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bbasdarbar/Steganography-IBM-internship-project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3949" y="1220547"/>
            <a:ext cx="9144000" cy="157886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Title:</a:t>
            </a:r>
            <a:b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Using Steganography and Encryption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267324" y="635772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07766" y="4624072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Abbas Darbar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Name: Abbas Darbar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RCOEM, Nagpur (CSE)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project can be expanded in several ways to enhance security and usability:</a:t>
            </a:r>
          </a:p>
          <a:p>
            <a:pPr marL="0" indent="0">
              <a:buNone/>
            </a:pPr>
            <a:r>
              <a:rPr lang="en-US" dirty="0"/>
              <a:t>🔹 </a:t>
            </a:r>
            <a:r>
              <a:rPr lang="en-US" b="1" dirty="0"/>
              <a:t>Stronger Encryption</a:t>
            </a:r>
            <a:r>
              <a:rPr lang="en-US" dirty="0"/>
              <a:t> – Integrate AES or RSA encryption to further protect hidden messages.</a:t>
            </a:r>
            <a:br>
              <a:rPr lang="en-US" dirty="0"/>
            </a:br>
            <a:r>
              <a:rPr lang="en-US" dirty="0"/>
              <a:t>🔹 </a:t>
            </a:r>
            <a:r>
              <a:rPr lang="en-US" b="1" dirty="0"/>
              <a:t>Adaptive Steganography</a:t>
            </a:r>
            <a:r>
              <a:rPr lang="en-US" dirty="0"/>
              <a:t> – Use advanced algorithms to embed data in complex image regions, making detection 						harder.</a:t>
            </a:r>
            <a:br>
              <a:rPr lang="en-US" dirty="0"/>
            </a:br>
            <a:r>
              <a:rPr lang="en-US" dirty="0"/>
              <a:t>🔹 </a:t>
            </a:r>
            <a:r>
              <a:rPr lang="en-US" b="1" dirty="0"/>
              <a:t>Support for Multiple Image Formats</a:t>
            </a:r>
            <a:r>
              <a:rPr lang="en-US" dirty="0"/>
              <a:t> – Extend compatibility beyond PNG and JPG.</a:t>
            </a:r>
            <a:br>
              <a:rPr lang="en-US" dirty="0"/>
            </a:br>
            <a:r>
              <a:rPr lang="en-US" dirty="0"/>
              <a:t>🔹 </a:t>
            </a:r>
            <a:r>
              <a:rPr lang="en-US" b="1" dirty="0"/>
              <a:t>Automated Key Management</a:t>
            </a:r>
            <a:r>
              <a:rPr lang="en-US" dirty="0"/>
              <a:t> – Implement a secure key generation and management system.</a:t>
            </a:r>
            <a:br>
              <a:rPr lang="en-US" dirty="0"/>
            </a:br>
            <a:r>
              <a:rPr lang="en-US" dirty="0"/>
              <a:t>🔹 </a:t>
            </a:r>
            <a:r>
              <a:rPr lang="en-US" b="1" dirty="0"/>
              <a:t>Steganalysis Resistance</a:t>
            </a:r>
            <a:r>
              <a:rPr lang="en-US" dirty="0"/>
              <a:t> – Improve techniques to avoid detection by steganalysis tools.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r>
              <a:rPr lang="en-US" sz="3200" dirty="0"/>
              <a:t>With rising cybersecurity threats, securing sensitive information is crucial. This project implements </a:t>
            </a:r>
            <a:r>
              <a:rPr lang="en-US" sz="3200" b="1" dirty="0"/>
              <a:t>LSB steganography</a:t>
            </a:r>
            <a:r>
              <a:rPr lang="en-US" sz="3200" dirty="0"/>
              <a:t> with </a:t>
            </a:r>
            <a:r>
              <a:rPr lang="en-US" sz="3200" b="1" dirty="0"/>
              <a:t>Fernet encryption</a:t>
            </a:r>
            <a:r>
              <a:rPr lang="en-US" sz="3200" dirty="0"/>
              <a:t> to </a:t>
            </a:r>
            <a:r>
              <a:rPr lang="en-US" sz="3200" b="1" dirty="0"/>
              <a:t>embed encrypted messages in images</a:t>
            </a:r>
            <a:r>
              <a:rPr lang="en-US" sz="3200" dirty="0"/>
              <a:t>, ensuring </a:t>
            </a:r>
            <a:r>
              <a:rPr lang="en-US" sz="3200" b="1" dirty="0"/>
              <a:t>data confidentiality</a:t>
            </a:r>
            <a:r>
              <a:rPr lang="en-US" sz="3200" dirty="0"/>
              <a:t>. It provides a </a:t>
            </a:r>
            <a:r>
              <a:rPr lang="en-US" sz="3200" b="1" dirty="0"/>
              <a:t>CLI-based solution</a:t>
            </a:r>
            <a:r>
              <a:rPr lang="en-US" sz="3200" dirty="0"/>
              <a:t> for secure </a:t>
            </a:r>
            <a:r>
              <a:rPr lang="en-US" sz="3200" b="1" dirty="0"/>
              <a:t>message encoding and decoding</a:t>
            </a:r>
            <a:r>
              <a:rPr lang="en-US" sz="3200" dirty="0"/>
              <a:t>, preventing unauthorized access.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22E80EE-426F-5F8F-4D47-57F6584AF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301" y="1685386"/>
            <a:ext cx="6338082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Technologies Used: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Python 3.x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OpenCV (cv2)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Image processing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NumPy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Pixel manipulation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Cryptography (Fernet)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Message encryption &amp; decryption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Platform: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Windows/Linux/Mac (Cross-platform)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Execution: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Command Line Interface (CLI)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C8C5E25-A3D7-375E-DF6C-5895C79D7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295" y="1636434"/>
            <a:ext cx="11523407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Unique Features: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Steganography with Encryption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Uses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LSB steganography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Fernet encryption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added security.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 Handling &amp; Authentication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Prevents unauthorized decryption with passcode validation.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Cross-Platform Support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Works on Windows, Linux, and Mac.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Efficient &amp; Minimalistic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Lightweight, fast, and requires minimal dependencies.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Inspired by Cutting-Edge Data Hiding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Similar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recent research where data was secretly embedded in YouTube videos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this project explores secure, hidden data storage within images.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approach enhances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covert communication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security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against modern cyber threats.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end users of this project include: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Cybersecurity Enthusiasts &amp; Students</a:t>
            </a:r>
            <a:r>
              <a:rPr lang="en-US" dirty="0"/>
              <a:t> – Learning about </a:t>
            </a:r>
            <a:r>
              <a:rPr lang="en-US" b="1" dirty="0"/>
              <a:t>steganography</a:t>
            </a:r>
            <a:r>
              <a:rPr lang="en-US" dirty="0"/>
              <a:t> and </a:t>
            </a:r>
            <a:r>
              <a:rPr lang="en-US" b="1" dirty="0"/>
              <a:t>data security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Ethical Hackers &amp; Security Researchers</a:t>
            </a:r>
            <a:r>
              <a:rPr lang="en-US" dirty="0"/>
              <a:t> – Exploring secure data hiding techniques.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Privacy-Conscious Users</a:t>
            </a:r>
            <a:r>
              <a:rPr lang="en-US" dirty="0"/>
              <a:t> – Hiding sensitive messages in images.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Forensic Analysts</a:t>
            </a:r>
            <a:r>
              <a:rPr lang="en-US" dirty="0"/>
              <a:t> – Investigating steganographic techniques.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Developers &amp; Engineers</a:t>
            </a:r>
            <a:r>
              <a:rPr lang="en-US" dirty="0"/>
              <a:t> – Implementing steganography in real-world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D7125-AC62-752D-6E68-9EB88BCC6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302026"/>
            <a:ext cx="3500614" cy="53029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Screenshots of the outcome (min 3)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FA4582-EEA8-74D0-A6A8-63CB3B364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72" y="1832322"/>
            <a:ext cx="4863027" cy="16402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227990-C5CF-91FD-56EE-E91B3F712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72" y="3519925"/>
            <a:ext cx="4848790" cy="12783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DADB22-684F-89EE-4EA6-453EF2DC98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272" y="4845584"/>
            <a:ext cx="4826682" cy="13102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A2F0A1F-4B5C-582D-8DE9-29336F49F899}"/>
              </a:ext>
            </a:extLst>
          </p:cNvPr>
          <p:cNvSpPr txBox="1"/>
          <p:nvPr/>
        </p:nvSpPr>
        <p:spPr>
          <a:xfrm>
            <a:off x="5656082" y="2007909"/>
            <a:ext cx="41760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Success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Success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Failure (Not Authorized)</a:t>
            </a:r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successfully implements </a:t>
            </a:r>
            <a:r>
              <a:rPr lang="en-US" b="1" dirty="0"/>
              <a:t>LSB steganography</a:t>
            </a:r>
            <a:r>
              <a:rPr lang="en-US" dirty="0"/>
              <a:t> to securely hide and retrieve messages in images. By integrating </a:t>
            </a:r>
            <a:r>
              <a:rPr lang="en-US" b="1" dirty="0"/>
              <a:t>password protection</a:t>
            </a:r>
            <a:r>
              <a:rPr lang="en-US" dirty="0"/>
              <a:t>, it adds an extra layer of security to prevent unauthorized access. The project addresses the challenge of </a:t>
            </a:r>
            <a:r>
              <a:rPr lang="en-US" b="1" dirty="0"/>
              <a:t>secure data hiding</a:t>
            </a:r>
            <a:r>
              <a:rPr lang="en-US" dirty="0"/>
              <a:t> by ensuring messages remain undetectable to hackers while being easily retrievable by authorized users.</a:t>
            </a:r>
          </a:p>
          <a:p>
            <a:r>
              <a:rPr lang="en-US" dirty="0"/>
              <a:t>This method provides a simple yet effective way to protect sensitive information, making it useful for </a:t>
            </a:r>
            <a:r>
              <a:rPr lang="en-US" b="1" dirty="0"/>
              <a:t>cybersecurity applications, privacy protection, and secure communication</a:t>
            </a:r>
            <a:r>
              <a:rPr lang="en-US" dirty="0"/>
              <a:t>. Future improvements could include </a:t>
            </a:r>
            <a:r>
              <a:rPr lang="en-US" b="1" dirty="0"/>
              <a:t>stronger encryption, adaptive embedding techniques, and support for larger message storage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33622"/>
            <a:ext cx="11029615" cy="1620283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hlinkClick r:id="rId2"/>
              </a:rPr>
              <a:t>GitHub Link</a:t>
            </a:r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(Ctrl + Click to follow the link)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86</TotalTime>
  <Words>549</Words>
  <Application>Microsoft Office PowerPoint</Application>
  <PresentationFormat>Widescreen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Project Title: Secure Data Hiding Using Steganography and Encryption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Abbas Darbar</cp:lastModifiedBy>
  <cp:revision>27</cp:revision>
  <dcterms:created xsi:type="dcterms:W3CDTF">2021-05-26T16:50:10Z</dcterms:created>
  <dcterms:modified xsi:type="dcterms:W3CDTF">2025-02-16T08:13:21Z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