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8" r:id="rId2"/>
    <p:sldId id="257" r:id="rId3"/>
    <p:sldId id="261" r:id="rId4"/>
    <p:sldId id="259" r:id="rId5"/>
    <p:sldId id="260" r:id="rId6"/>
    <p:sldId id="264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C449-D539-446B-8773-D222CD1EC29E}" type="datetimeFigureOut">
              <a:rPr lang="tr-TR" smtClean="0"/>
              <a:t>3.10.2015</a:t>
            </a:fld>
            <a:endParaRPr lang="tr-T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900BFC-A475-41D8-ADE8-CACB642E6213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146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C449-D539-446B-8773-D222CD1EC29E}" type="datetimeFigureOut">
              <a:rPr lang="tr-TR" smtClean="0"/>
              <a:t>3.10.2015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0BFC-A475-41D8-ADE8-CACB642E62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126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C449-D539-446B-8773-D222CD1EC29E}" type="datetimeFigureOut">
              <a:rPr lang="tr-TR" smtClean="0"/>
              <a:t>3.10.2015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0BFC-A475-41D8-ADE8-CACB642E62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3932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C449-D539-446B-8773-D222CD1EC29E}" type="datetimeFigureOut">
              <a:rPr lang="tr-TR" smtClean="0"/>
              <a:t>3.10.2015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0BFC-A475-41D8-ADE8-CACB642E62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441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92C449-D539-446B-8773-D222CD1EC29E}" type="datetimeFigureOut">
              <a:rPr lang="tr-TR" smtClean="0"/>
              <a:t>3.10.2015</a:t>
            </a:fld>
            <a:endParaRPr lang="tr-T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3900BFC-A475-41D8-ADE8-CACB642E6213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1761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C449-D539-446B-8773-D222CD1EC29E}" type="datetimeFigureOut">
              <a:rPr lang="tr-TR" smtClean="0"/>
              <a:t>3.10.2015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0BFC-A475-41D8-ADE8-CACB642E6213}" type="slidenum">
              <a:rPr lang="tr-TR" smtClean="0"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3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C449-D539-446B-8773-D222CD1EC29E}" type="datetimeFigureOut">
              <a:rPr lang="tr-TR" smtClean="0"/>
              <a:t>3.10.2015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0BFC-A475-41D8-ADE8-CACB642E6213}" type="slidenum">
              <a:rPr lang="tr-TR" smtClean="0"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8070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0BFC-A475-41D8-ADE8-CACB642E621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C449-D539-446B-8773-D222CD1EC29E}" type="datetimeFigureOut">
              <a:rPr lang="tr-TR" smtClean="0"/>
              <a:t>3.10.2015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42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C449-D539-446B-8773-D222CD1EC29E}" type="datetimeFigureOut">
              <a:rPr lang="tr-TR" smtClean="0"/>
              <a:t>3.10.2015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0BFC-A475-41D8-ADE8-CACB642E6213}" type="slidenum">
              <a:rPr lang="tr-TR" smtClean="0"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6769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C449-D539-446B-8773-D222CD1EC29E}" type="datetimeFigureOut">
              <a:rPr lang="tr-TR" smtClean="0"/>
              <a:t>3.10.2015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00BFC-A475-41D8-ADE8-CACB642E62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805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92C449-D539-446B-8773-D222CD1EC29E}" type="datetimeFigureOut">
              <a:rPr lang="tr-TR" smtClean="0"/>
              <a:t>3.10.2015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900BFC-A475-41D8-ADE8-CACB642E621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49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2C449-D539-446B-8773-D222CD1EC29E}" type="datetimeFigureOut">
              <a:rPr lang="tr-TR" smtClean="0"/>
              <a:t>3.10.2015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900BFC-A475-41D8-ADE8-CACB642E621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403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D92C449-D539-446B-8773-D222CD1EC29E}" type="datetimeFigureOut">
              <a:rPr lang="tr-TR" smtClean="0"/>
              <a:t>3.10.2015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3900BFC-A475-41D8-ADE8-CACB642E6213}" type="slidenum">
              <a:rPr lang="tr-TR" smtClean="0"/>
              <a:t>‹#›</a:t>
            </a:fld>
            <a:endParaRPr lang="tr-TR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646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/>
                </a:solidFill>
              </a:rPr>
              <a:t>Objective</a:t>
            </a:r>
            <a:endParaRPr lang="tr-TR" dirty="0" smtClean="0">
              <a:solidFill>
                <a:schemeClr val="accent3"/>
              </a:solidFill>
            </a:endParaRPr>
          </a:p>
          <a:p>
            <a:r>
              <a:rPr lang="en-US" dirty="0" smtClean="0"/>
              <a:t> </a:t>
            </a:r>
            <a:r>
              <a:rPr lang="en-US" dirty="0"/>
              <a:t>To get acquainted with different standard integrated </a:t>
            </a:r>
            <a:r>
              <a:rPr lang="en-US" dirty="0" smtClean="0"/>
              <a:t>circuits</a:t>
            </a:r>
            <a:r>
              <a:rPr lang="tr-TR" dirty="0" smtClean="0"/>
              <a:t>.</a:t>
            </a:r>
            <a:endParaRPr lang="en-US" dirty="0"/>
          </a:p>
          <a:p>
            <a:r>
              <a:rPr lang="tr-TR" dirty="0"/>
              <a:t> </a:t>
            </a:r>
            <a:r>
              <a:rPr lang="en-US" dirty="0" smtClean="0"/>
              <a:t>To </a:t>
            </a:r>
            <a:r>
              <a:rPr lang="en-US" dirty="0"/>
              <a:t>study the basic logic gates: AND, OR, INVERT, NAND, NOR, and XOR.</a:t>
            </a:r>
          </a:p>
          <a:p>
            <a:r>
              <a:rPr lang="en-US" dirty="0" smtClean="0"/>
              <a:t>To </a:t>
            </a:r>
            <a:r>
              <a:rPr lang="en-US" dirty="0"/>
              <a:t>understand formulation of Boolean function and truth table for logic </a:t>
            </a:r>
            <a:r>
              <a:rPr lang="en-US" dirty="0" smtClean="0"/>
              <a:t>circuits</a:t>
            </a:r>
            <a:endParaRPr lang="tr-TR" dirty="0" smtClean="0"/>
          </a:p>
          <a:p>
            <a:r>
              <a:rPr lang="tr-TR" dirty="0" smtClean="0"/>
              <a:t>Design a </a:t>
            </a:r>
            <a:r>
              <a:rPr lang="tr-TR" dirty="0" err="1" smtClean="0"/>
              <a:t>sample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on </a:t>
            </a:r>
            <a:r>
              <a:rPr lang="tr-TR" dirty="0" err="1" smtClean="0"/>
              <a:t>bread</a:t>
            </a:r>
            <a:r>
              <a:rPr lang="tr-TR"/>
              <a:t> </a:t>
            </a:r>
            <a:r>
              <a:rPr lang="tr-TR" smtClean="0"/>
              <a:t>board</a:t>
            </a:r>
            <a:r>
              <a:rPr lang="tr-TR" dirty="0" smtClean="0"/>
              <a:t>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accent3"/>
                </a:solidFill>
              </a:rPr>
              <a:t>LAB 1. LOGIC GATES</a:t>
            </a:r>
          </a:p>
        </p:txBody>
      </p:sp>
    </p:spTree>
    <p:extLst>
      <p:ext uri="{BB962C8B-B14F-4D97-AF65-F5344CB8AC3E}">
        <p14:creationId xmlns:p14="http://schemas.microsoft.com/office/powerpoint/2010/main" val="18085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524000"/>
            <a:ext cx="8128000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9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524000"/>
            <a:ext cx="8128000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93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399" y="1497876"/>
            <a:ext cx="5647764" cy="4572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accent3"/>
                </a:solidFill>
              </a:rPr>
              <a:t>The</a:t>
            </a:r>
            <a:r>
              <a:rPr lang="tr-TR" dirty="0">
                <a:solidFill>
                  <a:schemeClr val="accent3"/>
                </a:solidFill>
              </a:rPr>
              <a:t> </a:t>
            </a:r>
            <a:r>
              <a:rPr lang="tr-TR" dirty="0" err="1">
                <a:solidFill>
                  <a:schemeClr val="accent3"/>
                </a:solidFill>
              </a:rPr>
              <a:t>Breadboard</a:t>
            </a:r>
            <a:r>
              <a:rPr lang="tr-TR" dirty="0">
                <a:solidFill>
                  <a:schemeClr val="accent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63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991" y="1443773"/>
            <a:ext cx="5922928" cy="21270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000" dirty="0">
                <a:solidFill>
                  <a:schemeClr val="accent3"/>
                </a:solidFill>
              </a:rPr>
              <a:t>(a) Dual-In-Line Package (b) Top view showing Pin numbers</a:t>
            </a:r>
            <a:endParaRPr lang="tr-TR" sz="4000" dirty="0">
              <a:solidFill>
                <a:schemeClr val="accent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71" y="3712670"/>
            <a:ext cx="5633358" cy="28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Build a circuit to implement the Boolean function F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tr-TR" dirty="0" err="1" smtClean="0"/>
                  <a:t>using</a:t>
                </a:r>
                <a:r>
                  <a:rPr lang="tr-TR" dirty="0" smtClean="0"/>
                  <a:t> </a:t>
                </a:r>
                <a:r>
                  <a:rPr lang="en-US" dirty="0"/>
                  <a:t>74LS0</a:t>
                </a:r>
                <a:r>
                  <a:rPr lang="tr-TR" dirty="0"/>
                  <a:t>8</a:t>
                </a:r>
                <a:r>
                  <a:rPr lang="en-US" dirty="0"/>
                  <a:t> (AND gate) and </a:t>
                </a:r>
                <a:r>
                  <a:rPr lang="en-US" dirty="0" smtClean="0"/>
                  <a:t>7404 </a:t>
                </a:r>
                <a:r>
                  <a:rPr lang="en-US" dirty="0"/>
                  <a:t>(INVERTER) </a:t>
                </a:r>
                <a:endParaRPr lang="tr-TR" dirty="0" smtClean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56" t="-10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Example Implementation of a Logic Circuit </a:t>
            </a:r>
            <a:endParaRPr lang="tr-TR" dirty="0">
              <a:solidFill>
                <a:schemeClr val="accent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975" y="2963500"/>
            <a:ext cx="2514600" cy="1819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016" y="2963500"/>
            <a:ext cx="25146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7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75" y="1624012"/>
            <a:ext cx="5810250" cy="43719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29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524000"/>
            <a:ext cx="8128000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333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32000" y="1524000"/>
            <a:ext cx="8128000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9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524000"/>
            <a:ext cx="8128000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54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524000"/>
            <a:ext cx="8128000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24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Custom 6">
      <a:dk1>
        <a:srgbClr val="FFFFCC"/>
      </a:dk1>
      <a:lt1>
        <a:srgbClr val="315C5B"/>
      </a:lt1>
      <a:dk2>
        <a:srgbClr val="FFFFCC"/>
      </a:dk2>
      <a:lt2>
        <a:srgbClr val="FFFFCC"/>
      </a:lt2>
      <a:accent1>
        <a:srgbClr val="396863"/>
      </a:accent1>
      <a:accent2>
        <a:srgbClr val="FFCC99"/>
      </a:accent2>
      <a:accent3>
        <a:srgbClr val="996633"/>
      </a:accent3>
      <a:accent4>
        <a:srgbClr val="FFFF99"/>
      </a:accent4>
      <a:accent5>
        <a:srgbClr val="CC9966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2" id="{B72D8411-1D1D-4614-9839-7A70602C86DD}" vid="{8C447D3F-9794-4BD3-BC84-9C177C6484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153</TotalTime>
  <Words>89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Cambria Math</vt:lpstr>
      <vt:lpstr>Wingdings 2</vt:lpstr>
      <vt:lpstr>Theme2</vt:lpstr>
      <vt:lpstr>LAB 1. LOGIC GATES</vt:lpstr>
      <vt:lpstr>The Breadboard </vt:lpstr>
      <vt:lpstr> (a) Dual-In-Line Package (b) Top view showing Pin numbers</vt:lpstr>
      <vt:lpstr>Example Implementation of a Logic Circuit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serkan kartal</dc:creator>
  <cp:lastModifiedBy>serkan kartal</cp:lastModifiedBy>
  <cp:revision>8</cp:revision>
  <dcterms:created xsi:type="dcterms:W3CDTF">2015-10-01T21:21:33Z</dcterms:created>
  <dcterms:modified xsi:type="dcterms:W3CDTF">2015-10-03T07:19:28Z</dcterms:modified>
</cp:coreProperties>
</file>