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Black"/>
      <p:bold r:id="rId24"/>
      <p:boldItalic r:id="rId25"/>
    </p:embeddedFont>
    <p:embeddedFont>
      <p:font typeface="Roboto Thin"/>
      <p:regular r:id="rId26"/>
      <p:bold r:id="rId27"/>
      <p:italic r:id="rId28"/>
      <p:boldItalic r:id="rId29"/>
    </p:embeddedFont>
    <p:embeddedFont>
      <p:font typeface="Hind"/>
      <p:regular r:id="rId30"/>
      <p:bold r:id="rId31"/>
    </p:embeddedFont>
    <p:embeddedFont>
      <p:font typeface="Didact Gothic"/>
      <p:regular r:id="rId32"/>
    </p:embeddedFont>
    <p:embeddedFont>
      <p:font typeface="Hind Light"/>
      <p:regular r:id="rId33"/>
      <p:bold r:id="rId34"/>
    </p:embeddedFont>
    <p:embeddedFont>
      <p:font typeface="Roboto Light"/>
      <p:regular r:id="rId35"/>
      <p:bold r:id="rId36"/>
      <p:italic r:id="rId37"/>
      <p:boldItalic r:id="rId38"/>
    </p:embeddedFont>
    <p:embeddedFont>
      <p:font typeface="Bree Serif"/>
      <p:regular r:id="rId39"/>
    </p:embeddedFont>
    <p:embeddedFont>
      <p:font typeface="Roboto Mono Regula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Regular-regular.fntdata"/><Relationship Id="rId20" Type="http://schemas.openxmlformats.org/officeDocument/2006/relationships/slide" Target="slides/slide16.xml"/><Relationship Id="rId42" Type="http://schemas.openxmlformats.org/officeDocument/2006/relationships/font" Target="fonts/RobotoMonoRegular-italic.fntdata"/><Relationship Id="rId41" Type="http://schemas.openxmlformats.org/officeDocument/2006/relationships/font" Target="fonts/RobotoMonoRegular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RobotoMonoRegular-boldItalic.fntdata"/><Relationship Id="rId24" Type="http://schemas.openxmlformats.org/officeDocument/2006/relationships/font" Target="fonts/RobotoBlack-bold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Thin-regular.fntdata"/><Relationship Id="rId25" Type="http://schemas.openxmlformats.org/officeDocument/2006/relationships/font" Target="fonts/RobotoBlack-boldItalic.fntdata"/><Relationship Id="rId28" Type="http://schemas.openxmlformats.org/officeDocument/2006/relationships/font" Target="fonts/RobotoThin-italic.fntdata"/><Relationship Id="rId27" Type="http://schemas.openxmlformats.org/officeDocument/2006/relationships/font" Target="fonts/RobotoTh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Th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ind-bold.fntdata"/><Relationship Id="rId30" Type="http://schemas.openxmlformats.org/officeDocument/2006/relationships/font" Target="fonts/Hind-regular.fntdata"/><Relationship Id="rId11" Type="http://schemas.openxmlformats.org/officeDocument/2006/relationships/slide" Target="slides/slide7.xml"/><Relationship Id="rId33" Type="http://schemas.openxmlformats.org/officeDocument/2006/relationships/font" Target="fonts/HindLight-regular.fntdata"/><Relationship Id="rId10" Type="http://schemas.openxmlformats.org/officeDocument/2006/relationships/slide" Target="slides/slide6.xml"/><Relationship Id="rId32" Type="http://schemas.openxmlformats.org/officeDocument/2006/relationships/font" Target="fonts/DidactGothic-regular.fntdata"/><Relationship Id="rId13" Type="http://schemas.openxmlformats.org/officeDocument/2006/relationships/slide" Target="slides/slide9.xml"/><Relationship Id="rId35" Type="http://schemas.openxmlformats.org/officeDocument/2006/relationships/font" Target="fonts/RobotoLight-regular.fntdata"/><Relationship Id="rId12" Type="http://schemas.openxmlformats.org/officeDocument/2006/relationships/slide" Target="slides/slide8.xml"/><Relationship Id="rId34" Type="http://schemas.openxmlformats.org/officeDocument/2006/relationships/font" Target="fonts/HindLight-bold.fntdata"/><Relationship Id="rId15" Type="http://schemas.openxmlformats.org/officeDocument/2006/relationships/slide" Target="slides/slide11.xml"/><Relationship Id="rId37" Type="http://schemas.openxmlformats.org/officeDocument/2006/relationships/font" Target="fonts/RobotoLight-italic.fntdata"/><Relationship Id="rId14" Type="http://schemas.openxmlformats.org/officeDocument/2006/relationships/slide" Target="slides/slide10.xml"/><Relationship Id="rId36" Type="http://schemas.openxmlformats.org/officeDocument/2006/relationships/font" Target="fonts/RobotoLight-bold.fntdata"/><Relationship Id="rId17" Type="http://schemas.openxmlformats.org/officeDocument/2006/relationships/slide" Target="slides/slide13.xml"/><Relationship Id="rId39" Type="http://schemas.openxmlformats.org/officeDocument/2006/relationships/font" Target="fonts/BreeSerif-regular.fntdata"/><Relationship Id="rId16" Type="http://schemas.openxmlformats.org/officeDocument/2006/relationships/slide" Target="slides/slide12.xml"/><Relationship Id="rId38" Type="http://schemas.openxmlformats.org/officeDocument/2006/relationships/font" Target="fonts/Roboto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Abbas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dd43372da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dd43372da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dd43372d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dd43372d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Abbas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dd43372da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dd43372da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Abbas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bb3dc62f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bb3dc62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Abbas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bb3dc62fd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bb3dc62fd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Alex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dd43372d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8dd43372d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Haolin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dd43372d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dd43372d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Haolin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James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dd43372d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dd43372d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James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James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d43372da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d43372da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Abbas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d43372d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d43372d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dd43372d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dd43372d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dd43372da_2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dd43372da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dd43372da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dd43372da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dd43372da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dd43372da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dd43372da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dd43372da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dd43372da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dd43372da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TITLE_1_1_2_1_1_1">
    <p:bg>
      <p:bgPr>
        <a:solidFill>
          <a:srgbClr val="48FFD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T5WYChEyQFtLehO6bA7rAkffEhYc_rQn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-150" y="1811350"/>
            <a:ext cx="9144000" cy="9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rgbClr val="434343"/>
                </a:solidFill>
                <a:latin typeface="Hind"/>
                <a:ea typeface="Hind"/>
                <a:cs typeface="Hind"/>
                <a:sym typeface="Hind"/>
              </a:rPr>
              <a:t>QueuedUp</a:t>
            </a:r>
            <a:endParaRPr b="1" sz="4500">
              <a:solidFill>
                <a:srgbClr val="43434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2916900" y="2790250"/>
            <a:ext cx="3309900" cy="19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Abbas Engineer</a:t>
            </a:r>
            <a:endParaRPr sz="16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James Goodman</a:t>
            </a:r>
            <a:endParaRPr sz="16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Jay Ohana</a:t>
            </a:r>
            <a:endParaRPr sz="16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Haolin Liu</a:t>
            </a:r>
            <a:endParaRPr sz="16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Alex Davila</a:t>
            </a:r>
            <a:endParaRPr sz="16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2ADF4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82ADF4"/>
                </a:solidFill>
                <a:latin typeface="Hind"/>
                <a:ea typeface="Hind"/>
                <a:cs typeface="Hind"/>
                <a:sym typeface="Hind"/>
              </a:rPr>
              <a:t>July 22, 2020</a:t>
            </a:r>
            <a:endParaRPr b="1" sz="1600">
              <a:solidFill>
                <a:srgbClr val="82ADF4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2ADF4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225" y="438097"/>
            <a:ext cx="1373250" cy="13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ctrTitle"/>
          </p:nvPr>
        </p:nvSpPr>
        <p:spPr>
          <a:xfrm>
            <a:off x="0" y="78150"/>
            <a:ext cx="91440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Finished Product: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Profile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76" name="Google Shape;2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975" y="976950"/>
            <a:ext cx="6138050" cy="40597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ctrTitle"/>
          </p:nvPr>
        </p:nvSpPr>
        <p:spPr>
          <a:xfrm>
            <a:off x="-33225" y="106325"/>
            <a:ext cx="91440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Walkthrough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293662" y="4668925"/>
            <a:ext cx="8645603" cy="225156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684475" y="644600"/>
            <a:ext cx="7863972" cy="4052902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1524525" y="1061475"/>
            <a:ext cx="6105148" cy="3489311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pic>
        <p:nvPicPr>
          <p:cNvPr id="285" name="Google Shape;285;p28" title="QueuedU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675" y="896900"/>
            <a:ext cx="7161500" cy="36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ctrTitle"/>
          </p:nvPr>
        </p:nvSpPr>
        <p:spPr>
          <a:xfrm>
            <a:off x="311700" y="3537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System </a:t>
            </a: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Diagram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362" y="960350"/>
            <a:ext cx="6677275" cy="40194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type="ctrTitle"/>
          </p:nvPr>
        </p:nvSpPr>
        <p:spPr>
          <a:xfrm>
            <a:off x="311700" y="3537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Technology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4346435" y="4146005"/>
            <a:ext cx="214487" cy="192778"/>
          </a:xfrm>
          <a:custGeom>
            <a:rect b="b" l="l" r="r" t="t"/>
            <a:pathLst>
              <a:path extrusionOk="0" h="9724" w="10819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4402857" y="4191782"/>
            <a:ext cx="101643" cy="101226"/>
          </a:xfrm>
          <a:custGeom>
            <a:rect b="b" l="l" r="r" t="t"/>
            <a:pathLst>
              <a:path extrusionOk="0" fill="none" h="5106" w="5127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chemeClr val="dk2"/>
          </a:solidFill>
          <a:ln cap="rnd" cmpd="sng" w="193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fill="none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chemeClr val="dk2"/>
          </a:solidFill>
          <a:ln cap="rnd" cmpd="sng" w="19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3124390" y="2917872"/>
            <a:ext cx="1329484" cy="1205875"/>
          </a:xfrm>
          <a:custGeom>
            <a:rect b="b" l="l" r="r" t="t"/>
            <a:pathLst>
              <a:path extrusionOk="0" fill="none" h="60826" w="67061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chemeClr val="l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2931510" y="2335050"/>
            <a:ext cx="1900682" cy="1451448"/>
          </a:xfrm>
          <a:custGeom>
            <a:rect b="b" l="l" r="r" t="t"/>
            <a:pathLst>
              <a:path extrusionOk="0" fill="none" h="73213" w="95873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chemeClr val="l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2689247" y="1962553"/>
            <a:ext cx="829637" cy="598596"/>
          </a:xfrm>
          <a:custGeom>
            <a:rect b="b" l="l" r="r" t="t"/>
            <a:pathLst>
              <a:path extrusionOk="0" fill="none" h="30194" w="41848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4453867" y="3595260"/>
            <a:ext cx="1633144" cy="321502"/>
          </a:xfrm>
          <a:custGeom>
            <a:rect b="b" l="l" r="r" t="t"/>
            <a:pathLst>
              <a:path extrusionOk="0" fill="none" h="16217" w="82378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3631915" y="3774044"/>
            <a:ext cx="24920" cy="24920"/>
          </a:xfrm>
          <a:custGeom>
            <a:rect b="b" l="l" r="r" t="t"/>
            <a:pathLst>
              <a:path extrusionOk="0" h="1257" w="1257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4412611" y="3774044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4441236" y="3917546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4412611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4791332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3813811" y="3207003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3111523" y="2905421"/>
            <a:ext cx="25336" cy="24920"/>
          </a:xfrm>
          <a:custGeom>
            <a:rect b="b" l="l" r="r" t="t"/>
            <a:pathLst>
              <a:path extrusionOk="0" h="1257" w="1278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3506441" y="1950519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2676816" y="231016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4819741" y="232261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5121421" y="2979162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6074147" y="3592780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5523060" y="3902650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5006643" y="2641375"/>
            <a:ext cx="225252" cy="224835"/>
          </a:xfrm>
          <a:custGeom>
            <a:rect b="b" l="l" r="r" t="t"/>
            <a:pathLst>
              <a:path extrusionOk="0" h="11341" w="11362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5007039" y="2415704"/>
            <a:ext cx="225271" cy="225271"/>
          </a:xfrm>
          <a:custGeom>
            <a:rect b="b" l="l" r="r" t="t"/>
            <a:pathLst>
              <a:path extrusionOk="0" h="11363" w="11363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5232293" y="2416121"/>
            <a:ext cx="225668" cy="225688"/>
          </a:xfrm>
          <a:custGeom>
            <a:rect b="b" l="l" r="r" t="t"/>
            <a:pathLst>
              <a:path extrusionOk="0" h="11384" w="11383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5232293" y="2641791"/>
            <a:ext cx="224855" cy="225252"/>
          </a:xfrm>
          <a:custGeom>
            <a:rect b="b" l="l" r="r" t="t"/>
            <a:pathLst>
              <a:path extrusionOk="0" h="11362" w="11342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3533820" y="1402550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4065023" y="1536897"/>
            <a:ext cx="53072" cy="53151"/>
          </a:xfrm>
          <a:custGeom>
            <a:rect b="b" l="l" r="r" t="t"/>
            <a:pathLst>
              <a:path extrusionOk="0" h="2681" w="2677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5188093" y="1744357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5168701" y="1888170"/>
            <a:ext cx="53428" cy="53250"/>
          </a:xfrm>
          <a:custGeom>
            <a:rect b="b" l="l" r="r" t="t"/>
            <a:pathLst>
              <a:path extrusionOk="0" h="2686" w="2695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4503232" y="1735237"/>
            <a:ext cx="233975" cy="174242"/>
          </a:xfrm>
          <a:custGeom>
            <a:rect b="b" l="l" r="r" t="t"/>
            <a:pathLst>
              <a:path extrusionOk="0" h="8789" w="11802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4090908" y="3286641"/>
            <a:ext cx="233558" cy="174242"/>
          </a:xfrm>
          <a:custGeom>
            <a:rect b="b" l="l" r="r" t="t"/>
            <a:pathLst>
              <a:path extrusionOk="0" h="8789" w="11781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0"/>
          <p:cNvSpPr/>
          <p:nvPr/>
        </p:nvSpPr>
        <p:spPr>
          <a:xfrm>
            <a:off x="3659095" y="2851081"/>
            <a:ext cx="334349" cy="290397"/>
          </a:xfrm>
          <a:custGeom>
            <a:rect b="b" l="l" r="r" t="t"/>
            <a:pathLst>
              <a:path extrusionOk="0" h="14648" w="16865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5968770" y="3373753"/>
            <a:ext cx="229415" cy="151840"/>
          </a:xfrm>
          <a:custGeom>
            <a:rect b="b" l="l" r="r" t="t"/>
            <a:pathLst>
              <a:path extrusionOk="0" h="7659" w="11572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5968770" y="3373753"/>
            <a:ext cx="229831" cy="122816"/>
          </a:xfrm>
          <a:custGeom>
            <a:rect b="b" l="l" r="r" t="t"/>
            <a:pathLst>
              <a:path extrusionOk="0" h="6195" w="11593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2564388" y="2131385"/>
            <a:ext cx="274219" cy="111179"/>
          </a:xfrm>
          <a:custGeom>
            <a:rect b="b" l="l" r="r" t="t"/>
            <a:pathLst>
              <a:path extrusionOk="0" h="5608" w="13832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2575288" y="2097379"/>
            <a:ext cx="191668" cy="136059"/>
          </a:xfrm>
          <a:custGeom>
            <a:rect b="b" l="l" r="r" t="t"/>
            <a:pathLst>
              <a:path extrusionOk="0" h="6863" w="9668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5990143" y="2710870"/>
            <a:ext cx="192897" cy="218313"/>
          </a:xfrm>
          <a:custGeom>
            <a:rect b="b" l="l" r="r" t="t"/>
            <a:pathLst>
              <a:path extrusionOk="0" h="11012" w="973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4602378" y="2749456"/>
            <a:ext cx="101643" cy="101643"/>
          </a:xfrm>
          <a:custGeom>
            <a:rect b="b" l="l" r="r" t="t"/>
            <a:pathLst>
              <a:path extrusionOk="0" h="5127" w="5127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4581224" y="2861865"/>
            <a:ext cx="143533" cy="143969"/>
          </a:xfrm>
          <a:custGeom>
            <a:rect b="b" l="l" r="r" t="t"/>
            <a:pathLst>
              <a:path extrusionOk="0" h="7262" w="724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4527716" y="2249186"/>
            <a:ext cx="8307" cy="12470"/>
          </a:xfrm>
          <a:custGeom>
            <a:rect b="b" l="l" r="r" t="t"/>
            <a:pathLst>
              <a:path extrusionOk="0" h="629" w="419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4529778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4531443" y="2208545"/>
            <a:ext cx="7494" cy="11637"/>
          </a:xfrm>
          <a:custGeom>
            <a:rect b="b" l="l" r="r" t="t"/>
            <a:pathLst>
              <a:path extrusionOk="0" h="587" w="378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4515266" y="2310010"/>
            <a:ext cx="9972" cy="12629"/>
          </a:xfrm>
          <a:custGeom>
            <a:rect b="b" l="l" r="r" t="t"/>
            <a:pathLst>
              <a:path extrusionOk="0" h="637" w="503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4520658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4524802" y="2269527"/>
            <a:ext cx="8743" cy="12450"/>
          </a:xfrm>
          <a:custGeom>
            <a:rect b="b" l="l" r="r" t="t"/>
            <a:pathLst>
              <a:path extrusionOk="0" h="628" w="441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4494529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4502399" y="2348749"/>
            <a:ext cx="10388" cy="12886"/>
          </a:xfrm>
          <a:custGeom>
            <a:rect b="b" l="l" r="r" t="t"/>
            <a:pathLst>
              <a:path extrusionOk="0" h="650" w="524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4509041" y="2328428"/>
            <a:ext cx="10388" cy="13699"/>
          </a:xfrm>
          <a:custGeom>
            <a:rect b="b" l="l" r="r" t="t"/>
            <a:pathLst>
              <a:path extrusionOk="0" h="691" w="524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4465485" y="2422162"/>
            <a:ext cx="12054" cy="13719"/>
          </a:xfrm>
          <a:custGeom>
            <a:rect b="b" l="l" r="r" t="t"/>
            <a:pathLst>
              <a:path extrusionOk="0" h="692" w="608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"/>
          <p:cNvSpPr/>
          <p:nvPr/>
        </p:nvSpPr>
        <p:spPr>
          <a:xfrm>
            <a:off x="4476686" y="2405112"/>
            <a:ext cx="11637" cy="13759"/>
          </a:xfrm>
          <a:custGeom>
            <a:rect b="b" l="l" r="r" t="t"/>
            <a:pathLst>
              <a:path extrusionOk="0" h="694" w="587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4485806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4429819" y="2473192"/>
            <a:ext cx="12450" cy="12886"/>
          </a:xfrm>
          <a:custGeom>
            <a:rect b="b" l="l" r="r" t="t"/>
            <a:pathLst>
              <a:path extrusionOk="0" h="650" w="628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4442250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4454700" y="2440381"/>
            <a:ext cx="12054" cy="12926"/>
          </a:xfrm>
          <a:custGeom>
            <a:rect b="b" l="l" r="r" t="t"/>
            <a:pathLst>
              <a:path extrusionOk="0" h="652" w="608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4386680" y="2517580"/>
            <a:ext cx="13283" cy="13283"/>
          </a:xfrm>
          <a:custGeom>
            <a:rect b="b" l="l" r="r" t="t"/>
            <a:pathLst>
              <a:path extrusionOk="0" h="670" w="67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4402024" y="2504258"/>
            <a:ext cx="12866" cy="12926"/>
          </a:xfrm>
          <a:custGeom>
            <a:rect b="b" l="l" r="r" t="t"/>
            <a:pathLst>
              <a:path extrusionOk="0" h="652" w="649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4415704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4338148" y="2556577"/>
            <a:ext cx="12866" cy="12034"/>
          </a:xfrm>
          <a:custGeom>
            <a:rect b="b" l="l" r="r" t="t"/>
            <a:pathLst>
              <a:path extrusionOk="0" h="607" w="649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4354741" y="2543710"/>
            <a:ext cx="13283" cy="12886"/>
          </a:xfrm>
          <a:custGeom>
            <a:rect b="b" l="l" r="r" t="t"/>
            <a:pathLst>
              <a:path extrusionOk="0" h="650" w="67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4370919" y="2531676"/>
            <a:ext cx="12866" cy="12470"/>
          </a:xfrm>
          <a:custGeom>
            <a:rect b="b" l="l" r="r" t="t"/>
            <a:pathLst>
              <a:path extrusionOk="0" h="629" w="649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4284620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4302879" y="2577730"/>
            <a:ext cx="13303" cy="12054"/>
          </a:xfrm>
          <a:custGeom>
            <a:rect b="b" l="l" r="r" t="t"/>
            <a:pathLst>
              <a:path extrusionOk="0" h="608" w="671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>
            <a:off x="4321138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/>
          <p:nvPr/>
        </p:nvSpPr>
        <p:spPr>
          <a:xfrm>
            <a:off x="4227801" y="2610918"/>
            <a:ext cx="13283" cy="10388"/>
          </a:xfrm>
          <a:custGeom>
            <a:rect b="b" l="l" r="r" t="t"/>
            <a:pathLst>
              <a:path extrusionOk="0" h="524" w="67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4246872" y="2604613"/>
            <a:ext cx="12886" cy="10468"/>
          </a:xfrm>
          <a:custGeom>
            <a:rect b="b" l="l" r="r" t="t"/>
            <a:pathLst>
              <a:path extrusionOk="0" h="528" w="65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4265964" y="2596386"/>
            <a:ext cx="12886" cy="11221"/>
          </a:xfrm>
          <a:custGeom>
            <a:rect b="b" l="l" r="r" t="t"/>
            <a:pathLst>
              <a:path extrusionOk="0" h="566" w="65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"/>
          <p:cNvSpPr/>
          <p:nvPr/>
        </p:nvSpPr>
        <p:spPr>
          <a:xfrm>
            <a:off x="4167651" y="2626679"/>
            <a:ext cx="12470" cy="8723"/>
          </a:xfrm>
          <a:custGeom>
            <a:rect b="b" l="l" r="r" t="t"/>
            <a:pathLst>
              <a:path extrusionOk="0" h="440" w="629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4187555" y="2621703"/>
            <a:ext cx="13303" cy="9556"/>
          </a:xfrm>
          <a:custGeom>
            <a:rect b="b" l="l" r="r" t="t"/>
            <a:pathLst>
              <a:path extrusionOk="0" h="482" w="671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4207896" y="2617143"/>
            <a:ext cx="12450" cy="9972"/>
          </a:xfrm>
          <a:custGeom>
            <a:rect b="b" l="l" r="r" t="t"/>
            <a:pathLst>
              <a:path extrusionOk="0" h="503" w="628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4106252" y="2633320"/>
            <a:ext cx="12054" cy="6641"/>
          </a:xfrm>
          <a:custGeom>
            <a:rect b="b" l="l" r="r" t="t"/>
            <a:pathLst>
              <a:path extrusionOk="0" h="335" w="608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"/>
          <p:cNvSpPr/>
          <p:nvPr/>
        </p:nvSpPr>
        <p:spPr>
          <a:xfrm>
            <a:off x="4126989" y="2631655"/>
            <a:ext cx="12054" cy="7890"/>
          </a:xfrm>
          <a:custGeom>
            <a:rect b="b" l="l" r="r" t="t"/>
            <a:pathLst>
              <a:path extrusionOk="0" h="398" w="608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4147330" y="2629573"/>
            <a:ext cx="12450" cy="8326"/>
          </a:xfrm>
          <a:custGeom>
            <a:rect b="b" l="l" r="r" t="t"/>
            <a:pathLst>
              <a:path extrusionOk="0" h="420" w="628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4044457" y="2629573"/>
            <a:ext cx="12034" cy="8326"/>
          </a:xfrm>
          <a:custGeom>
            <a:rect b="b" l="l" r="r" t="t"/>
            <a:pathLst>
              <a:path extrusionOk="0" h="420" w="607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4064778" y="2631655"/>
            <a:ext cx="12470" cy="7890"/>
          </a:xfrm>
          <a:custGeom>
            <a:rect b="b" l="l" r="r" t="t"/>
            <a:pathLst>
              <a:path extrusionOk="0" h="398" w="629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4085515" y="2632904"/>
            <a:ext cx="12054" cy="7058"/>
          </a:xfrm>
          <a:custGeom>
            <a:rect b="b" l="l" r="r" t="t"/>
            <a:pathLst>
              <a:path extrusionOk="0" h="356" w="608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3983059" y="2617143"/>
            <a:ext cx="12470" cy="9972"/>
          </a:xfrm>
          <a:custGeom>
            <a:rect b="b" l="l" r="r" t="t"/>
            <a:pathLst>
              <a:path extrusionOk="0" h="503" w="629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4003379" y="2622535"/>
            <a:ext cx="13303" cy="9139"/>
          </a:xfrm>
          <a:custGeom>
            <a:rect b="b" l="l" r="r" t="t"/>
            <a:pathLst>
              <a:path extrusionOk="0" h="461" w="671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4023720" y="2626679"/>
            <a:ext cx="12450" cy="8723"/>
          </a:xfrm>
          <a:custGeom>
            <a:rect b="b" l="l" r="r" t="t"/>
            <a:pathLst>
              <a:path extrusionOk="0" h="440" w="628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3924574" y="2595969"/>
            <a:ext cx="13283" cy="10805"/>
          </a:xfrm>
          <a:custGeom>
            <a:rect b="b" l="l" r="r" t="t"/>
            <a:pathLst>
              <a:path extrusionOk="0" h="545" w="67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3944062" y="2604276"/>
            <a:ext cx="12886" cy="10388"/>
          </a:xfrm>
          <a:custGeom>
            <a:rect b="b" l="l" r="r" t="t"/>
            <a:pathLst>
              <a:path extrusionOk="0" h="524" w="65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3963570" y="2610918"/>
            <a:ext cx="13699" cy="10388"/>
          </a:xfrm>
          <a:custGeom>
            <a:rect b="b" l="l" r="r" t="t"/>
            <a:pathLst>
              <a:path extrusionOk="0" h="524" w="691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869817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3887660" y="2578563"/>
            <a:ext cx="13283" cy="11617"/>
          </a:xfrm>
          <a:custGeom>
            <a:rect b="b" l="l" r="r" t="t"/>
            <a:pathLst>
              <a:path extrusionOk="0" h="586" w="67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3905899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3819620" y="2531260"/>
            <a:ext cx="12886" cy="12470"/>
          </a:xfrm>
          <a:custGeom>
            <a:rect b="b" l="l" r="r" t="t"/>
            <a:pathLst>
              <a:path extrusionOk="0" h="629" w="65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/>
          <p:nvPr/>
        </p:nvSpPr>
        <p:spPr>
          <a:xfrm>
            <a:off x="3835797" y="2544126"/>
            <a:ext cx="13303" cy="12886"/>
          </a:xfrm>
          <a:custGeom>
            <a:rect b="b" l="l" r="r" t="t"/>
            <a:pathLst>
              <a:path extrusionOk="0" h="650" w="671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3851974" y="2556160"/>
            <a:ext cx="13303" cy="12054"/>
          </a:xfrm>
          <a:custGeom>
            <a:rect b="b" l="l" r="r" t="t"/>
            <a:pathLst>
              <a:path extrusionOk="0" h="608" w="671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3774815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3788930" y="2503881"/>
            <a:ext cx="12866" cy="12886"/>
          </a:xfrm>
          <a:custGeom>
            <a:rect b="b" l="l" r="r" t="t"/>
            <a:pathLst>
              <a:path extrusionOk="0" h="650" w="649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3803859" y="2517580"/>
            <a:ext cx="13303" cy="13283"/>
          </a:xfrm>
          <a:custGeom>
            <a:rect b="b" l="l" r="r" t="t"/>
            <a:pathLst>
              <a:path extrusionOk="0" h="670" w="671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3737068" y="2440004"/>
            <a:ext cx="12173" cy="12886"/>
          </a:xfrm>
          <a:custGeom>
            <a:rect b="b" l="l" r="r" t="t"/>
            <a:pathLst>
              <a:path extrusionOk="0" h="650" w="614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3749101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3761968" y="2472775"/>
            <a:ext cx="12450" cy="12886"/>
          </a:xfrm>
          <a:custGeom>
            <a:rect b="b" l="l" r="r" t="t"/>
            <a:pathLst>
              <a:path extrusionOk="0" h="650" w="628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"/>
          <p:cNvSpPr/>
          <p:nvPr/>
        </p:nvSpPr>
        <p:spPr>
          <a:xfrm>
            <a:off x="3706378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/>
          <p:nvPr/>
        </p:nvSpPr>
        <p:spPr>
          <a:xfrm>
            <a:off x="3715914" y="2404755"/>
            <a:ext cx="12054" cy="13283"/>
          </a:xfrm>
          <a:custGeom>
            <a:rect b="b" l="l" r="r" t="t"/>
            <a:pathLst>
              <a:path extrusionOk="0" h="670" w="608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3726283" y="2422994"/>
            <a:ext cx="12054" cy="13303"/>
          </a:xfrm>
          <a:custGeom>
            <a:rect b="b" l="l" r="r" t="t"/>
            <a:pathLst>
              <a:path extrusionOk="0" h="671" w="608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>
            <a:off x="3684392" y="2329657"/>
            <a:ext cx="10388" cy="13303"/>
          </a:xfrm>
          <a:custGeom>
            <a:rect b="b" l="l" r="r" t="t"/>
            <a:pathLst>
              <a:path extrusionOk="0" h="671" w="524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3690617" y="2348749"/>
            <a:ext cx="10805" cy="12886"/>
          </a:xfrm>
          <a:custGeom>
            <a:rect b="b" l="l" r="r" t="t"/>
            <a:pathLst>
              <a:path extrusionOk="0" h="650" w="545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3698488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3670296" y="2269527"/>
            <a:ext cx="9139" cy="12450"/>
          </a:xfrm>
          <a:custGeom>
            <a:rect b="b" l="l" r="r" t="t"/>
            <a:pathLst>
              <a:path extrusionOk="0" h="628" w="461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3674440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3678583" y="2309753"/>
            <a:ext cx="9972" cy="12470"/>
          </a:xfrm>
          <a:custGeom>
            <a:rect b="b" l="l" r="r" t="t"/>
            <a:pathLst>
              <a:path extrusionOk="0" h="629" w="503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3665717" y="2208128"/>
            <a:ext cx="7078" cy="12054"/>
          </a:xfrm>
          <a:custGeom>
            <a:rect b="b" l="l" r="r" t="t"/>
            <a:pathLst>
              <a:path extrusionOk="0" h="608" w="357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3666133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3667798" y="2249186"/>
            <a:ext cx="8326" cy="12054"/>
          </a:xfrm>
          <a:custGeom>
            <a:rect b="b" l="l" r="r" t="t"/>
            <a:pathLst>
              <a:path extrusionOk="0" h="608" w="42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3667798" y="1770070"/>
            <a:ext cx="867800" cy="433930"/>
          </a:xfrm>
          <a:custGeom>
            <a:rect b="b" l="l" r="r" t="t"/>
            <a:pathLst>
              <a:path extrusionOk="0" fill="none" h="21888" w="43773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cap="flat" cmpd="sng" w="19050">
            <a:solidFill>
              <a:schemeClr val="lt1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3647894" y="2192784"/>
            <a:ext cx="42743" cy="42326"/>
          </a:xfrm>
          <a:custGeom>
            <a:rect b="b" l="l" r="r" t="t"/>
            <a:pathLst>
              <a:path extrusionOk="0" h="2135" w="2156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4085099" y="2614645"/>
            <a:ext cx="42326" cy="42743"/>
          </a:xfrm>
          <a:custGeom>
            <a:rect b="b" l="l" r="r" t="t"/>
            <a:pathLst>
              <a:path extrusionOk="0" h="2156" w="2135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4512371" y="2192784"/>
            <a:ext cx="42326" cy="42326"/>
          </a:xfrm>
          <a:custGeom>
            <a:rect b="b" l="l" r="r" t="t"/>
            <a:pathLst>
              <a:path extrusionOk="0" h="2135" w="2135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3741231" y="1848895"/>
            <a:ext cx="730075" cy="730492"/>
          </a:xfrm>
          <a:custGeom>
            <a:rect b="b" l="l" r="r" t="t"/>
            <a:pathLst>
              <a:path extrusionOk="0" fill="none" h="36847" w="36826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0"/>
          <p:cNvSpPr/>
          <p:nvPr/>
        </p:nvSpPr>
        <p:spPr>
          <a:xfrm>
            <a:off x="4693638" y="2067648"/>
            <a:ext cx="273367" cy="271047"/>
          </a:xfrm>
          <a:custGeom>
            <a:rect b="b" l="l" r="r" t="t"/>
            <a:pathLst>
              <a:path extrusionOk="0" h="13672" w="13789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0"/>
          <p:cNvSpPr/>
          <p:nvPr/>
        </p:nvSpPr>
        <p:spPr>
          <a:xfrm>
            <a:off x="4706901" y="2079801"/>
            <a:ext cx="155170" cy="140123"/>
          </a:xfrm>
          <a:custGeom>
            <a:rect b="b" l="l" r="r" t="t"/>
            <a:pathLst>
              <a:path extrusionOk="0" h="7068" w="7827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FBFBFB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2986268" y="2696781"/>
            <a:ext cx="283735" cy="176720"/>
          </a:xfrm>
          <a:custGeom>
            <a:rect b="b" l="l" r="r" t="t"/>
            <a:pathLst>
              <a:path extrusionOk="0" h="8914" w="14312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3010732" y="2720412"/>
            <a:ext cx="85049" cy="32394"/>
          </a:xfrm>
          <a:custGeom>
            <a:rect b="b" l="l" r="r" t="t"/>
            <a:pathLst>
              <a:path extrusionOk="0" h="1634" w="429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3010732" y="2769361"/>
            <a:ext cx="85049" cy="80093"/>
          </a:xfrm>
          <a:custGeom>
            <a:rect b="b" l="l" r="r" t="t"/>
            <a:pathLst>
              <a:path extrusionOk="0" h="4040" w="429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3116519" y="2724992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FFFFFF"/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3116519" y="2764606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FFFFFF"/>
          </a:solidFill>
          <a:ln cap="rnd" cmpd="sng" w="89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3116519" y="2804214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FFFFFF"/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>
            <a:off x="3116519" y="284487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FFFFFF"/>
          </a:solidFill>
          <a:ln cap="rnd" cmpd="sng" w="89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3126888" y="2623764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3126888" y="2635798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3126888" y="264741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3126888" y="2589348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3126888" y="260054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3126888" y="2612147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3126888" y="2554079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3126888" y="256528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3126888" y="257731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3126888" y="251882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3126888" y="2530427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3126888" y="254204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"/>
          <p:cNvSpPr/>
          <p:nvPr/>
        </p:nvSpPr>
        <p:spPr>
          <a:xfrm>
            <a:off x="3126888" y="248356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0"/>
          <p:cNvSpPr/>
          <p:nvPr/>
        </p:nvSpPr>
        <p:spPr>
          <a:xfrm>
            <a:off x="3126888" y="249559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"/>
          <p:cNvSpPr/>
          <p:nvPr/>
        </p:nvSpPr>
        <p:spPr>
          <a:xfrm>
            <a:off x="3126888" y="250679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3126888" y="2448727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3126888" y="246032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3126888" y="2471943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3125639" y="2413458"/>
            <a:ext cx="4580" cy="6661"/>
          </a:xfrm>
          <a:custGeom>
            <a:rect b="b" l="l" r="r" t="t"/>
            <a:pathLst>
              <a:path extrusionOk="0" h="336" w="231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0"/>
          <p:cNvSpPr/>
          <p:nvPr/>
        </p:nvSpPr>
        <p:spPr>
          <a:xfrm>
            <a:off x="3126888" y="2425492"/>
            <a:ext cx="3331" cy="6245"/>
          </a:xfrm>
          <a:custGeom>
            <a:rect b="b" l="l" r="r" t="t"/>
            <a:pathLst>
              <a:path extrusionOk="0" h="315" w="168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0"/>
          <p:cNvSpPr/>
          <p:nvPr/>
        </p:nvSpPr>
        <p:spPr>
          <a:xfrm>
            <a:off x="3126888" y="2436694"/>
            <a:ext cx="4163" cy="7058"/>
          </a:xfrm>
          <a:custGeom>
            <a:rect b="b" l="l" r="r" t="t"/>
            <a:pathLst>
              <a:path extrusionOk="0" h="356" w="21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0"/>
          <p:cNvSpPr/>
          <p:nvPr/>
        </p:nvSpPr>
        <p:spPr>
          <a:xfrm>
            <a:off x="3122724" y="2378209"/>
            <a:ext cx="4599" cy="7474"/>
          </a:xfrm>
          <a:custGeom>
            <a:rect b="b" l="l" r="r" t="t"/>
            <a:pathLst>
              <a:path extrusionOk="0" h="377" w="232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0"/>
          <p:cNvSpPr/>
          <p:nvPr/>
        </p:nvSpPr>
        <p:spPr>
          <a:xfrm>
            <a:off x="3124390" y="2390223"/>
            <a:ext cx="4580" cy="6661"/>
          </a:xfrm>
          <a:custGeom>
            <a:rect b="b" l="l" r="r" t="t"/>
            <a:pathLst>
              <a:path extrusionOk="0" h="336" w="231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0"/>
          <p:cNvSpPr/>
          <p:nvPr/>
        </p:nvSpPr>
        <p:spPr>
          <a:xfrm>
            <a:off x="3125222" y="2401424"/>
            <a:ext cx="4163" cy="7078"/>
          </a:xfrm>
          <a:custGeom>
            <a:rect b="b" l="l" r="r" t="t"/>
            <a:pathLst>
              <a:path extrusionOk="0" h="357" w="21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3114437" y="2344189"/>
            <a:ext cx="5412" cy="7058"/>
          </a:xfrm>
          <a:custGeom>
            <a:rect b="b" l="l" r="r" t="t"/>
            <a:pathLst>
              <a:path extrusionOk="0" h="356" w="273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0"/>
          <p:cNvSpPr/>
          <p:nvPr/>
        </p:nvSpPr>
        <p:spPr>
          <a:xfrm>
            <a:off x="3117332" y="2355390"/>
            <a:ext cx="5412" cy="7474"/>
          </a:xfrm>
          <a:custGeom>
            <a:rect b="b" l="l" r="r" t="t"/>
            <a:pathLst>
              <a:path extrusionOk="0" h="377" w="273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0"/>
          <p:cNvSpPr/>
          <p:nvPr/>
        </p:nvSpPr>
        <p:spPr>
          <a:xfrm>
            <a:off x="3120663" y="2367008"/>
            <a:ext cx="4580" cy="6641"/>
          </a:xfrm>
          <a:custGeom>
            <a:rect b="b" l="l" r="r" t="t"/>
            <a:pathLst>
              <a:path extrusionOk="0" h="335" w="231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0"/>
          <p:cNvSpPr/>
          <p:nvPr/>
        </p:nvSpPr>
        <p:spPr>
          <a:xfrm>
            <a:off x="3102404" y="2311002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3106547" y="2321786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3110710" y="2332571"/>
            <a:ext cx="5829" cy="7494"/>
          </a:xfrm>
          <a:custGeom>
            <a:rect b="b" l="l" r="r" t="t"/>
            <a:pathLst>
              <a:path extrusionOk="0" h="378" w="294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3085810" y="2279896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3091619" y="2290264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3097427" y="2299800"/>
            <a:ext cx="6245" cy="7890"/>
          </a:xfrm>
          <a:custGeom>
            <a:rect b="b" l="l" r="r" t="t"/>
            <a:pathLst>
              <a:path extrusionOk="0" h="398" w="315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3065489" y="2250852"/>
            <a:ext cx="7494" cy="7078"/>
          </a:xfrm>
          <a:custGeom>
            <a:rect b="b" l="l" r="r" t="t"/>
            <a:pathLst>
              <a:path extrusionOk="0" h="357" w="378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3072963" y="2259971"/>
            <a:ext cx="6641" cy="7494"/>
          </a:xfrm>
          <a:custGeom>
            <a:rect b="b" l="l" r="r" t="t"/>
            <a:pathLst>
              <a:path extrusionOk="0" h="378" w="335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3079585" y="2269527"/>
            <a:ext cx="6661" cy="7474"/>
          </a:xfrm>
          <a:custGeom>
            <a:rect b="b" l="l" r="r" t="t"/>
            <a:pathLst>
              <a:path extrusionOk="0" h="377" w="336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3042254" y="2224306"/>
            <a:ext cx="7494" cy="7078"/>
          </a:xfrm>
          <a:custGeom>
            <a:rect b="b" l="l" r="r" t="t"/>
            <a:pathLst>
              <a:path extrusionOk="0" h="357" w="378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3050561" y="2233009"/>
            <a:ext cx="7058" cy="7494"/>
          </a:xfrm>
          <a:custGeom>
            <a:rect b="b" l="l" r="r" t="t"/>
            <a:pathLst>
              <a:path extrusionOk="0" h="378" w="356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3058431" y="2241316"/>
            <a:ext cx="7078" cy="7890"/>
          </a:xfrm>
          <a:custGeom>
            <a:rect b="b" l="l" r="r" t="t"/>
            <a:pathLst>
              <a:path extrusionOk="0" h="398" w="357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3015708" y="2201487"/>
            <a:ext cx="7494" cy="7078"/>
          </a:xfrm>
          <a:custGeom>
            <a:rect b="b" l="l" r="r" t="t"/>
            <a:pathLst>
              <a:path extrusionOk="0" h="357" w="378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3024828" y="2208545"/>
            <a:ext cx="7494" cy="7474"/>
          </a:xfrm>
          <a:custGeom>
            <a:rect b="b" l="l" r="r" t="t"/>
            <a:pathLst>
              <a:path extrusionOk="0" h="377" w="378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3033551" y="2216415"/>
            <a:ext cx="7890" cy="7494"/>
          </a:xfrm>
          <a:custGeom>
            <a:rect b="b" l="l" r="r" t="t"/>
            <a:pathLst>
              <a:path extrusionOk="0" h="378" w="398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2986664" y="2182415"/>
            <a:ext cx="7494" cy="6641"/>
          </a:xfrm>
          <a:custGeom>
            <a:rect b="b" l="l" r="r" t="t"/>
            <a:pathLst>
              <a:path extrusionOk="0" h="335" w="378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2996636" y="2188620"/>
            <a:ext cx="7890" cy="6245"/>
          </a:xfrm>
          <a:custGeom>
            <a:rect b="b" l="l" r="r" t="t"/>
            <a:pathLst>
              <a:path extrusionOk="0" h="315" w="398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3006588" y="2194846"/>
            <a:ext cx="7058" cy="6661"/>
          </a:xfrm>
          <a:custGeom>
            <a:rect b="b" l="l" r="r" t="t"/>
            <a:pathLst>
              <a:path extrusionOk="0" h="336" w="356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>
            <a:off x="2955142" y="2166634"/>
            <a:ext cx="7910" cy="6245"/>
          </a:xfrm>
          <a:custGeom>
            <a:rect b="b" l="l" r="r" t="t"/>
            <a:pathLst>
              <a:path extrusionOk="0" h="315" w="399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2965927" y="2171214"/>
            <a:ext cx="7494" cy="6225"/>
          </a:xfrm>
          <a:custGeom>
            <a:rect b="b" l="l" r="r" t="t"/>
            <a:pathLst>
              <a:path extrusionOk="0" h="314" w="378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2976296" y="2176606"/>
            <a:ext cx="7910" cy="6225"/>
          </a:xfrm>
          <a:custGeom>
            <a:rect b="b" l="l" r="r" t="t"/>
            <a:pathLst>
              <a:path extrusionOk="0" h="314" w="399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0"/>
          <p:cNvSpPr/>
          <p:nvPr/>
        </p:nvSpPr>
        <p:spPr>
          <a:xfrm>
            <a:off x="2921955" y="2155453"/>
            <a:ext cx="7494" cy="5412"/>
          </a:xfrm>
          <a:custGeom>
            <a:rect b="b" l="l" r="r" t="t"/>
            <a:pathLst>
              <a:path extrusionOk="0" h="273" w="378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2933572" y="2158347"/>
            <a:ext cx="7078" cy="6245"/>
          </a:xfrm>
          <a:custGeom>
            <a:rect b="b" l="l" r="r" t="t"/>
            <a:pathLst>
              <a:path extrusionOk="0" h="315" w="357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2944357" y="2162491"/>
            <a:ext cx="7078" cy="5829"/>
          </a:xfrm>
          <a:custGeom>
            <a:rect b="b" l="l" r="r" t="t"/>
            <a:pathLst>
              <a:path extrusionOk="0" h="294" w="357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2887954" y="2148395"/>
            <a:ext cx="7058" cy="4996"/>
          </a:xfrm>
          <a:custGeom>
            <a:rect b="b" l="l" r="r" t="t"/>
            <a:pathLst>
              <a:path extrusionOk="0" h="252" w="356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0"/>
          <p:cNvSpPr/>
          <p:nvPr/>
        </p:nvSpPr>
        <p:spPr>
          <a:xfrm>
            <a:off x="2899572" y="2150060"/>
            <a:ext cx="7058" cy="5412"/>
          </a:xfrm>
          <a:custGeom>
            <a:rect b="b" l="l" r="r" t="t"/>
            <a:pathLst>
              <a:path extrusionOk="0" h="273" w="356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"/>
          <p:cNvSpPr/>
          <p:nvPr/>
        </p:nvSpPr>
        <p:spPr>
          <a:xfrm>
            <a:off x="2910753" y="2152538"/>
            <a:ext cx="7078" cy="5412"/>
          </a:xfrm>
          <a:custGeom>
            <a:rect b="b" l="l" r="r" t="t"/>
            <a:pathLst>
              <a:path extrusionOk="0" h="273" w="357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0"/>
          <p:cNvSpPr/>
          <p:nvPr/>
        </p:nvSpPr>
        <p:spPr>
          <a:xfrm>
            <a:off x="2853102" y="2145897"/>
            <a:ext cx="6661" cy="4183"/>
          </a:xfrm>
          <a:custGeom>
            <a:rect b="b" l="l" r="r" t="t"/>
            <a:pathLst>
              <a:path extrusionOk="0" h="211" w="336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0"/>
          <p:cNvSpPr/>
          <p:nvPr/>
        </p:nvSpPr>
        <p:spPr>
          <a:xfrm>
            <a:off x="2865136" y="2146313"/>
            <a:ext cx="6661" cy="4163"/>
          </a:xfrm>
          <a:custGeom>
            <a:rect b="b" l="l" r="r" t="t"/>
            <a:pathLst>
              <a:path extrusionOk="0" h="210" w="336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0"/>
          <p:cNvSpPr/>
          <p:nvPr/>
        </p:nvSpPr>
        <p:spPr>
          <a:xfrm>
            <a:off x="2875921" y="2147562"/>
            <a:ext cx="7078" cy="4163"/>
          </a:xfrm>
          <a:custGeom>
            <a:rect b="b" l="l" r="r" t="t"/>
            <a:pathLst>
              <a:path extrusionOk="0" h="210" w="357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5220136" y="2687337"/>
            <a:ext cx="36184" cy="36238"/>
          </a:xfrm>
          <a:custGeom>
            <a:rect b="b" l="l" r="r" t="t"/>
            <a:pathLst>
              <a:path extrusionOk="0" h="629" w="628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5171909" y="26126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5200834" y="2652424"/>
            <a:ext cx="74788" cy="15728"/>
          </a:xfrm>
          <a:custGeom>
            <a:rect b="b" l="l" r="r" t="t"/>
            <a:pathLst>
              <a:path extrusionOk="0" fill="none" h="273" w="1298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5200834" y="2652424"/>
            <a:ext cx="74788" cy="15728"/>
          </a:xfrm>
          <a:custGeom>
            <a:rect b="b" l="l" r="r" t="t"/>
            <a:pathLst>
              <a:path extrusionOk="0" fill="none" h="273" w="1298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5140565" y="2571652"/>
            <a:ext cx="192903" cy="38600"/>
          </a:xfrm>
          <a:custGeom>
            <a:rect b="b" l="l" r="r" t="t"/>
            <a:pathLst>
              <a:path extrusionOk="0" fill="none" h="670" w="3348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"/>
          <p:cNvSpPr/>
          <p:nvPr/>
        </p:nvSpPr>
        <p:spPr>
          <a:xfrm>
            <a:off x="5171909" y="26126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6084509" y="300000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6084509" y="298755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6084509" y="297512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6084509" y="3037339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6084509" y="302488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0"/>
          <p:cNvSpPr/>
          <p:nvPr/>
        </p:nvSpPr>
        <p:spPr>
          <a:xfrm>
            <a:off x="6084509" y="301245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6084509" y="307508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6084509" y="306263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0"/>
          <p:cNvSpPr/>
          <p:nvPr/>
        </p:nvSpPr>
        <p:spPr>
          <a:xfrm>
            <a:off x="6084509" y="305020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>
            <a:off x="6084509" y="311241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>
            <a:off x="6084509" y="3099986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6084509" y="3087536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6084509" y="314974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6084509" y="313731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0"/>
          <p:cNvSpPr/>
          <p:nvPr/>
        </p:nvSpPr>
        <p:spPr>
          <a:xfrm>
            <a:off x="6084509" y="312486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6084509" y="318709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6084509" y="3174648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6084509" y="316219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"/>
          <p:cNvSpPr/>
          <p:nvPr/>
        </p:nvSpPr>
        <p:spPr>
          <a:xfrm>
            <a:off x="6084509" y="3224846"/>
            <a:ext cx="4163" cy="7058"/>
          </a:xfrm>
          <a:custGeom>
            <a:rect b="b" l="l" r="r" t="t"/>
            <a:pathLst>
              <a:path extrusionOk="0" h="356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6084509" y="321239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>
            <a:off x="6084509" y="3199945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0"/>
          <p:cNvSpPr/>
          <p:nvPr/>
        </p:nvSpPr>
        <p:spPr>
          <a:xfrm>
            <a:off x="6084509" y="3262177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0"/>
          <p:cNvSpPr/>
          <p:nvPr/>
        </p:nvSpPr>
        <p:spPr>
          <a:xfrm>
            <a:off x="6084509" y="324972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0"/>
          <p:cNvSpPr/>
          <p:nvPr/>
        </p:nvSpPr>
        <p:spPr>
          <a:xfrm>
            <a:off x="6084509" y="3237276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0"/>
          <p:cNvSpPr/>
          <p:nvPr/>
        </p:nvSpPr>
        <p:spPr>
          <a:xfrm>
            <a:off x="6084509" y="3299507"/>
            <a:ext cx="4163" cy="7078"/>
          </a:xfrm>
          <a:custGeom>
            <a:rect b="b" l="l" r="r" t="t"/>
            <a:pathLst>
              <a:path extrusionOk="0" h="357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"/>
          <p:cNvSpPr/>
          <p:nvPr/>
        </p:nvSpPr>
        <p:spPr>
          <a:xfrm>
            <a:off x="6084509" y="3287057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0"/>
          <p:cNvSpPr/>
          <p:nvPr/>
        </p:nvSpPr>
        <p:spPr>
          <a:xfrm>
            <a:off x="6084509" y="327460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>
            <a:off x="5519115" y="3734651"/>
            <a:ext cx="90442" cy="135662"/>
          </a:xfrm>
          <a:custGeom>
            <a:rect b="b" l="l" r="r" t="t"/>
            <a:pathLst>
              <a:path extrusionOk="0" h="6843" w="4562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5535708" y="3815538"/>
            <a:ext cx="56025" cy="54776"/>
          </a:xfrm>
          <a:custGeom>
            <a:rect b="b" l="l" r="r" t="t"/>
            <a:pathLst>
              <a:path extrusionOk="0" h="2763" w="2826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5499210" y="3718890"/>
            <a:ext cx="24484" cy="24068"/>
          </a:xfrm>
          <a:custGeom>
            <a:rect b="b" l="l" r="r" t="t"/>
            <a:pathLst>
              <a:path extrusionOk="0" h="1214" w="1235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0"/>
          <p:cNvSpPr/>
          <p:nvPr/>
        </p:nvSpPr>
        <p:spPr>
          <a:xfrm>
            <a:off x="5559776" y="3694406"/>
            <a:ext cx="8307" cy="31125"/>
          </a:xfrm>
          <a:custGeom>
            <a:rect b="b" l="l" r="r" t="t"/>
            <a:pathLst>
              <a:path extrusionOk="0" h="1570" w="419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5603748" y="3718890"/>
            <a:ext cx="24900" cy="24068"/>
          </a:xfrm>
          <a:custGeom>
            <a:rect b="b" l="l" r="r" t="t"/>
            <a:pathLst>
              <a:path extrusionOk="0" h="1214" w="1256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4298319" y="4289322"/>
            <a:ext cx="406531" cy="701131"/>
          </a:xfrm>
          <a:custGeom>
            <a:rect b="b" l="l" r="r" t="t"/>
            <a:pathLst>
              <a:path extrusionOk="0" h="35366" w="20506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4482078" y="4900692"/>
            <a:ext cx="263851" cy="116175"/>
          </a:xfrm>
          <a:custGeom>
            <a:rect b="b" l="l" r="r" t="t"/>
            <a:pathLst>
              <a:path extrusionOk="0" h="5860" w="13309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4461341" y="4823949"/>
            <a:ext cx="397828" cy="385378"/>
          </a:xfrm>
          <a:custGeom>
            <a:rect b="b" l="l" r="r" t="t"/>
            <a:pathLst>
              <a:path extrusionOk="0" h="19439" w="20067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0"/>
          <p:cNvSpPr/>
          <p:nvPr/>
        </p:nvSpPr>
        <p:spPr>
          <a:xfrm>
            <a:off x="4482078" y="4900692"/>
            <a:ext cx="392020" cy="319004"/>
          </a:xfrm>
          <a:custGeom>
            <a:rect b="b" l="l" r="r" t="t"/>
            <a:pathLst>
              <a:path extrusionOk="0" h="16091" w="19774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0"/>
          <p:cNvSpPr/>
          <p:nvPr/>
        </p:nvSpPr>
        <p:spPr>
          <a:xfrm>
            <a:off x="4491198" y="4953784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0"/>
          <p:cNvSpPr/>
          <p:nvPr/>
        </p:nvSpPr>
        <p:spPr>
          <a:xfrm>
            <a:off x="4023900" y="2166598"/>
            <a:ext cx="155209" cy="142792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517" name="Google Shape;517;p30"/>
          <p:cNvSpPr txBox="1"/>
          <p:nvPr>
            <p:ph idx="4294967295" type="subTitle"/>
          </p:nvPr>
        </p:nvSpPr>
        <p:spPr>
          <a:xfrm>
            <a:off x="-70300" y="1412575"/>
            <a:ext cx="2931300" cy="245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          </a:t>
            </a:r>
            <a:r>
              <a:rPr b="1" lang="es" sz="13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Client-side</a:t>
            </a:r>
            <a:endParaRPr b="1" sz="13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React: JavaScript library for building user interfaces</a:t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Redux: JavaScript library for managing application state.</a:t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Material-UI: React component library </a:t>
            </a:r>
            <a:endParaRPr sz="1300">
              <a:solidFill>
                <a:srgbClr val="1C4587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  <p:cxnSp>
        <p:nvCxnSpPr>
          <p:cNvPr id="518" name="Google Shape;518;p30"/>
          <p:cNvCxnSpPr/>
          <p:nvPr/>
        </p:nvCxnSpPr>
        <p:spPr>
          <a:xfrm flipH="1">
            <a:off x="2343650" y="1681250"/>
            <a:ext cx="940500" cy="277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19" name="Google Shape;519;p30"/>
          <p:cNvCxnSpPr/>
          <p:nvPr/>
        </p:nvCxnSpPr>
        <p:spPr>
          <a:xfrm flipH="1">
            <a:off x="5482400" y="1970438"/>
            <a:ext cx="888300" cy="621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20" name="Google Shape;520;p30"/>
          <p:cNvCxnSpPr/>
          <p:nvPr/>
        </p:nvCxnSpPr>
        <p:spPr>
          <a:xfrm>
            <a:off x="5518825" y="3967072"/>
            <a:ext cx="792900" cy="342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1" name="Google Shape;521;p30"/>
          <p:cNvSpPr/>
          <p:nvPr/>
        </p:nvSpPr>
        <p:spPr>
          <a:xfrm>
            <a:off x="3358152" y="1584740"/>
            <a:ext cx="351155" cy="351183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0"/>
          <p:cNvGrpSpPr/>
          <p:nvPr/>
        </p:nvGrpSpPr>
        <p:grpSpPr>
          <a:xfrm>
            <a:off x="5175793" y="3119355"/>
            <a:ext cx="304189" cy="267389"/>
            <a:chOff x="-3030525" y="3973150"/>
            <a:chExt cx="293025" cy="257575"/>
          </a:xfrm>
        </p:grpSpPr>
        <p:sp>
          <p:nvSpPr>
            <p:cNvPr id="523" name="Google Shape;523;p30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0"/>
          <p:cNvSpPr txBox="1"/>
          <p:nvPr>
            <p:ph idx="4294967295" type="subTitle"/>
          </p:nvPr>
        </p:nvSpPr>
        <p:spPr>
          <a:xfrm>
            <a:off x="6459500" y="1137638"/>
            <a:ext cx="25506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Server-side</a:t>
            </a:r>
            <a:endParaRPr b="1" sz="13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Firebase: cloud storage, database, user authentication</a:t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Express: authentication middleware</a:t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  <p:sp>
        <p:nvSpPr>
          <p:cNvPr id="526" name="Google Shape;526;p30"/>
          <p:cNvSpPr txBox="1"/>
          <p:nvPr>
            <p:ph idx="4294967295" type="subTitle"/>
          </p:nvPr>
        </p:nvSpPr>
        <p:spPr>
          <a:xfrm>
            <a:off x="6351375" y="3099975"/>
            <a:ext cx="2648100" cy="182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Project Management</a:t>
            </a:r>
            <a:endParaRPr b="1" sz="13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Slack: Team Communication</a:t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Trello: Project Management Tool</a:t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Postman: API access to data stored</a:t>
            </a:r>
            <a:endParaRPr sz="13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1C4587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Project Management Techniques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2" name="Google Shape;532;p31"/>
          <p:cNvSpPr/>
          <p:nvPr/>
        </p:nvSpPr>
        <p:spPr>
          <a:xfrm>
            <a:off x="219575" y="1408875"/>
            <a:ext cx="2374200" cy="230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31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1"/>
          <p:cNvCxnSpPr/>
          <p:nvPr/>
        </p:nvCxnSpPr>
        <p:spPr>
          <a:xfrm flipH="1" rot="10800000">
            <a:off x="5019675" y="2634450"/>
            <a:ext cx="1790700" cy="1080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31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31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31"/>
          <p:cNvSpPr txBox="1"/>
          <p:nvPr/>
        </p:nvSpPr>
        <p:spPr>
          <a:xfrm>
            <a:off x="307025" y="1661325"/>
            <a:ext cx="21993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Scrum</a:t>
            </a:r>
            <a:endParaRPr b="1" sz="1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Standup meetings</a:t>
            </a:r>
            <a:endParaRPr sz="16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Burnup charts</a:t>
            </a:r>
            <a:endParaRPr sz="16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Scrum board via Trello</a:t>
            </a:r>
            <a:endParaRPr sz="16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  <p:sp>
        <p:nvSpPr>
          <p:cNvPr id="538" name="Google Shape;538;p31"/>
          <p:cNvSpPr/>
          <p:nvPr/>
        </p:nvSpPr>
        <p:spPr>
          <a:xfrm>
            <a:off x="3275138" y="2421300"/>
            <a:ext cx="2374200" cy="230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1"/>
          <p:cNvSpPr/>
          <p:nvPr/>
        </p:nvSpPr>
        <p:spPr>
          <a:xfrm>
            <a:off x="5972825" y="1418850"/>
            <a:ext cx="2374200" cy="230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1"/>
          <p:cNvSpPr txBox="1"/>
          <p:nvPr/>
        </p:nvSpPr>
        <p:spPr>
          <a:xfrm>
            <a:off x="3630863" y="2685750"/>
            <a:ext cx="17340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Best Practices</a:t>
            </a:r>
            <a:endParaRPr b="1" sz="1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Planning Poker</a:t>
            </a:r>
            <a:endParaRPr sz="16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Peer reviews</a:t>
            </a:r>
            <a:endParaRPr sz="16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Pair programming</a:t>
            </a:r>
            <a:endParaRPr sz="16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  <p:sp>
        <p:nvSpPr>
          <p:cNvPr id="541" name="Google Shape;541;p31"/>
          <p:cNvSpPr txBox="1"/>
          <p:nvPr/>
        </p:nvSpPr>
        <p:spPr>
          <a:xfrm>
            <a:off x="6027325" y="1661325"/>
            <a:ext cx="2319600" cy="17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Communication</a:t>
            </a:r>
            <a:endParaRPr b="1" sz="19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Daily updates via Slack</a:t>
            </a:r>
            <a:endParaRPr sz="16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Remote standups via Zoom</a:t>
            </a:r>
            <a:endParaRPr sz="16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1240378" y="3139011"/>
            <a:ext cx="332587" cy="332335"/>
            <a:chOff x="1413250" y="2680675"/>
            <a:chExt cx="297750" cy="297525"/>
          </a:xfrm>
        </p:grpSpPr>
        <p:sp>
          <p:nvSpPr>
            <p:cNvPr id="543" name="Google Shape;543;p31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1"/>
          <p:cNvGrpSpPr/>
          <p:nvPr/>
        </p:nvGrpSpPr>
        <p:grpSpPr>
          <a:xfrm>
            <a:off x="4282218" y="4220613"/>
            <a:ext cx="360056" cy="346516"/>
            <a:chOff x="-37534750" y="2668075"/>
            <a:chExt cx="332400" cy="319900"/>
          </a:xfrm>
        </p:grpSpPr>
        <p:sp>
          <p:nvSpPr>
            <p:cNvPr id="548" name="Google Shape;548;p31"/>
            <p:cNvSpPr/>
            <p:nvPr/>
          </p:nvSpPr>
          <p:spPr>
            <a:xfrm>
              <a:off x="-37534750" y="2668075"/>
              <a:ext cx="332400" cy="319900"/>
            </a:xfrm>
            <a:custGeom>
              <a:rect b="b" l="l" r="r" t="t"/>
              <a:pathLst>
                <a:path extrusionOk="0" h="12796" w="13296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-37487500" y="2709475"/>
              <a:ext cx="165425" cy="164450"/>
            </a:xfrm>
            <a:custGeom>
              <a:rect b="b" l="l" r="r" t="t"/>
              <a:pathLst>
                <a:path extrusionOk="0" h="6578" w="6617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1"/>
          <p:cNvGrpSpPr/>
          <p:nvPr/>
        </p:nvGrpSpPr>
        <p:grpSpPr>
          <a:xfrm>
            <a:off x="6992463" y="3137263"/>
            <a:ext cx="334919" cy="335836"/>
            <a:chOff x="-35495600" y="1912725"/>
            <a:chExt cx="292225" cy="293025"/>
          </a:xfrm>
        </p:grpSpPr>
        <p:sp>
          <p:nvSpPr>
            <p:cNvPr id="551" name="Google Shape;551;p31"/>
            <p:cNvSpPr/>
            <p:nvPr/>
          </p:nvSpPr>
          <p:spPr>
            <a:xfrm>
              <a:off x="-35495600" y="1912725"/>
              <a:ext cx="102400" cy="293025"/>
            </a:xfrm>
            <a:custGeom>
              <a:rect b="b" l="l" r="r" t="t"/>
              <a:pathLst>
                <a:path extrusionOk="0" h="11721" w="4096">
                  <a:moveTo>
                    <a:pt x="3088" y="726"/>
                  </a:moveTo>
                  <a:cubicBezTo>
                    <a:pt x="3277" y="726"/>
                    <a:pt x="3435" y="883"/>
                    <a:pt x="3435" y="1041"/>
                  </a:cubicBezTo>
                  <a:lnTo>
                    <a:pt x="3435" y="3120"/>
                  </a:lnTo>
                  <a:cubicBezTo>
                    <a:pt x="3435" y="3309"/>
                    <a:pt x="3277" y="3467"/>
                    <a:pt x="3088" y="3467"/>
                  </a:cubicBezTo>
                  <a:lnTo>
                    <a:pt x="2710" y="3467"/>
                  </a:lnTo>
                  <a:lnTo>
                    <a:pt x="2710" y="726"/>
                  </a:lnTo>
                  <a:close/>
                  <a:moveTo>
                    <a:pt x="2080" y="757"/>
                  </a:moveTo>
                  <a:lnTo>
                    <a:pt x="2080" y="3561"/>
                  </a:lnTo>
                  <a:cubicBezTo>
                    <a:pt x="1702" y="3719"/>
                    <a:pt x="1418" y="4065"/>
                    <a:pt x="1418" y="4538"/>
                  </a:cubicBezTo>
                  <a:lnTo>
                    <a:pt x="1418" y="7310"/>
                  </a:lnTo>
                  <a:cubicBezTo>
                    <a:pt x="1418" y="7720"/>
                    <a:pt x="1702" y="8129"/>
                    <a:pt x="2080" y="8287"/>
                  </a:cubicBezTo>
                  <a:lnTo>
                    <a:pt x="2080" y="11028"/>
                  </a:lnTo>
                  <a:cubicBezTo>
                    <a:pt x="1292" y="10870"/>
                    <a:pt x="725" y="10177"/>
                    <a:pt x="725" y="9326"/>
                  </a:cubicBezTo>
                  <a:lnTo>
                    <a:pt x="725" y="2458"/>
                  </a:lnTo>
                  <a:cubicBezTo>
                    <a:pt x="725" y="1639"/>
                    <a:pt x="1292" y="915"/>
                    <a:pt x="2080" y="757"/>
                  </a:cubicBezTo>
                  <a:close/>
                  <a:moveTo>
                    <a:pt x="3136" y="8314"/>
                  </a:moveTo>
                  <a:cubicBezTo>
                    <a:pt x="3303" y="8314"/>
                    <a:pt x="3435" y="8461"/>
                    <a:pt x="3435" y="8633"/>
                  </a:cubicBezTo>
                  <a:lnTo>
                    <a:pt x="3435" y="10681"/>
                  </a:lnTo>
                  <a:cubicBezTo>
                    <a:pt x="3435" y="10870"/>
                    <a:pt x="3277" y="11028"/>
                    <a:pt x="3088" y="11028"/>
                  </a:cubicBezTo>
                  <a:lnTo>
                    <a:pt x="2710" y="11028"/>
                  </a:lnTo>
                  <a:lnTo>
                    <a:pt x="2710" y="8318"/>
                  </a:lnTo>
                  <a:lnTo>
                    <a:pt x="3088" y="8318"/>
                  </a:lnTo>
                  <a:cubicBezTo>
                    <a:pt x="3104" y="8316"/>
                    <a:pt x="3120" y="8314"/>
                    <a:pt x="3136" y="8314"/>
                  </a:cubicBezTo>
                  <a:close/>
                  <a:moveTo>
                    <a:pt x="2395" y="1"/>
                  </a:moveTo>
                  <a:cubicBezTo>
                    <a:pt x="1072" y="1"/>
                    <a:pt x="0" y="1104"/>
                    <a:pt x="0" y="2427"/>
                  </a:cubicBezTo>
                  <a:lnTo>
                    <a:pt x="0" y="9263"/>
                  </a:lnTo>
                  <a:cubicBezTo>
                    <a:pt x="0" y="10618"/>
                    <a:pt x="1072" y="11721"/>
                    <a:pt x="2395" y="11721"/>
                  </a:cubicBezTo>
                  <a:lnTo>
                    <a:pt x="3088" y="11721"/>
                  </a:lnTo>
                  <a:cubicBezTo>
                    <a:pt x="3624" y="11721"/>
                    <a:pt x="4096" y="11248"/>
                    <a:pt x="4096" y="10681"/>
                  </a:cubicBezTo>
                  <a:lnTo>
                    <a:pt x="4096" y="8633"/>
                  </a:lnTo>
                  <a:cubicBezTo>
                    <a:pt x="4096" y="8098"/>
                    <a:pt x="3624" y="7625"/>
                    <a:pt x="3088" y="7625"/>
                  </a:cubicBezTo>
                  <a:lnTo>
                    <a:pt x="2395" y="7625"/>
                  </a:lnTo>
                  <a:cubicBezTo>
                    <a:pt x="2206" y="7625"/>
                    <a:pt x="2048" y="7468"/>
                    <a:pt x="2048" y="7247"/>
                  </a:cubicBezTo>
                  <a:lnTo>
                    <a:pt x="2048" y="4506"/>
                  </a:lnTo>
                  <a:cubicBezTo>
                    <a:pt x="2048" y="4317"/>
                    <a:pt x="2206" y="4160"/>
                    <a:pt x="2395" y="4160"/>
                  </a:cubicBezTo>
                  <a:lnTo>
                    <a:pt x="3088" y="4160"/>
                  </a:lnTo>
                  <a:cubicBezTo>
                    <a:pt x="3624" y="4160"/>
                    <a:pt x="4096" y="3687"/>
                    <a:pt x="4096" y="3120"/>
                  </a:cubicBezTo>
                  <a:lnTo>
                    <a:pt x="4096" y="1041"/>
                  </a:lnTo>
                  <a:cubicBezTo>
                    <a:pt x="4096" y="474"/>
                    <a:pt x="3624" y="1"/>
                    <a:pt x="308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-35305775" y="1912725"/>
              <a:ext cx="102400" cy="292250"/>
            </a:xfrm>
            <a:custGeom>
              <a:rect b="b" l="l" r="r" t="t"/>
              <a:pathLst>
                <a:path extrusionOk="0" h="11690" w="4096">
                  <a:moveTo>
                    <a:pt x="1386" y="694"/>
                  </a:moveTo>
                  <a:lnTo>
                    <a:pt x="1386" y="3435"/>
                  </a:lnTo>
                  <a:lnTo>
                    <a:pt x="1040" y="3435"/>
                  </a:lnTo>
                  <a:cubicBezTo>
                    <a:pt x="1023" y="3438"/>
                    <a:pt x="1007" y="3439"/>
                    <a:pt x="992" y="3439"/>
                  </a:cubicBezTo>
                  <a:cubicBezTo>
                    <a:pt x="825" y="3439"/>
                    <a:pt x="693" y="3293"/>
                    <a:pt x="693" y="3120"/>
                  </a:cubicBezTo>
                  <a:lnTo>
                    <a:pt x="693" y="1041"/>
                  </a:lnTo>
                  <a:cubicBezTo>
                    <a:pt x="693" y="852"/>
                    <a:pt x="851" y="694"/>
                    <a:pt x="1040" y="694"/>
                  </a:cubicBezTo>
                  <a:close/>
                  <a:moveTo>
                    <a:pt x="1386" y="8287"/>
                  </a:moveTo>
                  <a:lnTo>
                    <a:pt x="1386" y="10996"/>
                  </a:lnTo>
                  <a:lnTo>
                    <a:pt x="1040" y="10996"/>
                  </a:lnTo>
                  <a:cubicBezTo>
                    <a:pt x="851" y="10996"/>
                    <a:pt x="693" y="10839"/>
                    <a:pt x="693" y="10681"/>
                  </a:cubicBezTo>
                  <a:lnTo>
                    <a:pt x="693" y="8633"/>
                  </a:lnTo>
                  <a:cubicBezTo>
                    <a:pt x="693" y="8444"/>
                    <a:pt x="851" y="8287"/>
                    <a:pt x="1040" y="8287"/>
                  </a:cubicBezTo>
                  <a:close/>
                  <a:moveTo>
                    <a:pt x="2016" y="757"/>
                  </a:moveTo>
                  <a:cubicBezTo>
                    <a:pt x="2804" y="915"/>
                    <a:pt x="3403" y="1639"/>
                    <a:pt x="3403" y="2458"/>
                  </a:cubicBezTo>
                  <a:lnTo>
                    <a:pt x="3403" y="9295"/>
                  </a:lnTo>
                  <a:cubicBezTo>
                    <a:pt x="3403" y="10114"/>
                    <a:pt x="2804" y="10839"/>
                    <a:pt x="2016" y="10996"/>
                  </a:cubicBezTo>
                  <a:lnTo>
                    <a:pt x="2016" y="8255"/>
                  </a:lnTo>
                  <a:cubicBezTo>
                    <a:pt x="2426" y="8098"/>
                    <a:pt x="2678" y="7720"/>
                    <a:pt x="2678" y="7247"/>
                  </a:cubicBezTo>
                  <a:lnTo>
                    <a:pt x="2678" y="4506"/>
                  </a:lnTo>
                  <a:cubicBezTo>
                    <a:pt x="2678" y="4065"/>
                    <a:pt x="2426" y="3687"/>
                    <a:pt x="2016" y="3530"/>
                  </a:cubicBezTo>
                  <a:lnTo>
                    <a:pt x="2016" y="757"/>
                  </a:lnTo>
                  <a:close/>
                  <a:moveTo>
                    <a:pt x="1040" y="1"/>
                  </a:moveTo>
                  <a:cubicBezTo>
                    <a:pt x="473" y="1"/>
                    <a:pt x="0" y="474"/>
                    <a:pt x="0" y="1041"/>
                  </a:cubicBezTo>
                  <a:lnTo>
                    <a:pt x="0" y="3120"/>
                  </a:lnTo>
                  <a:cubicBezTo>
                    <a:pt x="0" y="3687"/>
                    <a:pt x="473" y="4128"/>
                    <a:pt x="1040" y="4128"/>
                  </a:cubicBezTo>
                  <a:lnTo>
                    <a:pt x="1701" y="4128"/>
                  </a:lnTo>
                  <a:cubicBezTo>
                    <a:pt x="1890" y="4128"/>
                    <a:pt x="2048" y="4286"/>
                    <a:pt x="2048" y="4506"/>
                  </a:cubicBezTo>
                  <a:lnTo>
                    <a:pt x="2048" y="7247"/>
                  </a:lnTo>
                  <a:cubicBezTo>
                    <a:pt x="2048" y="7436"/>
                    <a:pt x="1890" y="7625"/>
                    <a:pt x="1701" y="7625"/>
                  </a:cubicBezTo>
                  <a:lnTo>
                    <a:pt x="1040" y="7625"/>
                  </a:lnTo>
                  <a:cubicBezTo>
                    <a:pt x="473" y="7625"/>
                    <a:pt x="0" y="8098"/>
                    <a:pt x="0" y="8633"/>
                  </a:cubicBezTo>
                  <a:lnTo>
                    <a:pt x="0" y="10681"/>
                  </a:lnTo>
                  <a:cubicBezTo>
                    <a:pt x="0" y="11248"/>
                    <a:pt x="473" y="11689"/>
                    <a:pt x="1040" y="11689"/>
                  </a:cubicBezTo>
                  <a:lnTo>
                    <a:pt x="1701" y="11689"/>
                  </a:lnTo>
                  <a:cubicBezTo>
                    <a:pt x="3056" y="11689"/>
                    <a:pt x="4096" y="10650"/>
                    <a:pt x="4096" y="9295"/>
                  </a:cubicBezTo>
                  <a:lnTo>
                    <a:pt x="4096" y="2458"/>
                  </a:lnTo>
                  <a:cubicBezTo>
                    <a:pt x="4096" y="1104"/>
                    <a:pt x="2993" y="1"/>
                    <a:pt x="1701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-35427875" y="2017025"/>
              <a:ext cx="155200" cy="85800"/>
            </a:xfrm>
            <a:custGeom>
              <a:rect b="b" l="l" r="r" t="t"/>
              <a:pathLst>
                <a:path extrusionOk="0" h="3432" w="6208">
                  <a:moveTo>
                    <a:pt x="4853" y="1122"/>
                  </a:moveTo>
                  <a:lnTo>
                    <a:pt x="5420" y="1657"/>
                  </a:lnTo>
                  <a:lnTo>
                    <a:pt x="4853" y="2256"/>
                  </a:lnTo>
                  <a:cubicBezTo>
                    <a:pt x="4821" y="2130"/>
                    <a:pt x="4695" y="2035"/>
                    <a:pt x="4538" y="2035"/>
                  </a:cubicBezTo>
                  <a:lnTo>
                    <a:pt x="1734" y="2035"/>
                  </a:lnTo>
                  <a:cubicBezTo>
                    <a:pt x="1576" y="2035"/>
                    <a:pt x="1482" y="2098"/>
                    <a:pt x="1419" y="2256"/>
                  </a:cubicBezTo>
                  <a:lnTo>
                    <a:pt x="883" y="1657"/>
                  </a:lnTo>
                  <a:lnTo>
                    <a:pt x="1419" y="1122"/>
                  </a:lnTo>
                  <a:cubicBezTo>
                    <a:pt x="1482" y="1248"/>
                    <a:pt x="1576" y="1342"/>
                    <a:pt x="1734" y="1342"/>
                  </a:cubicBezTo>
                  <a:lnTo>
                    <a:pt x="4538" y="1342"/>
                  </a:lnTo>
                  <a:cubicBezTo>
                    <a:pt x="4695" y="1342"/>
                    <a:pt x="4821" y="1279"/>
                    <a:pt x="4853" y="1122"/>
                  </a:cubicBezTo>
                  <a:close/>
                  <a:moveTo>
                    <a:pt x="1715" y="0"/>
                  </a:moveTo>
                  <a:cubicBezTo>
                    <a:pt x="1631" y="0"/>
                    <a:pt x="1553" y="22"/>
                    <a:pt x="1513" y="82"/>
                  </a:cubicBezTo>
                  <a:lnTo>
                    <a:pt x="127" y="1468"/>
                  </a:lnTo>
                  <a:cubicBezTo>
                    <a:pt x="1" y="1594"/>
                    <a:pt x="1" y="1783"/>
                    <a:pt x="127" y="1941"/>
                  </a:cubicBezTo>
                  <a:lnTo>
                    <a:pt x="1513" y="3327"/>
                  </a:lnTo>
                  <a:cubicBezTo>
                    <a:pt x="1550" y="3401"/>
                    <a:pt x="1619" y="3432"/>
                    <a:pt x="1696" y="3432"/>
                  </a:cubicBezTo>
                  <a:cubicBezTo>
                    <a:pt x="1750" y="3432"/>
                    <a:pt x="1807" y="3416"/>
                    <a:pt x="1860" y="3390"/>
                  </a:cubicBezTo>
                  <a:cubicBezTo>
                    <a:pt x="1986" y="3359"/>
                    <a:pt x="2049" y="3201"/>
                    <a:pt x="2049" y="3075"/>
                  </a:cubicBezTo>
                  <a:lnTo>
                    <a:pt x="2049" y="2729"/>
                  </a:lnTo>
                  <a:lnTo>
                    <a:pt x="4160" y="2729"/>
                  </a:lnTo>
                  <a:lnTo>
                    <a:pt x="4160" y="3075"/>
                  </a:lnTo>
                  <a:cubicBezTo>
                    <a:pt x="4160" y="3233"/>
                    <a:pt x="4223" y="3359"/>
                    <a:pt x="4349" y="3390"/>
                  </a:cubicBezTo>
                  <a:cubicBezTo>
                    <a:pt x="4401" y="3416"/>
                    <a:pt x="4458" y="3432"/>
                    <a:pt x="4512" y="3432"/>
                  </a:cubicBezTo>
                  <a:cubicBezTo>
                    <a:pt x="4589" y="3432"/>
                    <a:pt x="4658" y="3401"/>
                    <a:pt x="4695" y="3327"/>
                  </a:cubicBezTo>
                  <a:lnTo>
                    <a:pt x="6081" y="1941"/>
                  </a:lnTo>
                  <a:cubicBezTo>
                    <a:pt x="6207" y="1815"/>
                    <a:pt x="6207" y="1594"/>
                    <a:pt x="6081" y="1468"/>
                  </a:cubicBezTo>
                  <a:lnTo>
                    <a:pt x="4695" y="82"/>
                  </a:lnTo>
                  <a:cubicBezTo>
                    <a:pt x="4649" y="36"/>
                    <a:pt x="4552" y="7"/>
                    <a:pt x="4454" y="7"/>
                  </a:cubicBezTo>
                  <a:cubicBezTo>
                    <a:pt x="4418" y="7"/>
                    <a:pt x="4382" y="11"/>
                    <a:pt x="4349" y="19"/>
                  </a:cubicBezTo>
                  <a:cubicBezTo>
                    <a:pt x="4223" y="51"/>
                    <a:pt x="4160" y="208"/>
                    <a:pt x="4160" y="334"/>
                  </a:cubicBezTo>
                  <a:lnTo>
                    <a:pt x="4160" y="681"/>
                  </a:lnTo>
                  <a:lnTo>
                    <a:pt x="2049" y="681"/>
                  </a:lnTo>
                  <a:lnTo>
                    <a:pt x="2049" y="334"/>
                  </a:lnTo>
                  <a:cubicBezTo>
                    <a:pt x="2049" y="177"/>
                    <a:pt x="1986" y="51"/>
                    <a:pt x="1860" y="19"/>
                  </a:cubicBezTo>
                  <a:cubicBezTo>
                    <a:pt x="1814" y="8"/>
                    <a:pt x="1763" y="0"/>
                    <a:pt x="171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lt1"/>
          </a:solidFill>
          <a:ln cap="flat" cmpd="sng" w="13850">
            <a:solidFill>
              <a:srgbClr val="9FC5E8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2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lt1"/>
          </a:solidFill>
          <a:ln cap="rnd" cmpd="sng" w="13850">
            <a:solidFill>
              <a:schemeClr val="l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2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2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lt1"/>
          </a:solidFill>
          <a:ln cap="rnd" cmpd="sng" w="13850">
            <a:solidFill>
              <a:schemeClr val="l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62" name="Google Shape;562;p32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lt1"/>
          </a:solidFill>
          <a:ln cap="flat" cmpd="sng" w="26625">
            <a:solidFill>
              <a:schemeClr val="l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095500" y="1291650"/>
            <a:ext cx="4953000" cy="256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2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66" name="Google Shape;566;p32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412000" y="2045600"/>
            <a:ext cx="43596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Teammates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Made something cool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Learned a ton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2412000" y="1362600"/>
            <a:ext cx="4320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What we liked</a:t>
            </a:r>
            <a:endParaRPr b="1" sz="3000"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3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74" name="Google Shape;574;p33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75" name="Google Shape;575;p33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lt1"/>
          </a:solidFill>
          <a:ln cap="flat" cmpd="sng" w="13850">
            <a:solidFill>
              <a:schemeClr val="l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3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lt1"/>
          </a:solidFill>
          <a:ln cap="rnd" cmpd="sng" w="13850">
            <a:solidFill>
              <a:schemeClr val="l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3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lt1"/>
          </a:solidFill>
          <a:ln cap="flat" cmpd="sng" w="26625">
            <a:solidFill>
              <a:schemeClr val="l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78" name="Google Shape;578;p33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3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lt1"/>
          </a:solidFill>
          <a:ln cap="rnd" cmpd="sng" w="13850">
            <a:solidFill>
              <a:schemeClr val="l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80" name="Google Shape;580;p33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81" name="Google Shape;581;p33"/>
          <p:cNvSpPr/>
          <p:nvPr/>
        </p:nvSpPr>
        <p:spPr>
          <a:xfrm>
            <a:off x="2095500" y="1291650"/>
            <a:ext cx="4953000" cy="256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3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83" name="Google Shape;583;p33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85" name="Google Shape;585;p33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87" name="Google Shape;587;p33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90" name="Google Shape;590;p33"/>
          <p:cNvSpPr txBox="1"/>
          <p:nvPr/>
        </p:nvSpPr>
        <p:spPr>
          <a:xfrm>
            <a:off x="2412000" y="2010925"/>
            <a:ext cx="41691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Firebase not optimal for our project scope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Wrestling with CSS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Can’t go out for celebration beers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  <p:sp>
        <p:nvSpPr>
          <p:cNvPr id="591" name="Google Shape;591;p33"/>
          <p:cNvSpPr txBox="1"/>
          <p:nvPr/>
        </p:nvSpPr>
        <p:spPr>
          <a:xfrm>
            <a:off x="2412000" y="1362875"/>
            <a:ext cx="4320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What we disliked</a:t>
            </a:r>
            <a:endParaRPr sz="1800">
              <a:latin typeface="Hind Light"/>
              <a:ea typeface="Hind Light"/>
              <a:cs typeface="Hind Light"/>
              <a:sym typeface="Hi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4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l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4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solidFill>
            <a:schemeClr val="dk2"/>
          </a:solidFill>
          <a:ln cap="flat" cmpd="sng" w="30475">
            <a:solidFill>
              <a:schemeClr val="l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4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solidFill>
            <a:schemeClr val="dk2"/>
          </a:solidFill>
          <a:ln cap="flat" cmpd="sng" w="30475">
            <a:solidFill>
              <a:schemeClr val="l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4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rgbClr val="FFFFFF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4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FFFFFF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4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4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4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4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4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4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4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4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4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4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FFFFFF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4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4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4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4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4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FFFFFF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4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4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4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4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4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4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FFFFFF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4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4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4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4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4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4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4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4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FFFFFF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3" name="Google Shape;643;p34"/>
          <p:cNvGrpSpPr/>
          <p:nvPr/>
        </p:nvGrpSpPr>
        <p:grpSpPr>
          <a:xfrm>
            <a:off x="1132901" y="1876273"/>
            <a:ext cx="334346" cy="329068"/>
            <a:chOff x="683125" y="1955275"/>
            <a:chExt cx="299325" cy="294600"/>
          </a:xfrm>
        </p:grpSpPr>
        <p:sp>
          <p:nvSpPr>
            <p:cNvPr id="644" name="Google Shape;644;p34"/>
            <p:cNvSpPr/>
            <p:nvPr/>
          </p:nvSpPr>
          <p:spPr>
            <a:xfrm>
              <a:off x="876875" y="1989925"/>
              <a:ext cx="52800" cy="63825"/>
            </a:xfrm>
            <a:custGeom>
              <a:rect b="b" l="l" r="r" t="t"/>
              <a:pathLst>
                <a:path extrusionOk="0" h="2553" w="2112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683125" y="2058450"/>
              <a:ext cx="159900" cy="191425"/>
            </a:xfrm>
            <a:custGeom>
              <a:rect b="b" l="l" r="r" t="t"/>
              <a:pathLst>
                <a:path extrusionOk="0" h="7657" w="6396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824900" y="195527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895000" y="205845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4"/>
          <p:cNvGrpSpPr/>
          <p:nvPr/>
        </p:nvGrpSpPr>
        <p:grpSpPr>
          <a:xfrm>
            <a:off x="1089531" y="3473808"/>
            <a:ext cx="332587" cy="330855"/>
            <a:chOff x="685475" y="2318350"/>
            <a:chExt cx="297750" cy="296200"/>
          </a:xfrm>
        </p:grpSpPr>
        <p:sp>
          <p:nvSpPr>
            <p:cNvPr id="649" name="Google Shape;649;p34"/>
            <p:cNvSpPr/>
            <p:nvPr/>
          </p:nvSpPr>
          <p:spPr>
            <a:xfrm>
              <a:off x="685475" y="2371925"/>
              <a:ext cx="142600" cy="241975"/>
            </a:xfrm>
            <a:custGeom>
              <a:rect b="b" l="l" r="r" t="t"/>
              <a:pathLst>
                <a:path extrusionOk="0" h="9679" w="5704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839850" y="2371925"/>
              <a:ext cx="143375" cy="242625"/>
            </a:xfrm>
            <a:custGeom>
              <a:rect b="b" l="l" r="r" t="t"/>
              <a:pathLst>
                <a:path extrusionOk="0" h="9705" w="5735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772900" y="2318350"/>
              <a:ext cx="122125" cy="105075"/>
            </a:xfrm>
            <a:custGeom>
              <a:rect b="b" l="l" r="r" t="t"/>
              <a:pathLst>
                <a:path extrusionOk="0" h="4203" w="4885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4"/>
          <p:cNvGrpSpPr/>
          <p:nvPr/>
        </p:nvGrpSpPr>
        <p:grpSpPr>
          <a:xfrm>
            <a:off x="3246903" y="3556481"/>
            <a:ext cx="332587" cy="330827"/>
            <a:chOff x="1412450" y="1954475"/>
            <a:chExt cx="297750" cy="296175"/>
          </a:xfrm>
        </p:grpSpPr>
        <p:sp>
          <p:nvSpPr>
            <p:cNvPr id="653" name="Google Shape;653;p34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4"/>
          <p:cNvGrpSpPr/>
          <p:nvPr/>
        </p:nvGrpSpPr>
        <p:grpSpPr>
          <a:xfrm>
            <a:off x="3409104" y="1875407"/>
            <a:ext cx="310582" cy="330800"/>
            <a:chOff x="5421475" y="1945825"/>
            <a:chExt cx="278050" cy="296150"/>
          </a:xfrm>
        </p:grpSpPr>
        <p:sp>
          <p:nvSpPr>
            <p:cNvPr id="656" name="Google Shape;656;p34"/>
            <p:cNvSpPr/>
            <p:nvPr/>
          </p:nvSpPr>
          <p:spPr>
            <a:xfrm>
              <a:off x="5472650" y="1999375"/>
              <a:ext cx="172525" cy="242600"/>
            </a:xfrm>
            <a:custGeom>
              <a:rect b="b" l="l" r="r" t="t"/>
              <a:pathLst>
                <a:path extrusionOk="0" h="9704" w="6901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5559300" y="1945825"/>
              <a:ext cx="18150" cy="44125"/>
            </a:xfrm>
            <a:custGeom>
              <a:rect b="b" l="l" r="r" t="t"/>
              <a:pathLst>
                <a:path extrusionOk="0" h="176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5611275" y="19639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5664050" y="2067900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5421475" y="2067900"/>
              <a:ext cx="35450" cy="17350"/>
            </a:xfrm>
            <a:custGeom>
              <a:rect b="b" l="l" r="r" t="t"/>
              <a:pathLst>
                <a:path extrusionOk="0" h="694" w="1418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5490000" y="1963925"/>
              <a:ext cx="35450" cy="33900"/>
            </a:xfrm>
            <a:custGeom>
              <a:rect b="b" l="l" r="r" t="t"/>
              <a:pathLst>
                <a:path extrusionOk="0" h="1356" w="1418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5437225" y="1997650"/>
              <a:ext cx="37825" cy="26325"/>
            </a:xfrm>
            <a:custGeom>
              <a:rect b="b" l="l" r="r" t="t"/>
              <a:pathLst>
                <a:path extrusionOk="0" h="1053" w="1513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645150" y="1998300"/>
              <a:ext cx="37825" cy="26900"/>
            </a:xfrm>
            <a:custGeom>
              <a:rect b="b" l="l" r="r" t="t"/>
              <a:pathLst>
                <a:path extrusionOk="0" h="1076" w="1513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4"/>
          <p:cNvGrpSpPr/>
          <p:nvPr/>
        </p:nvGrpSpPr>
        <p:grpSpPr>
          <a:xfrm>
            <a:off x="2645060" y="1274149"/>
            <a:ext cx="332559" cy="308990"/>
            <a:chOff x="6524150" y="1938725"/>
            <a:chExt cx="297725" cy="276625"/>
          </a:xfrm>
        </p:grpSpPr>
        <p:sp>
          <p:nvSpPr>
            <p:cNvPr id="665" name="Google Shape;665;p34"/>
            <p:cNvSpPr/>
            <p:nvPr/>
          </p:nvSpPr>
          <p:spPr>
            <a:xfrm>
              <a:off x="6524150" y="2025375"/>
              <a:ext cx="297725" cy="189975"/>
            </a:xfrm>
            <a:custGeom>
              <a:rect b="b" l="l" r="r" t="t"/>
              <a:pathLst>
                <a:path extrusionOk="0" h="7599" w="11909">
                  <a:moveTo>
                    <a:pt x="9767" y="2079"/>
                  </a:moveTo>
                  <a:lnTo>
                    <a:pt x="9767" y="5198"/>
                  </a:lnTo>
                  <a:cubicBezTo>
                    <a:pt x="9735" y="5041"/>
                    <a:pt x="9672" y="4915"/>
                    <a:pt x="9546" y="4789"/>
                  </a:cubicBezTo>
                  <a:lnTo>
                    <a:pt x="7813" y="3056"/>
                  </a:lnTo>
                  <a:cubicBezTo>
                    <a:pt x="7624" y="2867"/>
                    <a:pt x="7341" y="2741"/>
                    <a:pt x="7057" y="2741"/>
                  </a:cubicBezTo>
                  <a:lnTo>
                    <a:pt x="6018" y="2741"/>
                  </a:lnTo>
                  <a:cubicBezTo>
                    <a:pt x="5923" y="2741"/>
                    <a:pt x="5797" y="2836"/>
                    <a:pt x="5734" y="2930"/>
                  </a:cubicBezTo>
                  <a:lnTo>
                    <a:pt x="5482" y="3403"/>
                  </a:lnTo>
                  <a:cubicBezTo>
                    <a:pt x="5293" y="3812"/>
                    <a:pt x="4883" y="4001"/>
                    <a:pt x="4505" y="4001"/>
                  </a:cubicBezTo>
                  <a:lnTo>
                    <a:pt x="5356" y="2269"/>
                  </a:lnTo>
                  <a:cubicBezTo>
                    <a:pt x="5419" y="2143"/>
                    <a:pt x="5576" y="2079"/>
                    <a:pt x="5671" y="2079"/>
                  </a:cubicBezTo>
                  <a:close/>
                  <a:moveTo>
                    <a:pt x="1418" y="2079"/>
                  </a:moveTo>
                  <a:lnTo>
                    <a:pt x="1418" y="5545"/>
                  </a:lnTo>
                  <a:lnTo>
                    <a:pt x="725" y="5545"/>
                  </a:lnTo>
                  <a:lnTo>
                    <a:pt x="725" y="2079"/>
                  </a:lnTo>
                  <a:close/>
                  <a:moveTo>
                    <a:pt x="11153" y="2079"/>
                  </a:moveTo>
                  <a:lnTo>
                    <a:pt x="11153" y="5545"/>
                  </a:lnTo>
                  <a:lnTo>
                    <a:pt x="10460" y="5545"/>
                  </a:lnTo>
                  <a:lnTo>
                    <a:pt x="10460" y="2079"/>
                  </a:lnTo>
                  <a:close/>
                  <a:moveTo>
                    <a:pt x="6931" y="630"/>
                  </a:moveTo>
                  <a:cubicBezTo>
                    <a:pt x="6774" y="1008"/>
                    <a:pt x="6427" y="1323"/>
                    <a:pt x="5955" y="1323"/>
                  </a:cubicBezTo>
                  <a:lnTo>
                    <a:pt x="5671" y="1323"/>
                  </a:lnTo>
                  <a:cubicBezTo>
                    <a:pt x="5293" y="1323"/>
                    <a:pt x="4946" y="1575"/>
                    <a:pt x="4726" y="1922"/>
                  </a:cubicBezTo>
                  <a:lnTo>
                    <a:pt x="3655" y="4064"/>
                  </a:lnTo>
                  <a:cubicBezTo>
                    <a:pt x="3623" y="4127"/>
                    <a:pt x="3623" y="4253"/>
                    <a:pt x="3655" y="4316"/>
                  </a:cubicBezTo>
                  <a:cubicBezTo>
                    <a:pt x="3718" y="4411"/>
                    <a:pt x="3781" y="4474"/>
                    <a:pt x="3875" y="4537"/>
                  </a:cubicBezTo>
                  <a:cubicBezTo>
                    <a:pt x="4088" y="4627"/>
                    <a:pt x="4310" y="4670"/>
                    <a:pt x="4532" y="4670"/>
                  </a:cubicBezTo>
                  <a:cubicBezTo>
                    <a:pt x="5165" y="4670"/>
                    <a:pt x="5785" y="4316"/>
                    <a:pt x="6112" y="3686"/>
                  </a:cubicBezTo>
                  <a:lnTo>
                    <a:pt x="6238" y="3434"/>
                  </a:lnTo>
                  <a:lnTo>
                    <a:pt x="7026" y="3434"/>
                  </a:lnTo>
                  <a:cubicBezTo>
                    <a:pt x="7089" y="3434"/>
                    <a:pt x="7215" y="3466"/>
                    <a:pt x="7246" y="3529"/>
                  </a:cubicBezTo>
                  <a:lnTo>
                    <a:pt x="8979" y="5261"/>
                  </a:lnTo>
                  <a:cubicBezTo>
                    <a:pt x="9137" y="5419"/>
                    <a:pt x="9137" y="5545"/>
                    <a:pt x="9105" y="5640"/>
                  </a:cubicBezTo>
                  <a:cubicBezTo>
                    <a:pt x="9105" y="5671"/>
                    <a:pt x="9042" y="5829"/>
                    <a:pt x="8885" y="5860"/>
                  </a:cubicBezTo>
                  <a:lnTo>
                    <a:pt x="5576" y="6805"/>
                  </a:lnTo>
                  <a:cubicBezTo>
                    <a:pt x="5543" y="6814"/>
                    <a:pt x="5507" y="6818"/>
                    <a:pt x="5470" y="6818"/>
                  </a:cubicBezTo>
                  <a:cubicBezTo>
                    <a:pt x="5371" y="6818"/>
                    <a:pt x="5268" y="6788"/>
                    <a:pt x="5198" y="6742"/>
                  </a:cubicBezTo>
                  <a:lnTo>
                    <a:pt x="4096" y="5640"/>
                  </a:lnTo>
                  <a:cubicBezTo>
                    <a:pt x="4033" y="5545"/>
                    <a:pt x="3938" y="5514"/>
                    <a:pt x="3875" y="5514"/>
                  </a:cubicBezTo>
                  <a:lnTo>
                    <a:pt x="2111" y="5514"/>
                  </a:lnTo>
                  <a:lnTo>
                    <a:pt x="2111" y="2048"/>
                  </a:lnTo>
                  <a:lnTo>
                    <a:pt x="2741" y="2048"/>
                  </a:lnTo>
                  <a:cubicBezTo>
                    <a:pt x="3119" y="2048"/>
                    <a:pt x="3466" y="1796"/>
                    <a:pt x="3686" y="1449"/>
                  </a:cubicBezTo>
                  <a:lnTo>
                    <a:pt x="4001" y="819"/>
                  </a:lnTo>
                  <a:cubicBezTo>
                    <a:pt x="4064" y="693"/>
                    <a:pt x="4190" y="630"/>
                    <a:pt x="4316" y="630"/>
                  </a:cubicBezTo>
                  <a:close/>
                  <a:moveTo>
                    <a:pt x="4316" y="0"/>
                  </a:moveTo>
                  <a:cubicBezTo>
                    <a:pt x="3907" y="0"/>
                    <a:pt x="3560" y="221"/>
                    <a:pt x="3371" y="599"/>
                  </a:cubicBezTo>
                  <a:lnTo>
                    <a:pt x="3056" y="1229"/>
                  </a:lnTo>
                  <a:cubicBezTo>
                    <a:pt x="2962" y="1323"/>
                    <a:pt x="2836" y="1418"/>
                    <a:pt x="2741" y="1418"/>
                  </a:cubicBezTo>
                  <a:lnTo>
                    <a:pt x="378" y="1418"/>
                  </a:lnTo>
                  <a:cubicBezTo>
                    <a:pt x="158" y="1418"/>
                    <a:pt x="0" y="1575"/>
                    <a:pt x="0" y="1764"/>
                  </a:cubicBezTo>
                  <a:lnTo>
                    <a:pt x="0" y="5955"/>
                  </a:lnTo>
                  <a:cubicBezTo>
                    <a:pt x="0" y="6144"/>
                    <a:pt x="158" y="6301"/>
                    <a:pt x="378" y="6301"/>
                  </a:cubicBezTo>
                  <a:lnTo>
                    <a:pt x="3718" y="6301"/>
                  </a:lnTo>
                  <a:lnTo>
                    <a:pt x="4694" y="7278"/>
                  </a:lnTo>
                  <a:cubicBezTo>
                    <a:pt x="4894" y="7477"/>
                    <a:pt x="5139" y="7598"/>
                    <a:pt x="5410" y="7598"/>
                  </a:cubicBezTo>
                  <a:cubicBezTo>
                    <a:pt x="5525" y="7598"/>
                    <a:pt x="5644" y="7577"/>
                    <a:pt x="5766" y="7530"/>
                  </a:cubicBezTo>
                  <a:lnTo>
                    <a:pt x="9074" y="6553"/>
                  </a:lnTo>
                  <a:cubicBezTo>
                    <a:pt x="9263" y="6522"/>
                    <a:pt x="9420" y="6396"/>
                    <a:pt x="9578" y="6238"/>
                  </a:cubicBezTo>
                  <a:lnTo>
                    <a:pt x="11562" y="6238"/>
                  </a:lnTo>
                  <a:cubicBezTo>
                    <a:pt x="11751" y="6238"/>
                    <a:pt x="11909" y="6081"/>
                    <a:pt x="11909" y="5892"/>
                  </a:cubicBezTo>
                  <a:lnTo>
                    <a:pt x="11909" y="1733"/>
                  </a:lnTo>
                  <a:cubicBezTo>
                    <a:pt x="11877" y="1544"/>
                    <a:pt x="11720" y="1386"/>
                    <a:pt x="11499" y="1386"/>
                  </a:cubicBezTo>
                  <a:lnTo>
                    <a:pt x="7341" y="1386"/>
                  </a:lnTo>
                  <a:cubicBezTo>
                    <a:pt x="7561" y="1103"/>
                    <a:pt x="7687" y="693"/>
                    <a:pt x="7687" y="347"/>
                  </a:cubicBezTo>
                  <a:cubicBezTo>
                    <a:pt x="7687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6664325" y="1938725"/>
              <a:ext cx="17375" cy="43350"/>
            </a:xfrm>
            <a:custGeom>
              <a:rect b="b" l="l" r="r" t="t"/>
              <a:pathLst>
                <a:path extrusionOk="0" h="1734" w="695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1355"/>
                  </a:lnTo>
                  <a:cubicBezTo>
                    <a:pt x="1" y="1576"/>
                    <a:pt x="159" y="1733"/>
                    <a:pt x="348" y="1733"/>
                  </a:cubicBezTo>
                  <a:cubicBezTo>
                    <a:pt x="537" y="1733"/>
                    <a:pt x="694" y="1576"/>
                    <a:pt x="694" y="1355"/>
                  </a:cubicBezTo>
                  <a:lnTo>
                    <a:pt x="694" y="347"/>
                  </a:lnTo>
                  <a:cubicBezTo>
                    <a:pt x="694" y="158"/>
                    <a:pt x="53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6594250" y="1972800"/>
              <a:ext cx="35450" cy="35275"/>
            </a:xfrm>
            <a:custGeom>
              <a:rect b="b" l="l" r="r" t="t"/>
              <a:pathLst>
                <a:path extrusionOk="0" h="1411" w="1418">
                  <a:moveTo>
                    <a:pt x="374" y="0"/>
                  </a:moveTo>
                  <a:cubicBezTo>
                    <a:pt x="291" y="0"/>
                    <a:pt x="205" y="40"/>
                    <a:pt x="126" y="118"/>
                  </a:cubicBezTo>
                  <a:cubicBezTo>
                    <a:pt x="0" y="244"/>
                    <a:pt x="0" y="496"/>
                    <a:pt x="126" y="591"/>
                  </a:cubicBezTo>
                  <a:lnTo>
                    <a:pt x="819" y="1316"/>
                  </a:lnTo>
                  <a:cubicBezTo>
                    <a:pt x="882" y="1379"/>
                    <a:pt x="969" y="1410"/>
                    <a:pt x="1055" y="1410"/>
                  </a:cubicBezTo>
                  <a:cubicBezTo>
                    <a:pt x="1142" y="1410"/>
                    <a:pt x="1229" y="1379"/>
                    <a:pt x="1292" y="1316"/>
                  </a:cubicBezTo>
                  <a:cubicBezTo>
                    <a:pt x="1418" y="1190"/>
                    <a:pt x="1418" y="969"/>
                    <a:pt x="1292" y="843"/>
                  </a:cubicBezTo>
                  <a:lnTo>
                    <a:pt x="599" y="118"/>
                  </a:lnTo>
                  <a:cubicBezTo>
                    <a:pt x="536" y="40"/>
                    <a:pt x="457" y="0"/>
                    <a:pt x="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6715525" y="1972800"/>
              <a:ext cx="35475" cy="35275"/>
            </a:xfrm>
            <a:custGeom>
              <a:rect b="b" l="l" r="r" t="t"/>
              <a:pathLst>
                <a:path extrusionOk="0" h="1411" w="1419">
                  <a:moveTo>
                    <a:pt x="1056" y="0"/>
                  </a:moveTo>
                  <a:cubicBezTo>
                    <a:pt x="970" y="0"/>
                    <a:pt x="883" y="40"/>
                    <a:pt x="820" y="118"/>
                  </a:cubicBezTo>
                  <a:lnTo>
                    <a:pt x="127" y="843"/>
                  </a:lnTo>
                  <a:cubicBezTo>
                    <a:pt x="1" y="969"/>
                    <a:pt x="1" y="1190"/>
                    <a:pt x="127" y="1316"/>
                  </a:cubicBezTo>
                  <a:cubicBezTo>
                    <a:pt x="174" y="1379"/>
                    <a:pt x="261" y="1410"/>
                    <a:pt x="351" y="1410"/>
                  </a:cubicBezTo>
                  <a:cubicBezTo>
                    <a:pt x="442" y="1410"/>
                    <a:pt x="536" y="1379"/>
                    <a:pt x="599" y="1316"/>
                  </a:cubicBezTo>
                  <a:lnTo>
                    <a:pt x="1293" y="591"/>
                  </a:lnTo>
                  <a:cubicBezTo>
                    <a:pt x="1419" y="496"/>
                    <a:pt x="1419" y="244"/>
                    <a:pt x="1293" y="118"/>
                  </a:cubicBezTo>
                  <a:cubicBezTo>
                    <a:pt x="1230" y="40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34"/>
          <p:cNvSpPr txBox="1"/>
          <p:nvPr>
            <p:ph type="ctrTitle"/>
          </p:nvPr>
        </p:nvSpPr>
        <p:spPr>
          <a:xfrm>
            <a:off x="4072175" y="306750"/>
            <a:ext cx="49920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Lessons Learned</a:t>
            </a:r>
            <a:endParaRPr b="1" sz="30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70" name="Google Shape;670;p34"/>
          <p:cNvSpPr txBox="1"/>
          <p:nvPr>
            <p:ph idx="4294967295" type="subTitle"/>
          </p:nvPr>
        </p:nvSpPr>
        <p:spPr>
          <a:xfrm>
            <a:off x="4317425" y="1349000"/>
            <a:ext cx="43125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Node.js and NPM make package management simple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Material UI is intuitive and looks clean.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Firebase is good for handling user authentication, but not worth it if you don’t plan on paying for it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Scrum helpful for keeping everyone on task and staying productive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5"/>
          <p:cNvSpPr/>
          <p:nvPr/>
        </p:nvSpPr>
        <p:spPr>
          <a:xfrm>
            <a:off x="1336225" y="2603550"/>
            <a:ext cx="3163200" cy="3810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76" name="Google Shape;676;p35"/>
          <p:cNvSpPr/>
          <p:nvPr/>
        </p:nvSpPr>
        <p:spPr>
          <a:xfrm>
            <a:off x="1336225" y="1902200"/>
            <a:ext cx="3163200" cy="3810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77" name="Google Shape;677;p35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How COVID-19 Impacted Us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78" name="Google Shape;678;p35"/>
          <p:cNvSpPr txBox="1"/>
          <p:nvPr>
            <p:ph type="ctrTitle"/>
          </p:nvPr>
        </p:nvSpPr>
        <p:spPr>
          <a:xfrm>
            <a:off x="1336225" y="1903025"/>
            <a:ext cx="3163200" cy="3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Time management more important</a:t>
            </a:r>
            <a:endParaRPr sz="15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  <p:sp>
        <p:nvSpPr>
          <p:cNvPr id="679" name="Google Shape;679;p35"/>
          <p:cNvSpPr txBox="1"/>
          <p:nvPr>
            <p:ph idx="3" type="ctrTitle"/>
          </p:nvPr>
        </p:nvSpPr>
        <p:spPr>
          <a:xfrm>
            <a:off x="1336225" y="2603963"/>
            <a:ext cx="3271500" cy="3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Adapting to circumstances</a:t>
            </a:r>
            <a:endParaRPr sz="15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  <p:sp>
        <p:nvSpPr>
          <p:cNvPr id="680" name="Google Shape;680;p35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1" name="Google Shape;681;p35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82" name="Google Shape;682;p35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683" name="Google Shape;683;p35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684" name="Google Shape;684;p35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86" name="Google Shape;686;p35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5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688" name="Google Shape;688;p35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89" name="Google Shape;689;p35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5"/>
          <p:cNvSpPr/>
          <p:nvPr/>
        </p:nvSpPr>
        <p:spPr>
          <a:xfrm>
            <a:off x="5143725" y="2742550"/>
            <a:ext cx="1029417" cy="513431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5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5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5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94" name="Google Shape;694;p35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95" name="Google Shape;695;p35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5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5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5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5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5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5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02" name="Google Shape;702;p35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03" name="Google Shape;703;p35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5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5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5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5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35"/>
          <p:cNvGrpSpPr/>
          <p:nvPr/>
        </p:nvGrpSpPr>
        <p:grpSpPr>
          <a:xfrm>
            <a:off x="877282" y="1963304"/>
            <a:ext cx="308674" cy="270256"/>
            <a:chOff x="-42651700" y="3217825"/>
            <a:chExt cx="367600" cy="317425"/>
          </a:xfrm>
        </p:grpSpPr>
        <p:sp>
          <p:nvSpPr>
            <p:cNvPr id="710" name="Google Shape;710;p35"/>
            <p:cNvSpPr/>
            <p:nvPr/>
          </p:nvSpPr>
          <p:spPr>
            <a:xfrm>
              <a:off x="-42651700" y="3239075"/>
              <a:ext cx="367600" cy="296175"/>
            </a:xfrm>
            <a:custGeom>
              <a:rect b="b" l="l" r="r" t="t"/>
              <a:pathLst>
                <a:path extrusionOk="0" h="11847" w="14704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-42419600" y="3217825"/>
              <a:ext cx="106350" cy="106350"/>
            </a:xfrm>
            <a:custGeom>
              <a:rect b="b" l="l" r="r" t="t"/>
              <a:pathLst>
                <a:path extrusionOk="0" h="4254" w="4254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-42623600" y="3218600"/>
              <a:ext cx="106350" cy="106375"/>
            </a:xfrm>
            <a:custGeom>
              <a:rect b="b" l="l" r="r" t="t"/>
              <a:pathLst>
                <a:path extrusionOk="0" h="4255" w="4254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-42561375" y="3279250"/>
              <a:ext cx="185900" cy="186700"/>
            </a:xfrm>
            <a:custGeom>
              <a:rect b="b" l="l" r="r" t="t"/>
              <a:pathLst>
                <a:path extrusionOk="0" h="7468" w="7436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5"/>
          <p:cNvGrpSpPr/>
          <p:nvPr/>
        </p:nvGrpSpPr>
        <p:grpSpPr>
          <a:xfrm>
            <a:off x="881989" y="2651889"/>
            <a:ext cx="299240" cy="286647"/>
            <a:chOff x="-22863675" y="3131775"/>
            <a:chExt cx="299300" cy="293425"/>
          </a:xfrm>
        </p:grpSpPr>
        <p:sp>
          <p:nvSpPr>
            <p:cNvPr id="715" name="Google Shape;715;p35"/>
            <p:cNvSpPr/>
            <p:nvPr/>
          </p:nvSpPr>
          <p:spPr>
            <a:xfrm>
              <a:off x="-22863675" y="3131775"/>
              <a:ext cx="299300" cy="293425"/>
            </a:xfrm>
            <a:custGeom>
              <a:rect b="b" l="l" r="r" t="t"/>
              <a:pathLst>
                <a:path extrusionOk="0" h="11737" w="11972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-22740025" y="3217825"/>
              <a:ext cx="52000" cy="51225"/>
            </a:xfrm>
            <a:custGeom>
              <a:rect b="b" l="l" r="r" t="t"/>
              <a:pathLst>
                <a:path extrusionOk="0" h="2049" w="208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-22705375" y="33218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35"/>
          <p:cNvSpPr/>
          <p:nvPr/>
        </p:nvSpPr>
        <p:spPr>
          <a:xfrm>
            <a:off x="1336225" y="3304925"/>
            <a:ext cx="3163200" cy="3810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719" name="Google Shape;719;p35"/>
          <p:cNvSpPr txBox="1"/>
          <p:nvPr>
            <p:ph idx="3" type="ctrTitle"/>
          </p:nvPr>
        </p:nvSpPr>
        <p:spPr>
          <a:xfrm>
            <a:off x="1336225" y="3305338"/>
            <a:ext cx="3271500" cy="3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Online communication only</a:t>
            </a:r>
            <a:endParaRPr sz="15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/>
          <p:nvPr>
            <p:ph idx="4294967295" type="ctrTitle"/>
          </p:nvPr>
        </p:nvSpPr>
        <p:spPr>
          <a:xfrm>
            <a:off x="0" y="2421075"/>
            <a:ext cx="9144000" cy="9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rgbClr val="434343"/>
                </a:solidFill>
                <a:latin typeface="Hind"/>
                <a:ea typeface="Hind"/>
                <a:cs typeface="Hind"/>
                <a:sym typeface="Hind"/>
              </a:rPr>
              <a:t>Thanks!</a:t>
            </a:r>
            <a:endParaRPr b="1" sz="4500">
              <a:solidFill>
                <a:srgbClr val="434343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rgbClr val="434343"/>
                </a:solidFill>
                <a:latin typeface="Hind"/>
                <a:ea typeface="Hind"/>
                <a:cs typeface="Hind"/>
                <a:sym typeface="Hind"/>
              </a:rPr>
              <a:t>Any questions?</a:t>
            </a:r>
            <a:endParaRPr b="1" sz="4500">
              <a:solidFill>
                <a:srgbClr val="434343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725" name="Google Shape;725;p36"/>
          <p:cNvGrpSpPr/>
          <p:nvPr/>
        </p:nvGrpSpPr>
        <p:grpSpPr>
          <a:xfrm>
            <a:off x="4183265" y="969941"/>
            <a:ext cx="870529" cy="965214"/>
            <a:chOff x="3300325" y="249875"/>
            <a:chExt cx="433725" cy="480900"/>
          </a:xfrm>
        </p:grpSpPr>
        <p:sp>
          <p:nvSpPr>
            <p:cNvPr id="726" name="Google Shape;726;p36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4546775" y="78150"/>
            <a:ext cx="45972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Introduction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9" name="Google Shape;109;p19"/>
          <p:cNvSpPr txBox="1"/>
          <p:nvPr>
            <p:ph idx="7" type="subTitle"/>
          </p:nvPr>
        </p:nvSpPr>
        <p:spPr>
          <a:xfrm>
            <a:off x="4770325" y="855300"/>
            <a:ext cx="3859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Website for CSE students at UC Santa Cruz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Create and comment on discussions about classes, majors, or campus life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Users can create accounts, and edit their profile details and profile picture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We were motivated to choose this project because we wanted a community for CSE students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554569" y="4217566"/>
            <a:ext cx="652273" cy="36363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3539068" y="1435477"/>
            <a:ext cx="324928" cy="108141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609920" y="1543904"/>
            <a:ext cx="183227" cy="77634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662435" y="1643583"/>
            <a:ext cx="91623" cy="83630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465781" y="1322482"/>
            <a:ext cx="471502" cy="139301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584325" y="1169579"/>
            <a:ext cx="2756856" cy="3373960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794424" y="2661740"/>
            <a:ext cx="749996" cy="796123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087954" y="2718900"/>
            <a:ext cx="19" cy="2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589596" y="2573175"/>
            <a:ext cx="535026" cy="561589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2359123" y="2074742"/>
            <a:ext cx="789084" cy="32485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359123" y="2186431"/>
            <a:ext cx="789084" cy="32485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359123" y="2298121"/>
            <a:ext cx="789084" cy="32485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359123" y="2522785"/>
            <a:ext cx="789084" cy="32485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359123" y="2634475"/>
            <a:ext cx="789084" cy="32485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359123" y="2857855"/>
            <a:ext cx="789084" cy="32485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2359123" y="2969545"/>
            <a:ext cx="789084" cy="32485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2359123" y="3192904"/>
            <a:ext cx="789084" cy="32485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811533" y="2074742"/>
            <a:ext cx="1363161" cy="32485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811533" y="2186431"/>
            <a:ext cx="1363161" cy="32485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811533" y="2411096"/>
            <a:ext cx="917322" cy="32506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2450728" y="1848772"/>
            <a:ext cx="560670" cy="97435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13396" y="1848772"/>
            <a:ext cx="559442" cy="97435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784642" y="738420"/>
            <a:ext cx="982074" cy="362334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847719" y="487450"/>
            <a:ext cx="880688" cy="313310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671818" y="1608263"/>
            <a:ext cx="186909" cy="170400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434019" y="2505228"/>
            <a:ext cx="151484" cy="137058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358743" y="4235104"/>
            <a:ext cx="151484" cy="138322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890852" y="1044532"/>
            <a:ext cx="150256" cy="138037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741062" y="3982481"/>
            <a:ext cx="220762" cy="169564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3518307" y="1790979"/>
            <a:ext cx="745124" cy="609104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3425464" y="2927985"/>
            <a:ext cx="189345" cy="1251936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3770305" y="2884385"/>
            <a:ext cx="101021" cy="60505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4127823" y="3490308"/>
            <a:ext cx="120930" cy="14417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884733" y="2944747"/>
            <a:ext cx="240651" cy="267652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449900" y="2783830"/>
            <a:ext cx="187734" cy="128575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154771" y="3361550"/>
            <a:ext cx="45131" cy="96314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3661208" y="2846884"/>
            <a:ext cx="92850" cy="48657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4115413" y="3237645"/>
            <a:ext cx="58825" cy="94234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1829003" y="1799422"/>
            <a:ext cx="184473" cy="196135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671818" y="903335"/>
            <a:ext cx="184454" cy="196135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133542" y="903335"/>
            <a:ext cx="184454" cy="196135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929941" y="2429286"/>
            <a:ext cx="307820" cy="363659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1835121" y="533659"/>
            <a:ext cx="403087" cy="367106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1951161" y="600751"/>
            <a:ext cx="78178" cy="192220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911605" y="629321"/>
            <a:ext cx="114850" cy="123395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900682" y="1622803"/>
            <a:ext cx="131939" cy="141585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1444248" y="1638383"/>
            <a:ext cx="1161618" cy="110425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31000" y="533664"/>
            <a:ext cx="1612348" cy="502614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3519524" y="855290"/>
            <a:ext cx="647383" cy="906487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3330196" y="4257821"/>
            <a:ext cx="803738" cy="129880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99838" y="4368206"/>
            <a:ext cx="943829" cy="321263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3713742" y="3276024"/>
            <a:ext cx="135603" cy="37144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3862753" y="3274718"/>
            <a:ext cx="136830" cy="37275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3785802" y="3350048"/>
            <a:ext cx="141702" cy="94825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856654" y="3477318"/>
            <a:ext cx="19" cy="20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683207" y="3233159"/>
            <a:ext cx="343245" cy="32485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83207" y="3657833"/>
            <a:ext cx="343245" cy="32485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1471735" y="829295"/>
            <a:ext cx="70851" cy="1454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1557221" y="826705"/>
            <a:ext cx="113622" cy="149375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3656347" y="1939028"/>
            <a:ext cx="105068" cy="14417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3774823" y="1939028"/>
            <a:ext cx="107504" cy="14417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3883536" y="1939028"/>
            <a:ext cx="179582" cy="14417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4076527" y="1939028"/>
            <a:ext cx="78197" cy="14417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774880" y="4213671"/>
            <a:ext cx="124612" cy="172745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919019" y="4129246"/>
            <a:ext cx="158810" cy="310415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3804123" y="3875992"/>
            <a:ext cx="184454" cy="196135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ctrTitle"/>
          </p:nvPr>
        </p:nvSpPr>
        <p:spPr>
          <a:xfrm>
            <a:off x="0" y="78150"/>
            <a:ext cx="91440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Goals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1" name="Google Shape;181;p20"/>
          <p:cNvSpPr txBox="1"/>
          <p:nvPr>
            <p:ph idx="7" type="subTitle"/>
          </p:nvPr>
        </p:nvSpPr>
        <p:spPr>
          <a:xfrm>
            <a:off x="547075" y="1404825"/>
            <a:ext cx="35943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What we set out to achieve</a:t>
            </a:r>
            <a:endParaRPr b="1" sz="17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Users can discuss and share topics relevant to CSE majors at UCSC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Posts can be liked/disliked with ++/-- buttons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Ability to post images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Ability to include code snippets and LaTeX-formatted snippets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2129768" y="97694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20"/>
          <p:cNvGrpSpPr/>
          <p:nvPr/>
        </p:nvGrpSpPr>
        <p:grpSpPr>
          <a:xfrm>
            <a:off x="6443393" y="978150"/>
            <a:ext cx="428915" cy="426116"/>
            <a:chOff x="6226275" y="3911538"/>
            <a:chExt cx="900325" cy="894450"/>
          </a:xfrm>
        </p:grpSpPr>
        <p:sp>
          <p:nvSpPr>
            <p:cNvPr id="184" name="Google Shape;184;p20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0"/>
          <p:cNvSpPr txBox="1"/>
          <p:nvPr>
            <p:ph idx="7" type="subTitle"/>
          </p:nvPr>
        </p:nvSpPr>
        <p:spPr>
          <a:xfrm>
            <a:off x="4860700" y="1404825"/>
            <a:ext cx="35943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What we actually achieved</a:t>
            </a:r>
            <a:endParaRPr b="1" sz="17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✓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Account sign up and log in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✓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Editable profile details and profile pictures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✓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Create and comment on posts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✓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Like/dislike posts using our ++/-- system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✕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No ability to post images, code snippets, nor LaTeX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✕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No ability to search nor sort posts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✕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Posts all load on one page; no separate pages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ctrTitle"/>
          </p:nvPr>
        </p:nvSpPr>
        <p:spPr>
          <a:xfrm>
            <a:off x="0" y="78150"/>
            <a:ext cx="91440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Challenges and Accomplishments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8" name="Google Shape;198;p21"/>
          <p:cNvSpPr txBox="1"/>
          <p:nvPr>
            <p:ph idx="7" type="subTitle"/>
          </p:nvPr>
        </p:nvSpPr>
        <p:spPr>
          <a:xfrm>
            <a:off x="481675" y="1404825"/>
            <a:ext cx="36597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Challenges we faced</a:t>
            </a:r>
            <a:endParaRPr b="1" sz="17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Learning new frameworks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Quotas for Firebase functions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Team communication 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Scalability due to time constraint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Different time zones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Working within strict timebox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  <p:sp>
        <p:nvSpPr>
          <p:cNvPr id="199" name="Google Shape;199;p21"/>
          <p:cNvSpPr txBox="1"/>
          <p:nvPr>
            <p:ph idx="7" type="subTitle"/>
          </p:nvPr>
        </p:nvSpPr>
        <p:spPr>
          <a:xfrm>
            <a:off x="4810075" y="1404825"/>
            <a:ext cx="37104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What we accomplished</a:t>
            </a:r>
            <a:endParaRPr b="1" sz="17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Finished product mostly looks and functions like we envisioned 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Utilized project management practices effectively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Accomplished tasks with effective communication despite working remotely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ind Light"/>
              <a:buChar char="•"/>
            </a:pPr>
            <a:r>
              <a:rPr lang="es" sz="1700">
                <a:solidFill>
                  <a:schemeClr val="dk2"/>
                </a:solidFill>
                <a:latin typeface="Hind Light"/>
                <a:ea typeface="Hind Light"/>
                <a:cs typeface="Hind Light"/>
                <a:sym typeface="Hind Light"/>
              </a:rPr>
              <a:t>Teamwork makes the dream work bay-bee</a:t>
            </a:r>
            <a:endParaRPr sz="1700">
              <a:solidFill>
                <a:schemeClr val="dk2"/>
              </a:solidFill>
              <a:latin typeface="Hind Light"/>
              <a:ea typeface="Hind Light"/>
              <a:cs typeface="Hind Light"/>
              <a:sym typeface="Hind Light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2235150" y="1010913"/>
            <a:ext cx="311260" cy="414990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21"/>
          <p:cNvGrpSpPr/>
          <p:nvPr/>
        </p:nvGrpSpPr>
        <p:grpSpPr>
          <a:xfrm>
            <a:off x="6460900" y="989804"/>
            <a:ext cx="371821" cy="408809"/>
            <a:chOff x="8248175" y="1305300"/>
            <a:chExt cx="2071425" cy="2406175"/>
          </a:xfrm>
        </p:grpSpPr>
        <p:sp>
          <p:nvSpPr>
            <p:cNvPr id="202" name="Google Shape;202;p21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/>
          <p:nvPr/>
        </p:nvSpPr>
        <p:spPr>
          <a:xfrm>
            <a:off x="1736875" y="2781525"/>
            <a:ext cx="233700" cy="216300"/>
          </a:xfrm>
          <a:prstGeom prst="star4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172400" y="2781525"/>
            <a:ext cx="233700" cy="216300"/>
          </a:xfrm>
          <a:prstGeom prst="star4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 txBox="1"/>
          <p:nvPr>
            <p:ph type="ctrTitle"/>
          </p:nvPr>
        </p:nvSpPr>
        <p:spPr>
          <a:xfrm>
            <a:off x="0" y="78150"/>
            <a:ext cx="91440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Timeline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2641549" y="2518807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2646328" y="2104624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2711263" y="2238678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lt1"/>
          </a:solidFill>
          <a:ln cap="rnd" cmpd="sng" w="24775">
            <a:solidFill>
              <a:schemeClr val="lt1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6210191" y="2103224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6218912" y="2504607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6275544" y="2188244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lt1"/>
          </a:solidFill>
          <a:ln cap="rnd" cmpd="sng" w="24775">
            <a:solidFill>
              <a:schemeClr val="lt1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4504605" y="3514273"/>
            <a:ext cx="129887" cy="130717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4509875" y="3196463"/>
            <a:ext cx="119910" cy="57465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4569540" y="2848900"/>
            <a:ext cx="16" cy="752600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lt1"/>
          </a:solidFill>
          <a:ln cap="flat" cmpd="sng" w="24775">
            <a:solidFill>
              <a:schemeClr val="lt1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1970575" y="1085450"/>
            <a:ext cx="18426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Sprint 1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•  </a:t>
            </a:r>
            <a:r>
              <a:rPr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Project set up</a:t>
            </a:r>
            <a:endParaRPr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•  Log in/sign up (BE)</a:t>
            </a:r>
            <a:endParaRPr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•  Add post (BE)</a:t>
            </a:r>
            <a:endParaRPr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3851388" y="3601500"/>
            <a:ext cx="18426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Sprint 2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•  Add post (FE)</a:t>
            </a:r>
            <a:endParaRPr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•  Edit/delete posts</a:t>
            </a:r>
            <a:endParaRPr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•  Comments</a:t>
            </a:r>
            <a:endParaRPr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•  Profile photo (BE)</a:t>
            </a:r>
            <a:endParaRPr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5469525" y="1160966"/>
            <a:ext cx="21630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Sprint 3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•  Editable user profiles</a:t>
            </a:r>
            <a:endParaRPr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•  Increment/decrement    </a:t>
            </a:r>
            <a:endParaRPr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   posts</a:t>
            </a:r>
            <a:endParaRPr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357650" y="2684575"/>
            <a:ext cx="1440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Team Creation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7504450" y="2673800"/>
            <a:ext cx="1355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Release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1892725" y="2878425"/>
            <a:ext cx="5326800" cy="22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4255130" y="2570429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962482" y="2545442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2379731" y="255965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4416259" y="2735498"/>
            <a:ext cx="305020" cy="302554"/>
            <a:chOff x="-2310650" y="3958175"/>
            <a:chExt cx="293825" cy="291450"/>
          </a:xfrm>
        </p:grpSpPr>
        <p:sp>
          <p:nvSpPr>
            <p:cNvPr id="230" name="Google Shape;230;p22"/>
            <p:cNvSpPr/>
            <p:nvPr/>
          </p:nvSpPr>
          <p:spPr>
            <a:xfrm>
              <a:off x="-2310650" y="3958175"/>
              <a:ext cx="185925" cy="118950"/>
            </a:xfrm>
            <a:custGeom>
              <a:rect b="b" l="l" r="r" t="t"/>
              <a:pathLst>
                <a:path extrusionOk="0" h="4758" w="7437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-2309075" y="3992050"/>
              <a:ext cx="292250" cy="257575"/>
            </a:xfrm>
            <a:custGeom>
              <a:rect b="b" l="l" r="r" t="t"/>
              <a:pathLst>
                <a:path extrusionOk="0" h="10303" w="1169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22"/>
          <p:cNvGrpSpPr/>
          <p:nvPr/>
        </p:nvGrpSpPr>
        <p:grpSpPr>
          <a:xfrm>
            <a:off x="6093507" y="2691849"/>
            <a:ext cx="351155" cy="339900"/>
            <a:chOff x="-59447250" y="3706150"/>
            <a:chExt cx="319000" cy="308775"/>
          </a:xfrm>
        </p:grpSpPr>
        <p:sp>
          <p:nvSpPr>
            <p:cNvPr id="233" name="Google Shape;233;p22"/>
            <p:cNvSpPr/>
            <p:nvPr/>
          </p:nvSpPr>
          <p:spPr>
            <a:xfrm>
              <a:off x="-59381875" y="3922750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-59364550" y="3861525"/>
              <a:ext cx="43350" cy="40900"/>
            </a:xfrm>
            <a:custGeom>
              <a:rect b="b" l="l" r="r" t="t"/>
              <a:pathLst>
                <a:path extrusionOk="0" h="1636" w="1734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-59447250" y="3706150"/>
              <a:ext cx="319000" cy="308775"/>
            </a:xfrm>
            <a:custGeom>
              <a:rect b="b" l="l" r="r" t="t"/>
              <a:pathLst>
                <a:path extrusionOk="0" h="12351" w="1276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-59293650" y="3740025"/>
              <a:ext cx="14175" cy="14200"/>
            </a:xfrm>
            <a:custGeom>
              <a:rect b="b" l="l" r="r" t="t"/>
              <a:pathLst>
                <a:path extrusionOk="0" h="568" w="567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22"/>
          <p:cNvGrpSpPr/>
          <p:nvPr/>
        </p:nvGrpSpPr>
        <p:grpSpPr>
          <a:xfrm>
            <a:off x="2543812" y="2708875"/>
            <a:ext cx="334919" cy="334260"/>
            <a:chOff x="-31094350" y="3194000"/>
            <a:chExt cx="292225" cy="291650"/>
          </a:xfrm>
        </p:grpSpPr>
        <p:sp>
          <p:nvSpPr>
            <p:cNvPr id="238" name="Google Shape;238;p22"/>
            <p:cNvSpPr/>
            <p:nvPr/>
          </p:nvSpPr>
          <p:spPr>
            <a:xfrm>
              <a:off x="-31033700" y="3194000"/>
              <a:ext cx="103200" cy="34100"/>
            </a:xfrm>
            <a:custGeom>
              <a:rect b="b" l="l" r="r" t="t"/>
              <a:pathLst>
                <a:path extrusionOk="0" h="1364" w="4128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-31042375" y="3346200"/>
              <a:ext cx="16550" cy="18150"/>
            </a:xfrm>
            <a:custGeom>
              <a:rect b="b" l="l" r="r" t="t"/>
              <a:pathLst>
                <a:path extrusionOk="0" h="726" w="662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-31042375" y="3278475"/>
              <a:ext cx="16550" cy="16550"/>
            </a:xfrm>
            <a:custGeom>
              <a:rect b="b" l="l" r="r" t="t"/>
              <a:pathLst>
                <a:path extrusionOk="0" h="662" w="662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-31042375" y="3416300"/>
              <a:ext cx="16550" cy="16575"/>
            </a:xfrm>
            <a:custGeom>
              <a:rect b="b" l="l" r="r" t="t"/>
              <a:pathLst>
                <a:path extrusionOk="0" h="663" w="662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-31094350" y="3210725"/>
              <a:ext cx="222900" cy="274925"/>
            </a:xfrm>
            <a:custGeom>
              <a:rect b="b" l="l" r="r" t="t"/>
              <a:pathLst>
                <a:path extrusionOk="0" h="10997" w="8916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-30853350" y="3295000"/>
              <a:ext cx="51225" cy="104000"/>
            </a:xfrm>
            <a:custGeom>
              <a:rect b="b" l="l" r="r" t="t"/>
              <a:pathLst>
                <a:path extrusionOk="0" h="4160" w="2049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-30853350" y="322727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-30851775" y="3416300"/>
              <a:ext cx="46500" cy="51225"/>
            </a:xfrm>
            <a:custGeom>
              <a:rect b="b" l="l" r="r" t="t"/>
              <a:pathLst>
                <a:path extrusionOk="0" h="2049" w="186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ctrTitle"/>
          </p:nvPr>
        </p:nvSpPr>
        <p:spPr>
          <a:xfrm>
            <a:off x="0" y="78150"/>
            <a:ext cx="91440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Design Mockup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550" y="893900"/>
            <a:ext cx="3597149" cy="38617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00" y="893900"/>
            <a:ext cx="4275965" cy="38617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ctrTitle"/>
          </p:nvPr>
        </p:nvSpPr>
        <p:spPr>
          <a:xfrm>
            <a:off x="0" y="78150"/>
            <a:ext cx="91440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Finished Product: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Dashboard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300" y="976950"/>
            <a:ext cx="6053400" cy="4056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ctrTitle"/>
          </p:nvPr>
        </p:nvSpPr>
        <p:spPr>
          <a:xfrm>
            <a:off x="0" y="78150"/>
            <a:ext cx="91440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Finished Product: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Login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 b="32042" l="0" r="0" t="0"/>
          <a:stretch/>
        </p:blipFill>
        <p:spPr>
          <a:xfrm>
            <a:off x="1127227" y="1155977"/>
            <a:ext cx="6889549" cy="31896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F1FD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ctrTitle"/>
          </p:nvPr>
        </p:nvSpPr>
        <p:spPr>
          <a:xfrm>
            <a:off x="0" y="78150"/>
            <a:ext cx="91440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Finished Product</a:t>
            </a: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:</a:t>
            </a:r>
            <a:endParaRPr b="1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Post Dialog/Comments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70" name="Google Shape;2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150" y="1026825"/>
            <a:ext cx="6059676" cy="40036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A4C2F4"/>
      </a:lt1>
      <a:dk2>
        <a:srgbClr val="434343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