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a89d962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a89d962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a1ab55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fa1ab55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a1ab55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a1ab55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a1ab55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fa1ab55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fa1ab55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fa1ab55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a1ab55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fa1ab55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fa1ab55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fa1ab55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a1ab55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a1ab55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a1ab55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a1ab55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bbasghori29" TargetMode="External"/><Relationship Id="rId5" Type="http://schemas.openxmlformats.org/officeDocument/2006/relationships/hyperlink" Target="https://linkedin.com/in/abbasghori" TargetMode="External"/><Relationship Id="rId4" Type="http://schemas.openxmlformats.org/officeDocument/2006/relationships/hyperlink" Target="mailto:abbasghori022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914040" y="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/>
              <a:t>👨‍💻 Abbas Ghori – The AI Multitool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A2E22-6D96-B9C3-0B36-1DFC6051DA3E}"/>
              </a:ext>
            </a:extLst>
          </p:cNvPr>
          <p:cNvSpPr txBox="1"/>
          <p:nvPr/>
        </p:nvSpPr>
        <p:spPr>
          <a:xfrm>
            <a:off x="909510" y="1123232"/>
            <a:ext cx="76329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/>
              <a:t>🎯 </a:t>
            </a:r>
            <a:r>
              <a:rPr lang="en-US" b="1" dirty="0"/>
              <a:t>AI Engineer | Full-Stack Web Developer | GenAI Problem Solver</a:t>
            </a:r>
            <a:endParaRPr lang="en-US" dirty="0"/>
          </a:p>
          <a:p>
            <a:pPr algn="ctr"/>
            <a:r>
              <a:rPr lang="en-US" dirty="0"/>
              <a:t>From neural nets to REST APIs—building intelligent systems that </a:t>
            </a:r>
            <a:r>
              <a:rPr lang="en-US" i="1" dirty="0"/>
              <a:t>work and wow</a:t>
            </a:r>
            <a:r>
              <a:rPr lang="en-US" dirty="0"/>
              <a:t>. I mix machine learning with modern web stacks to create tech with impact.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5CC4-EDE3-86B5-45E8-45F795906B7C}"/>
              </a:ext>
            </a:extLst>
          </p:cNvPr>
          <p:cNvSpPr txBox="1"/>
          <p:nvPr/>
        </p:nvSpPr>
        <p:spPr>
          <a:xfrm>
            <a:off x="1333612" y="4048130"/>
            <a:ext cx="668063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/>
              <a:t>🧠 </a:t>
            </a:r>
            <a:r>
              <a:rPr lang="en-US" b="1" dirty="0"/>
              <a:t>My Tech Stack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dirty="0"/>
              <a:t>AI/ML: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LlamaIndex</a:t>
            </a:r>
            <a:r>
              <a:rPr lang="en-US" dirty="0"/>
              <a:t>, OpenAI, Hugging Face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dirty="0"/>
              <a:t>Web Dev:</a:t>
            </a:r>
            <a:r>
              <a:rPr lang="en-US" dirty="0"/>
              <a:t> Django, Flask, MERN Stack, </a:t>
            </a:r>
            <a:r>
              <a:rPr lang="en-US" dirty="0" err="1"/>
              <a:t>FastAPI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dirty="0"/>
              <a:t>Languages:</a:t>
            </a:r>
            <a:r>
              <a:rPr lang="en-US" dirty="0"/>
              <a:t> Python, Java, JavaScript, C++, SQL, MongoDB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9D051-8398-0734-A371-398AA6499885}"/>
              </a:ext>
            </a:extLst>
          </p:cNvPr>
          <p:cNvSpPr txBox="1"/>
          <p:nvPr/>
        </p:nvSpPr>
        <p:spPr>
          <a:xfrm>
            <a:off x="909509" y="2536606"/>
            <a:ext cx="763291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/>
              <a:t>🚀 </a:t>
            </a:r>
            <a:r>
              <a:rPr lang="en-US" b="1" dirty="0"/>
              <a:t>Projects That Speak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🧾 </a:t>
            </a:r>
            <a:r>
              <a:rPr lang="en-US" i="1" dirty="0"/>
              <a:t>Legal Docs Analyzer</a:t>
            </a:r>
            <a:r>
              <a:rPr lang="en-US" dirty="0"/>
              <a:t> – GenAI-based clause reviewer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🧑‍🏫 </a:t>
            </a:r>
            <a:r>
              <a:rPr lang="en-US" i="1" dirty="0" err="1"/>
              <a:t>CourseCompass</a:t>
            </a:r>
            <a:r>
              <a:rPr lang="en-US" i="1" dirty="0"/>
              <a:t> Chatbot</a:t>
            </a:r>
            <a:r>
              <a:rPr lang="en-US" dirty="0"/>
              <a:t> – Academic query resolver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🌿 </a:t>
            </a:r>
            <a:r>
              <a:rPr lang="en-US" i="1" dirty="0" err="1"/>
              <a:t>LeafCheck</a:t>
            </a:r>
            <a:r>
              <a:rPr lang="en-US" dirty="0"/>
              <a:t> – Deep learning model for plant disease detection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🤖 </a:t>
            </a:r>
            <a:r>
              <a:rPr lang="en-US" i="1" dirty="0"/>
              <a:t>Sales Assistant Slack Bot</a:t>
            </a:r>
            <a:r>
              <a:rPr lang="en-US" dirty="0"/>
              <a:t> – GPT-4o + </a:t>
            </a:r>
            <a:r>
              <a:rPr lang="en-US" dirty="0" err="1"/>
              <a:t>LangChain</a:t>
            </a:r>
            <a:r>
              <a:rPr lang="en-US" dirty="0"/>
              <a:t> + </a:t>
            </a:r>
            <a:r>
              <a:rPr lang="en-US" dirty="0" err="1"/>
              <a:t>FastAPI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🎬 </a:t>
            </a:r>
            <a:r>
              <a:rPr lang="en-US" i="1" dirty="0"/>
              <a:t>IMDb Recommender</a:t>
            </a:r>
            <a:r>
              <a:rPr lang="en-US" dirty="0"/>
              <a:t> – Built with Flask, pandas &amp; scikit-learn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D26B9-488F-3709-6B19-21A6A90162F8}"/>
              </a:ext>
            </a:extLst>
          </p:cNvPr>
          <p:cNvSpPr txBox="1"/>
          <p:nvPr/>
        </p:nvSpPr>
        <p:spPr>
          <a:xfrm>
            <a:off x="1333612" y="1943885"/>
            <a:ext cx="668063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🏆 Dean’s List ×4 | AI Intern @ </a:t>
            </a:r>
            <a:r>
              <a:rPr lang="en-US" dirty="0" err="1"/>
              <a:t>AorySoft</a:t>
            </a:r>
            <a:r>
              <a:rPr lang="en-US" dirty="0"/>
              <a:t> | 10+ Projects | CGPA: 3.6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Mission:</a:t>
            </a:r>
            <a:r>
              <a:rPr lang="en-US" dirty="0"/>
              <a:t> Build smarter, scalable, AI-powered web solutions.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01E0-82D4-10CD-5417-B5A6DB4A5705}"/>
              </a:ext>
            </a:extLst>
          </p:cNvPr>
          <p:cNvSpPr txBox="1"/>
          <p:nvPr/>
        </p:nvSpPr>
        <p:spPr>
          <a:xfrm>
            <a:off x="1333613" y="244624"/>
            <a:ext cx="58963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📧 </a:t>
            </a:r>
            <a:r>
              <a:rPr lang="en-US" sz="1400" dirty="0">
                <a:hlinkClick r:id="rId4"/>
              </a:rPr>
              <a:t>abbasghori0229@gmail.com</a:t>
            </a:r>
            <a:r>
              <a:rPr lang="en-US" sz="1400" dirty="0"/>
              <a:t> | </a:t>
            </a:r>
            <a:r>
              <a:rPr lang="en-US" dirty="0">
                <a:latin typeface="Google Sans"/>
              </a:rPr>
              <a:t>📞</a:t>
            </a:r>
            <a:r>
              <a:rPr lang="en-US" sz="1400" dirty="0"/>
              <a:t>+92 3032008961</a:t>
            </a:r>
            <a:br>
              <a:rPr lang="en-US" sz="1400" dirty="0"/>
            </a:br>
            <a:r>
              <a:rPr lang="en-US" sz="1400" dirty="0"/>
              <a:t>🔗 </a:t>
            </a:r>
            <a:r>
              <a:rPr lang="en-US" sz="1400" dirty="0">
                <a:hlinkClick r:id="rId5"/>
              </a:rPr>
              <a:t>linkedin.com/in/</a:t>
            </a:r>
            <a:r>
              <a:rPr lang="en-US" sz="1400" dirty="0" err="1">
                <a:hlinkClick r:id="rId5"/>
              </a:rPr>
              <a:t>abbasghori</a:t>
            </a:r>
            <a:r>
              <a:rPr lang="en-US" sz="1400" dirty="0"/>
              <a:t> | </a:t>
            </a:r>
            <a:r>
              <a:rPr lang="en-US" sz="1400" dirty="0">
                <a:hlinkClick r:id="rId6"/>
              </a:rPr>
              <a:t>github.com/abbasghori29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0762C9-2B23-67AD-A908-BBB720B3A1BA}"/>
              </a:ext>
            </a:extLst>
          </p:cNvPr>
          <p:cNvCxnSpPr>
            <a:cxnSpLocks/>
          </p:cNvCxnSpPr>
          <p:nvPr/>
        </p:nvCxnSpPr>
        <p:spPr>
          <a:xfrm>
            <a:off x="1437469" y="1035120"/>
            <a:ext cx="6288436" cy="103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509067" y="301325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400" b="1" dirty="0">
                <a:latin typeface="Inter" panose="020B0604020202020204" charset="0"/>
                <a:ea typeface="Inter" panose="020B0604020202020204" charset="0"/>
              </a:rPr>
              <a:t>Bazaar Inventory Tracking System</a:t>
            </a:r>
            <a:br>
              <a:rPr lang="en-US" sz="2400" b="1" dirty="0">
                <a:latin typeface="Inter" panose="020B0604020202020204" charset="0"/>
                <a:ea typeface="Inter" panose="020B0604020202020204" charset="0"/>
              </a:rPr>
            </a:br>
            <a:endParaRPr lang="en-US" sz="3200" b="1" dirty="0"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B00F5-7663-C319-107E-C88D3C3B7DDF}"/>
              </a:ext>
            </a:extLst>
          </p:cNvPr>
          <p:cNvSpPr txBox="1"/>
          <p:nvPr/>
        </p:nvSpPr>
        <p:spPr>
          <a:xfrm>
            <a:off x="228601" y="1052943"/>
            <a:ext cx="88053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Overview:</a:t>
            </a:r>
            <a:r>
              <a:rPr lang="en-US" sz="1600" dirty="0"/>
              <a:t> A scalable backend service designed to manage inventory for retail </a:t>
            </a:r>
            <a:r>
              <a:rPr lang="en-US" sz="1600" dirty="0" err="1"/>
              <a:t>kiryana</a:t>
            </a:r>
            <a:r>
              <a:rPr lang="en-US" sz="1600" dirty="0"/>
              <a:t> stores, evolving from a single-store solution to a multi-store, enterprise-scale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What I Built:</a:t>
            </a:r>
          </a:p>
          <a:p>
            <a:pPr lvl="8"/>
            <a:r>
              <a:rPr lang="en-US" sz="1600" dirty="0"/>
              <a:t>	</a:t>
            </a:r>
            <a:r>
              <a:rPr lang="en-US" sz="1600" b="1" dirty="0"/>
              <a:t>* Stage 1: </a:t>
            </a:r>
            <a:r>
              <a:rPr lang="en-US" sz="1600" dirty="0"/>
              <a:t>Simple inventory tracking for one store with local storage (SQLite) and a 	  CLI/API for stock-in, sales, and removals.</a:t>
            </a:r>
          </a:p>
          <a:p>
            <a:pPr lvl="8"/>
            <a:r>
              <a:rPr lang="en-US" sz="1600" dirty="0"/>
              <a:t>	</a:t>
            </a:r>
            <a:r>
              <a:rPr lang="en-US" sz="1600" b="1" dirty="0"/>
              <a:t>* Stage 2: </a:t>
            </a:r>
            <a:r>
              <a:rPr lang="en-US" sz="1600" dirty="0"/>
              <a:t>Expanded to 500+ stores with REST APIs, PostgreSQL database, basic 	  authentication, and store-specific reporting.</a:t>
            </a:r>
          </a:p>
          <a:p>
            <a:pPr lvl="8"/>
            <a:r>
              <a:rPr lang="en-US" sz="1600" dirty="0"/>
              <a:t>	</a:t>
            </a:r>
            <a:r>
              <a:rPr lang="en-US" sz="1600" b="1" dirty="0"/>
              <a:t>* Stage 3: </a:t>
            </a:r>
            <a:r>
              <a:rPr lang="en-US" sz="1600" dirty="0"/>
              <a:t>Scaled to thousands of stores with horizontal scalability, asynchronous 	  updates (Celery/Redis), caching, and audit logging.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Key Features: </a:t>
            </a:r>
            <a:r>
              <a:rPr lang="en-US" sz="1600" dirty="0"/>
              <a:t>Real-time stock visibility to prevent stockouts/</a:t>
            </a:r>
            <a:r>
              <a:rPr lang="en-US" sz="1600" dirty="0" err="1"/>
              <a:t>overstocking.Efficient</a:t>
            </a:r>
            <a:r>
              <a:rPr lang="en-US" sz="1600" dirty="0"/>
              <a:t> data modeling and secure, high-performance </a:t>
            </a:r>
            <a:r>
              <a:rPr lang="en-US" sz="1600" dirty="0" err="1"/>
              <a:t>APIs.Scalable</a:t>
            </a:r>
            <a:r>
              <a:rPr lang="en-US" sz="1600" dirty="0"/>
              <a:t> architecture supporting high concurrency and transactional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Tech Stack: </a:t>
            </a:r>
            <a:r>
              <a:rPr lang="en-US" sz="1600" dirty="0"/>
              <a:t>Django, PostgreSQL, Redis, RESTful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Outcome: </a:t>
            </a:r>
            <a:r>
              <a:rPr lang="en-US" sz="1600" dirty="0"/>
              <a:t>A robust system ready for Bazaar’s dynamic retail-tech ecosystem, ensuring profitability and seamless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Note: </a:t>
            </a:r>
            <a:r>
              <a:rPr lang="en-US" sz="1600" dirty="0"/>
              <a:t>A video demonstration is available in the root folder for a detailed walkthrough.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000" y="159717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 b="1" dirty="0">
                <a:latin typeface="Inter" panose="020B0604020202020204" charset="0"/>
                <a:ea typeface="Inter" panose="020B0604020202020204" charset="0"/>
              </a:rPr>
              <a:t>Basic Authentication</a:t>
            </a:r>
            <a:br>
              <a:rPr lang="en-US" sz="2000" b="1" dirty="0">
                <a:latin typeface="Inter" panose="020B0604020202020204" charset="0"/>
                <a:ea typeface="Inter" panose="020B0604020202020204" charset="0"/>
              </a:rPr>
            </a:br>
            <a:endParaRPr sz="222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DDDD0-F040-FB10-C42A-338D6A3E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85" r="7779" b="4731"/>
          <a:stretch/>
        </p:blipFill>
        <p:spPr>
          <a:xfrm>
            <a:off x="755860" y="732417"/>
            <a:ext cx="3687581" cy="4070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353F6-B3C6-9F51-E8AC-46644FF43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20" y="643180"/>
            <a:ext cx="3110724" cy="4371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2250" b="1" dirty="0">
                <a:latin typeface="Inter" panose="020B0604020202020204" charset="0"/>
                <a:ea typeface="Inter" panose="020B0604020202020204" charset="0"/>
              </a:rPr>
              <a:t>Bazaar Stock Management Dashboard</a:t>
            </a:r>
            <a:br>
              <a:rPr lang="en-US" sz="2250" b="1" dirty="0">
                <a:latin typeface="Inter" panose="020B0604020202020204" charset="0"/>
                <a:ea typeface="Inter" panose="020B0604020202020204" charset="0"/>
              </a:rPr>
            </a:br>
            <a:endParaRPr sz="2250" b="1" dirty="0"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50" b="1" dirty="0"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576AF-9010-253B-FA3B-DD26D5F5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00" y="1133567"/>
            <a:ext cx="85070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65572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220" b="1" dirty="0">
                <a:latin typeface="Inter"/>
                <a:ea typeface="Inter"/>
                <a:cs typeface="Inter"/>
                <a:sym typeface="Inter"/>
              </a:rPr>
              <a:t>Filters for stocks and search functionality</a:t>
            </a:r>
            <a:endParaRPr sz="222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EFD3C-327B-4126-6305-12FD401C8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00" y="1501693"/>
            <a:ext cx="8542425" cy="2698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E64A7-4972-07FA-70CB-B2DD532E892D}"/>
              </a:ext>
            </a:extLst>
          </p:cNvPr>
          <p:cNvSpPr txBox="1"/>
          <p:nvPr/>
        </p:nvSpPr>
        <p:spPr>
          <a:xfrm>
            <a:off x="2368212" y="420060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filtering options for stock management, allowing users to sort by store, product, date, supplier, and status.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50" b="1" dirty="0">
                <a:latin typeface="Inter" panose="020B0604020202020204" charset="0"/>
                <a:ea typeface="Inter" panose="020B0604020202020204" charset="0"/>
              </a:rPr>
              <a:t>Inventory Stock Summary</a:t>
            </a: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F371CC-937E-FD11-B2C4-16E3FF67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0553"/>
          <a:stretch/>
        </p:blipFill>
        <p:spPr>
          <a:xfrm>
            <a:off x="101600" y="1083734"/>
            <a:ext cx="8966200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99DFB-A34C-EE69-588C-F3F38643149C}"/>
              </a:ext>
            </a:extLst>
          </p:cNvPr>
          <p:cNvSpPr txBox="1"/>
          <p:nvPr/>
        </p:nvSpPr>
        <p:spPr>
          <a:xfrm>
            <a:off x="1347200" y="4338139"/>
            <a:ext cx="647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This is the table of inventory stock details, including product names, SKUs, stores, locations, quantities, and statuses.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50" b="1" dirty="0">
                <a:latin typeface="Inter" panose="020B0604020202020204" charset="0"/>
                <a:ea typeface="Inter" panose="020B0604020202020204" charset="0"/>
              </a:rPr>
              <a:t>Low Stock &amp; Out of Stock Items</a:t>
            </a: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71BD0-2E1B-A1CA-EA84-57ABD3AD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5" y="1253850"/>
            <a:ext cx="4351866" cy="263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32748-A950-F119-AA97-2A8C81077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1" y="1253844"/>
            <a:ext cx="4453465" cy="263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80312-4DBD-54C5-BF7F-3AAE8DB08C99}"/>
              </a:ext>
            </a:extLst>
          </p:cNvPr>
          <p:cNvSpPr txBox="1"/>
          <p:nvPr/>
        </p:nvSpPr>
        <p:spPr>
          <a:xfrm>
            <a:off x="1286933" y="4140138"/>
            <a:ext cx="629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Modals to display low stock and out-of-stock items, intended to alert users to inventory shortages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82999" y="430650"/>
            <a:ext cx="6568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50" b="1" dirty="0">
                <a:latin typeface="Inter" panose="020B0604020202020204" charset="0"/>
                <a:ea typeface="Inter" panose="020B0604020202020204" charset="0"/>
              </a:rPr>
              <a:t>Add Stock Movement &amp; Recent Activities</a:t>
            </a: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2F322-1AFE-4552-1A85-91F49927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32" y="977949"/>
            <a:ext cx="8464667" cy="4100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4CAEE-04AB-76AD-A9EE-FA948D871CCD}"/>
              </a:ext>
            </a:extLst>
          </p:cNvPr>
          <p:cNvSpPr txBox="1"/>
          <p:nvPr/>
        </p:nvSpPr>
        <p:spPr>
          <a:xfrm>
            <a:off x="592667" y="4340119"/>
            <a:ext cx="4419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page allows users to add stock movements (type, product, store, supplier, quantity) and displays recent activity logs with timestamps.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83000" y="32058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50" b="1" dirty="0">
                <a:latin typeface="Inter" panose="020B0604020202020204" charset="0"/>
                <a:ea typeface="Inter" panose="020B0604020202020204" charset="0"/>
              </a:rPr>
              <a:t>System Activity Logs</a:t>
            </a: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48A477-F9EE-830F-02BF-7CF15278B9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71"/>
          <a:stretch/>
        </p:blipFill>
        <p:spPr>
          <a:xfrm>
            <a:off x="0" y="1003350"/>
            <a:ext cx="8652933" cy="4071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519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Inter</vt:lpstr>
      <vt:lpstr>Google Sans</vt:lpstr>
      <vt:lpstr>Arial</vt:lpstr>
      <vt:lpstr>Simple Light</vt:lpstr>
      <vt:lpstr>👨‍💻 Abbas Ghori – The AI Multitool </vt:lpstr>
      <vt:lpstr>Bazaar Inventory Tracking System </vt:lpstr>
      <vt:lpstr>Basic Authentication </vt:lpstr>
      <vt:lpstr>Bazaar Stock Management Dashboard  </vt:lpstr>
      <vt:lpstr>Filters for stocks and search functionality</vt:lpstr>
      <vt:lpstr>Inventory Stock Summary</vt:lpstr>
      <vt:lpstr>Low Stock &amp; Out of Stock Items</vt:lpstr>
      <vt:lpstr>Add Stock Movement &amp; Recent Activities</vt:lpstr>
      <vt:lpstr>System Activity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Abbas Ghori</cp:lastModifiedBy>
  <cp:revision>9</cp:revision>
  <dcterms:modified xsi:type="dcterms:W3CDTF">2025-04-05T15:37:22Z</dcterms:modified>
</cp:coreProperties>
</file>