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8" r:id="rId16"/>
    <p:sldId id="289" r:id="rId17"/>
    <p:sldId id="291" r:id="rId18"/>
    <p:sldId id="292" r:id="rId19"/>
    <p:sldId id="290" r:id="rId20"/>
    <p:sldId id="293" r:id="rId21"/>
    <p:sldId id="294" r:id="rId22"/>
    <p:sldId id="295" r:id="rId23"/>
    <p:sldId id="282" r:id="rId24"/>
    <p:sldId id="283" r:id="rId25"/>
    <p:sldId id="284" r:id="rId26"/>
    <p:sldId id="285" r:id="rId27"/>
    <p:sldId id="286" r:id="rId28"/>
    <p:sldId id="287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6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994F9F-A8D9-4EB5-BA6E-F8D150E7BCE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DB709A-F221-4DCF-9D99-F8113614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4148" y="2473235"/>
            <a:ext cx="2386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B Zar" panose="00000400000000000000" pitchFamily="2" charset="-78"/>
              </a:rPr>
              <a:t>انباره داده بیمه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6148" y="3622765"/>
            <a:ext cx="36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میلاد گل گل نیا، رضا عباسی، ایمان مروتیان</a:t>
            </a:r>
            <a:endParaRPr lang="en-US" dirty="0">
              <a:cs typeface="B Zar" panose="00000400000000000000" pitchFamily="2" charset="-78"/>
            </a:endParaRPr>
          </a:p>
          <a:p>
            <a:pPr algn="r" rt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71909" y="22642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به نام خدا</a:t>
            </a:r>
            <a:endParaRPr lang="en-US" sz="2400" b="1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76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39" y="1123750"/>
            <a:ext cx="602032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503" y="722812"/>
            <a:ext cx="354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cs typeface="B Zar" panose="00000400000000000000" pitchFamily="2" charset="-78"/>
              </a:rPr>
              <a:t>Data Marts</a:t>
            </a:r>
            <a:endParaRPr lang="en-US" sz="2400" b="1" dirty="0">
              <a:cs typeface="B Zar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9704" y="1637210"/>
            <a:ext cx="4153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b="1" dirty="0" smtClean="0">
                <a:cs typeface="B Zar" panose="00000400000000000000" pitchFamily="2" charset="-78"/>
              </a:rPr>
              <a:t>بدنه 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b="1" dirty="0" smtClean="0">
                <a:cs typeface="B Zar" panose="00000400000000000000" pitchFamily="2" charset="-78"/>
              </a:rPr>
              <a:t>شخص ثالث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b="1" dirty="0" smtClean="0">
                <a:cs typeface="B Zar" panose="00000400000000000000" pitchFamily="2" charset="-78"/>
              </a:rPr>
              <a:t>کارکنان</a:t>
            </a:r>
            <a:endParaRPr lang="en-US" b="1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6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بیمه بدنه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23" y="0"/>
            <a:ext cx="6957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بیمه بدنه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23" y="0"/>
            <a:ext cx="6957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بدنه بیمه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23" y="0"/>
            <a:ext cx="6957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9463" y="642258"/>
            <a:ext cx="2882537" cy="533400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Zar" panose="00000400000000000000" pitchFamily="2" charset="-78"/>
              </a:rPr>
              <a:t>کارکنان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7" y="140048"/>
            <a:ext cx="7158446" cy="6740622"/>
          </a:xfrm>
        </p:spPr>
      </p:pic>
    </p:spTree>
    <p:extLst>
      <p:ext uri="{BB962C8B-B14F-4D97-AF65-F5344CB8AC3E}">
        <p14:creationId xmlns:p14="http://schemas.microsoft.com/office/powerpoint/2010/main" val="36517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9463" y="642258"/>
            <a:ext cx="2882537" cy="533400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Zar" panose="00000400000000000000" pitchFamily="2" charset="-78"/>
              </a:rPr>
              <a:t>کارکنان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52" y="0"/>
            <a:ext cx="7254240" cy="6740424"/>
          </a:xfrm>
        </p:spPr>
      </p:pic>
    </p:spTree>
    <p:extLst>
      <p:ext uri="{BB962C8B-B14F-4D97-AF65-F5344CB8AC3E}">
        <p14:creationId xmlns:p14="http://schemas.microsoft.com/office/powerpoint/2010/main" val="19366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6445" y="555172"/>
            <a:ext cx="2882537" cy="533400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Zar" panose="00000400000000000000" pitchFamily="2" charset="-78"/>
              </a:rPr>
              <a:t>کارکنان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51" y="210012"/>
            <a:ext cx="8044693" cy="6647987"/>
          </a:xfrm>
        </p:spPr>
      </p:pic>
    </p:spTree>
    <p:extLst>
      <p:ext uri="{BB962C8B-B14F-4D97-AF65-F5344CB8AC3E}">
        <p14:creationId xmlns:p14="http://schemas.microsoft.com/office/powerpoint/2010/main" val="31288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571" y="746761"/>
            <a:ext cx="2882537" cy="533400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Zar" panose="00000400000000000000" pitchFamily="2" charset="-78"/>
              </a:rPr>
              <a:t>کارکنان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31" y="226422"/>
            <a:ext cx="7690829" cy="6422996"/>
          </a:xfrm>
        </p:spPr>
      </p:pic>
    </p:spTree>
    <p:extLst>
      <p:ext uri="{BB962C8B-B14F-4D97-AF65-F5344CB8AC3E}">
        <p14:creationId xmlns:p14="http://schemas.microsoft.com/office/powerpoint/2010/main" val="14816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320" y="450670"/>
            <a:ext cx="2882537" cy="533400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Zar" panose="00000400000000000000" pitchFamily="2" charset="-78"/>
              </a:rPr>
              <a:t>کارکنان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74" y="52073"/>
            <a:ext cx="8395063" cy="6991233"/>
          </a:xfrm>
        </p:spPr>
      </p:pic>
    </p:spTree>
    <p:extLst>
      <p:ext uri="{BB962C8B-B14F-4D97-AF65-F5344CB8AC3E}">
        <p14:creationId xmlns:p14="http://schemas.microsoft.com/office/powerpoint/2010/main" val="22314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399" y="15504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2" y="670560"/>
            <a:ext cx="12206021" cy="61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586" y="616132"/>
            <a:ext cx="2882537" cy="533400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Zar" panose="00000400000000000000" pitchFamily="2" charset="-78"/>
              </a:rPr>
              <a:t>کارکنان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90" y="616132"/>
            <a:ext cx="9428852" cy="5399314"/>
          </a:xfrm>
        </p:spPr>
      </p:pic>
    </p:spTree>
    <p:extLst>
      <p:ext uri="{BB962C8B-B14F-4D97-AF65-F5344CB8AC3E}">
        <p14:creationId xmlns:p14="http://schemas.microsoft.com/office/powerpoint/2010/main" val="23744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028" y="598715"/>
            <a:ext cx="2882537" cy="533400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Zar" panose="00000400000000000000" pitchFamily="2" charset="-78"/>
              </a:rPr>
              <a:t>کارکنان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84" y="1132115"/>
            <a:ext cx="9701808" cy="4809443"/>
          </a:xfrm>
        </p:spPr>
      </p:pic>
    </p:spTree>
    <p:extLst>
      <p:ext uri="{BB962C8B-B14F-4D97-AF65-F5344CB8AC3E}">
        <p14:creationId xmlns:p14="http://schemas.microsoft.com/office/powerpoint/2010/main" val="19265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6445" y="433253"/>
            <a:ext cx="2882537" cy="533400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Zar" panose="00000400000000000000" pitchFamily="2" charset="-78"/>
              </a:rPr>
              <a:t>کارکنان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19" y="64729"/>
            <a:ext cx="8342812" cy="6697617"/>
          </a:xfrm>
        </p:spPr>
      </p:pic>
    </p:spTree>
    <p:extLst>
      <p:ext uri="{BB962C8B-B14F-4D97-AF65-F5344CB8AC3E}">
        <p14:creationId xmlns:p14="http://schemas.microsoft.com/office/powerpoint/2010/main" val="2315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0023" y="104503"/>
            <a:ext cx="207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بیمه شخص ثالث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2" y="266426"/>
            <a:ext cx="5022015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0023" y="104503"/>
            <a:ext cx="207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بیمه شخص ثالث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88" y="33996"/>
            <a:ext cx="6279424" cy="6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0023" y="104503"/>
            <a:ext cx="207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بیمه شخص ثالث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03" y="357874"/>
            <a:ext cx="7079593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0023" y="104503"/>
            <a:ext cx="207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بیمه شخص ثالث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91" y="167357"/>
            <a:ext cx="5982218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0023" y="104503"/>
            <a:ext cx="207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بیمه شخص ثالث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25" y="342632"/>
            <a:ext cx="4259949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0023" y="104503"/>
            <a:ext cx="207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بیمه شخص ثالث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23" y="777010"/>
            <a:ext cx="4999153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503" y="722812"/>
            <a:ext cx="354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جدول های </a:t>
            </a:r>
            <a:r>
              <a:rPr lang="en-US" sz="2400" b="1" dirty="0" smtClean="0">
                <a:cs typeface="B Zar" panose="00000400000000000000" pitchFamily="2" charset="-78"/>
              </a:rPr>
              <a:t>fact less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6" y="2753855"/>
            <a:ext cx="2896324" cy="3712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48" y="276842"/>
            <a:ext cx="3834534" cy="3424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72" y="1558835"/>
            <a:ext cx="4055165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1314" y="235132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1070405"/>
            <a:ext cx="4572396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407408"/>
            <a:ext cx="8215072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89" y="335335"/>
            <a:ext cx="4008467" cy="6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87" y="620786"/>
            <a:ext cx="9525825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34" y="578873"/>
            <a:ext cx="5212532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53" y="1100888"/>
            <a:ext cx="10476576" cy="53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1611" y="10450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منبع های داده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41" y="689372"/>
            <a:ext cx="5060118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185</TotalTime>
  <Words>85</Words>
  <Application>Microsoft Office PowerPoint</Application>
  <PresentationFormat>Widescreen</PresentationFormat>
  <Paragraphs>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 Zar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کارکنان</vt:lpstr>
      <vt:lpstr>کارکنان</vt:lpstr>
      <vt:lpstr>کارکنان</vt:lpstr>
      <vt:lpstr>کارکنان</vt:lpstr>
      <vt:lpstr>کارکنان</vt:lpstr>
      <vt:lpstr>کارکنان</vt:lpstr>
      <vt:lpstr>کارکنان</vt:lpstr>
      <vt:lpstr>کارکنان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</dc:creator>
  <cp:lastModifiedBy>Reza</cp:lastModifiedBy>
  <cp:revision>15</cp:revision>
  <dcterms:created xsi:type="dcterms:W3CDTF">2019-12-22T22:00:04Z</dcterms:created>
  <dcterms:modified xsi:type="dcterms:W3CDTF">2019-12-23T05:58:51Z</dcterms:modified>
</cp:coreProperties>
</file>