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-34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A555D-BDCB-B04B-BC40-1D98BECAF83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B6550-0A3E-2043-B07E-922A28AA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45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4C0A0-A731-1C4E-BF17-9B589586C5C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8E748-DA6D-0D49-9AF3-36FE36D5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121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EBD7-39DD-A94A-A600-EB901ED952C4}" type="datetime1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D2D0-AA5F-7B45-AC31-AA9E1273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7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4A57-1D3A-5C46-B961-0E75BC81B230}" type="datetime1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D2D0-AA5F-7B45-AC31-AA9E1273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0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3D7B-B072-164B-89F9-0F92C4978396}" type="datetime1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D2D0-AA5F-7B45-AC31-AA9E1273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1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4D55-FF00-8743-993D-C166D933F75C}" type="datetime1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D2D0-AA5F-7B45-AC31-AA9E1273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2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4732-AB69-AA4F-B2F5-7A8DEB1F68D3}" type="datetime1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D2D0-AA5F-7B45-AC31-AA9E1273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2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12EE-2400-F740-881A-D69EF7137DFF}" type="datetime1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D2D0-AA5F-7B45-AC31-AA9E1273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88E4-1F09-3A4C-A091-D6E85985B5D8}" type="datetime1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D2D0-AA5F-7B45-AC31-AA9E1273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5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6E96-C9E6-6E41-BEA3-3704729B6C83}" type="datetime1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D2D0-AA5F-7B45-AC31-AA9E1273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78B2-E1AB-134D-A98F-A1145636EF3A}" type="datetime1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D2D0-AA5F-7B45-AC31-AA9E1273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AC5A-7BC6-D841-B1B6-CBA1F6E8490C}" type="datetime1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D2D0-AA5F-7B45-AC31-AA9E1273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9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740B-24F1-7847-9647-ABDA0857A774}" type="datetime1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D2D0-AA5F-7B45-AC31-AA9E1273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7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281C8-1995-E24E-92AD-70DA563218E2}" type="datetime1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6D2D0-AA5F-7B45-AC31-AA9E1273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6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.cityofboston.gov/Public-Safety/Crime-Incident-Reports-July-2012-August-2015-Sourc/7cdf-6fgx/data" TargetMode="External"/><Relationship Id="rId3" Type="http://schemas.openxmlformats.org/officeDocument/2006/relationships/hyperlink" Target="https://abbasinima.shinyapps.io/bac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Incubator</a:t>
            </a:r>
            <a:br>
              <a:rPr lang="en-US" dirty="0" smtClean="0"/>
            </a:br>
            <a:r>
              <a:rPr lang="en-US" dirty="0" smtClean="0"/>
              <a:t>Auto Theft in Boston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Nima Abbasi</a:t>
            </a:r>
            <a:endParaRPr lang="en-US" sz="2000" dirty="0">
              <a:solidFill>
                <a:srgbClr val="000000"/>
              </a:solidFill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11/15/2016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D2D0-AA5F-7B45-AC31-AA9E127305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3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 theft incidents in Boston 2012-2015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Interactive map: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300" dirty="0" smtClean="0"/>
              <a:t>https://</a:t>
            </a:r>
            <a:r>
              <a:rPr lang="en-US" sz="1300" dirty="0" err="1" smtClean="0"/>
              <a:t>abbasinima.shinyapps.io</a:t>
            </a:r>
            <a:r>
              <a:rPr lang="en-US" sz="1300" dirty="0" smtClean="0"/>
              <a:t>/back/</a:t>
            </a:r>
          </a:p>
          <a:p>
            <a:endParaRPr lang="en-US" dirty="0"/>
          </a:p>
          <a:p>
            <a:r>
              <a:rPr lang="en-US" dirty="0" smtClean="0"/>
              <a:t>Links to the data:</a:t>
            </a:r>
          </a:p>
          <a:p>
            <a:pPr marL="0" indent="0">
              <a:buNone/>
            </a:pPr>
            <a:r>
              <a:rPr lang="en-US" sz="1300" dirty="0" smtClean="0">
                <a:hlinkClick r:id="rId2"/>
              </a:rPr>
              <a:t>https://data.cityofboston.gov/Public-Safety/Crime-Incident-Reports-July-2012-August-2015-Sourc/7cdf-6fgx/data</a:t>
            </a: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/>
              <a:t>https://</a:t>
            </a:r>
            <a:r>
              <a:rPr lang="en-US" sz="1300" dirty="0" err="1" smtClean="0"/>
              <a:t>data.cityofboston.gov</a:t>
            </a:r>
            <a:r>
              <a:rPr lang="en-US" sz="1300" dirty="0" smtClean="0"/>
              <a:t>/Public-Safety/Crime-Incident-Reports-August-2015-To-Date-Source-/fqn4-4qap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Oval 4">
            <a:hlinkClick r:id="rId3"/>
          </p:cNvPr>
          <p:cNvSpPr/>
          <p:nvPr/>
        </p:nvSpPr>
        <p:spPr>
          <a:xfrm>
            <a:off x="5401365" y="1972924"/>
            <a:ext cx="2058358" cy="20583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D2D0-AA5F-7B45-AC31-AA9E127305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36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 theft incident in different years 2012-2016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46168" y="1445186"/>
            <a:ext cx="6748183" cy="5320519"/>
            <a:chOff x="1046168" y="1445186"/>
            <a:chExt cx="6748183" cy="5320519"/>
          </a:xfrm>
        </p:grpSpPr>
        <p:grpSp>
          <p:nvGrpSpPr>
            <p:cNvPr id="14" name="Group 13"/>
            <p:cNvGrpSpPr/>
            <p:nvPr/>
          </p:nvGrpSpPr>
          <p:grpSpPr>
            <a:xfrm>
              <a:off x="1046168" y="1445186"/>
              <a:ext cx="6748183" cy="5069242"/>
              <a:chOff x="838202" y="1511314"/>
              <a:chExt cx="7117515" cy="5346685"/>
            </a:xfrm>
          </p:grpSpPr>
          <p:pic>
            <p:nvPicPr>
              <p:cNvPr id="6" name="Picture 5" descr="Rplot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6478" y="1511314"/>
                <a:ext cx="6919239" cy="5346685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2322467" y="4199184"/>
                <a:ext cx="572037" cy="216252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89421" y="1784939"/>
                <a:ext cx="572037" cy="457676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671486" y="2013777"/>
                <a:ext cx="572037" cy="43479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853551" y="2997783"/>
                <a:ext cx="572037" cy="336392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024176" y="3924578"/>
                <a:ext cx="572037" cy="24371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68576" y="4046226"/>
                <a:ext cx="190858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Car theft incidents</a:t>
                </a:r>
                <a:endParaRPr lang="en-US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4379016" y="6396373"/>
              <a:ext cx="603050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Year</a:t>
              </a:r>
              <a:endParaRPr lang="en-US" dirty="0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D2D0-AA5F-7B45-AC31-AA9E127305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 theft incident in different Months 2012-2016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0" y="1489570"/>
            <a:ext cx="8251623" cy="5368430"/>
            <a:chOff x="0" y="1489570"/>
            <a:chExt cx="8251623" cy="5368430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1489570"/>
              <a:ext cx="8251623" cy="5368430"/>
              <a:chOff x="0" y="1489570"/>
              <a:chExt cx="8251623" cy="536843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0" y="6253605"/>
                <a:ext cx="141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Temperature</a:t>
                </a:r>
                <a:endParaRPr lang="en-US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1304242" y="1489570"/>
                <a:ext cx="6947381" cy="5368430"/>
                <a:chOff x="1304242" y="1489570"/>
                <a:chExt cx="6947381" cy="5368430"/>
              </a:xfrm>
            </p:grpSpPr>
            <p:pic>
              <p:nvPicPr>
                <p:cNvPr id="8" name="Picture 7" descr="Month-final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04242" y="1489570"/>
                  <a:ext cx="6947381" cy="5368430"/>
                </a:xfrm>
                <a:prstGeom prst="rect">
                  <a:avLst/>
                </a:prstGeom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2288759" y="2315997"/>
                  <a:ext cx="618033" cy="185415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991276" y="1942449"/>
                  <a:ext cx="2088818" cy="7742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Rectangle 11"/>
              <p:cNvSpPr/>
              <p:nvPr/>
            </p:nvSpPr>
            <p:spPr>
              <a:xfrm>
                <a:off x="4923888" y="1942449"/>
                <a:ext cx="488993" cy="4034318"/>
              </a:xfrm>
              <a:prstGeom prst="rect">
                <a:avLst/>
              </a:prstGeom>
              <a:noFill/>
              <a:ln w="28575" cmpd="sng">
                <a:solidFill>
                  <a:srgbClr val="C0504D"/>
                </a:solidFill>
                <a:prstDash val="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66452" y="4013941"/>
                <a:ext cx="488993" cy="1962825"/>
              </a:xfrm>
              <a:prstGeom prst="rect">
                <a:avLst/>
              </a:prstGeom>
              <a:noFill/>
              <a:ln w="28575" cmpd="sng">
                <a:solidFill>
                  <a:srgbClr val="C0504D"/>
                </a:solidFill>
                <a:prstDash val="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51307" y="3667561"/>
                <a:ext cx="7944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Minimum</a:t>
                </a:r>
                <a:endParaRPr lang="en-US" sz="1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83919" y="1942449"/>
                <a:ext cx="8186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Maximum</a:t>
                </a:r>
                <a:endParaRPr lang="en-US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6200000">
                <a:off x="350959" y="3848560"/>
                <a:ext cx="1809545" cy="3501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Car theft incidents</a:t>
                </a:r>
                <a:endParaRPr lang="en-US" dirty="0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2813729" y="1489570"/>
              <a:ext cx="3381315" cy="3490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D2D0-AA5F-7B45-AC31-AA9E127305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5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 theft incident in different Day of a week 2012-2016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853982" y="5927297"/>
            <a:ext cx="5707929" cy="14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53982" y="1985499"/>
            <a:ext cx="5707929" cy="14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868199" y="1466463"/>
            <a:ext cx="7203954" cy="5391537"/>
            <a:chOff x="868199" y="1466463"/>
            <a:chExt cx="7203954" cy="5391537"/>
          </a:xfrm>
        </p:grpSpPr>
        <p:grpSp>
          <p:nvGrpSpPr>
            <p:cNvPr id="15" name="Group 14"/>
            <p:cNvGrpSpPr/>
            <p:nvPr/>
          </p:nvGrpSpPr>
          <p:grpSpPr>
            <a:xfrm>
              <a:off x="868199" y="1466464"/>
              <a:ext cx="7203954" cy="5391536"/>
              <a:chOff x="868199" y="1466464"/>
              <a:chExt cx="7203954" cy="5391536"/>
            </a:xfrm>
          </p:grpSpPr>
          <p:pic>
            <p:nvPicPr>
              <p:cNvPr id="6" name="Picture 5" descr="week-final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871" y="1466464"/>
                <a:ext cx="6977282" cy="5391536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 rot="16200000">
                <a:off x="138510" y="3910878"/>
                <a:ext cx="1809545" cy="3501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Car theft incidents</a:t>
                </a:r>
                <a:endParaRPr lang="en-US" dirty="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2690070" y="1466463"/>
              <a:ext cx="3692209" cy="3734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D2D0-AA5F-7B45-AC31-AA9E127305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2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 theft incident in different shifts of a day 2012-2016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7691" y="52900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0 - 8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4665" y="4536018"/>
            <a:ext cx="7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8 - 16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1047" y="3900058"/>
            <a:ext cx="82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16 - 24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10517" y="1532922"/>
            <a:ext cx="7066361" cy="5325078"/>
            <a:chOff x="1210517" y="1532922"/>
            <a:chExt cx="7066361" cy="5325078"/>
          </a:xfrm>
        </p:grpSpPr>
        <p:pic>
          <p:nvPicPr>
            <p:cNvPr id="3" name="Picture 2" descr="shif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601" y="1532922"/>
              <a:ext cx="6891277" cy="532507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176536" y="1532923"/>
              <a:ext cx="3303432" cy="40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480828" y="3910878"/>
              <a:ext cx="1809545" cy="35016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Car theft incidents</a:t>
              </a:r>
              <a:endParaRPr lang="en-US" dirty="0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D2D0-AA5F-7B45-AC31-AA9E127305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6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 theft incident in different hours of a day 2012-2016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378" y="1532922"/>
            <a:ext cx="6962588" cy="5325078"/>
            <a:chOff x="1007378" y="1532922"/>
            <a:chExt cx="6962588" cy="5325078"/>
          </a:xfrm>
        </p:grpSpPr>
        <p:pic>
          <p:nvPicPr>
            <p:cNvPr id="5" name="Picture 4" descr="hours-final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462" y="1613111"/>
              <a:ext cx="6787504" cy="524488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277689" y="3910878"/>
              <a:ext cx="1809545" cy="35016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Car theft incidents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76536" y="1532922"/>
              <a:ext cx="3303432" cy="448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D2D0-AA5F-7B45-AC31-AA9E127305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00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 theft crime rate in Boston is decreasing!</a:t>
            </a:r>
          </a:p>
          <a:p>
            <a:r>
              <a:rPr lang="en-US" dirty="0" smtClean="0"/>
              <a:t>Data analysis shows this is a seasonal crime!</a:t>
            </a:r>
          </a:p>
          <a:p>
            <a:r>
              <a:rPr lang="en-US" dirty="0" smtClean="0"/>
              <a:t>The pick hours of this type of crime is from 20-22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D2D0-AA5F-7B45-AC31-AA9E127305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4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4434</TotalTime>
  <Words>218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 Incubator Auto Theft in Boston</vt:lpstr>
      <vt:lpstr>Auto theft incidents in Boston 2012-2015</vt:lpstr>
      <vt:lpstr>Car theft incident in different years 2012-2016</vt:lpstr>
      <vt:lpstr>Car theft incident in different Months 2012-2016</vt:lpstr>
      <vt:lpstr>Car theft incident in different Day of a week 2012-2016</vt:lpstr>
      <vt:lpstr>Car theft incident in different shifts of a day 2012-2016</vt:lpstr>
      <vt:lpstr>Car theft incident in different hours of a day 2012-2016</vt:lpstr>
      <vt:lpstr>Conclusion</vt:lpstr>
    </vt:vector>
  </TitlesOfParts>
  <Company>NEU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Incubator</dc:title>
  <dc:creator>Nima Abbasi</dc:creator>
  <cp:lastModifiedBy>Nima Abbasi</cp:lastModifiedBy>
  <cp:revision>16</cp:revision>
  <dcterms:created xsi:type="dcterms:W3CDTF">2016-11-11T15:35:51Z</dcterms:created>
  <dcterms:modified xsi:type="dcterms:W3CDTF">2016-11-14T17:30:37Z</dcterms:modified>
</cp:coreProperties>
</file>