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717" autoAdjust="0"/>
  </p:normalViewPr>
  <p:slideViewPr>
    <p:cSldViewPr>
      <p:cViewPr>
        <p:scale>
          <a:sx n="94" d="100"/>
          <a:sy n="94" d="100"/>
        </p:scale>
        <p:origin x="-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8DB95-9FCD-4FDA-B022-A060D817CD47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2BCB235-04EC-4E6A-A700-479E6B01373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13547E-75D7-4521-88D8-DE4EBEDEC256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CAC8C-CB01-4C85-B6A4-F72ED20D9AB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AC8B1-0C00-4381-B001-14590EF10A3A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B1C8A-3777-4BB6-8B94-900E0D4A893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18BD77-CC47-4CB1-8387-F33FE7A3D630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7A54A9-7845-49E3-987A-D63B659018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1CBD4-B48E-4859-8EFC-521A71583F56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8A48F-C7E9-49AD-ACAD-525217E714C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1FE29D-9166-4956-AA56-87570608200F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B2DA8-5A95-43B7-A728-5CB073AECF0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791ADE-DDA7-4A1C-8004-0CA57D985A00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0AC7B-A88B-4770-BD19-29C847CE0CCD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D290D-F011-46C7-A055-D33DC7C3D2E7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DC9A-B64A-44F8-8725-F37E8378417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AA7EA-EEA0-4020-B4A4-9BEC530D2B23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6FCF79-F200-4BD1-BB19-C67B6E7E8EE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3A3F8B9-815F-456B-AE07-694C5A201B25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95D0199-9E6C-41A1-9FA2-8F03F21BD6D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C1DFC-0DDD-4018-ABC9-10B643785B4E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59D68-EA20-483E-BD7D-0FECAA69240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E345024A-D5A1-4439-AF86-086630CE34A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2501E0E-881D-4E9E-875A-AA2C70A3CCF2}" type="datetimeFigureOut">
              <a:rPr lang="pt-BR" smtClean="0"/>
              <a:pPr>
                <a:defRPr/>
              </a:pPr>
              <a:t>25/04/2012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/>
          </p:nvPr>
        </p:nvSpPr>
        <p:spPr>
          <a:xfrm>
            <a:off x="1475657" y="1268760"/>
            <a:ext cx="2808312" cy="9555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8000" smtClean="0">
                <a:solidFill>
                  <a:schemeClr val="accent1">
                    <a:satMod val="150000"/>
                  </a:schemeClr>
                </a:solidFill>
              </a:rPr>
              <a:t>TIG V</a:t>
            </a:r>
            <a:endParaRPr lang="pt-BR" sz="80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6" name="Subtítulo 2"/>
          <p:cNvSpPr>
            <a:spLocks noGrp="1"/>
          </p:cNvSpPr>
          <p:nvPr>
            <p:ph type="subTitle" idx="1"/>
          </p:nvPr>
        </p:nvSpPr>
        <p:spPr>
          <a:xfrm>
            <a:off x="1043608" y="2996952"/>
            <a:ext cx="7414592" cy="864096"/>
          </a:xfrm>
        </p:spPr>
        <p:txBody>
          <a:bodyPr>
            <a:noAutofit/>
          </a:bodyPr>
          <a:lstStyle/>
          <a:p>
            <a:pPr algn="ctr" eaLnBrk="1" hangingPunct="1">
              <a:buFont typeface="Wingdings 3" pitchFamily="18" charset="2"/>
              <a:buNone/>
            </a:pPr>
            <a:r>
              <a:rPr lang="pt-BR" sz="3600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DE SATISFAÇÃO</a:t>
            </a:r>
          </a:p>
          <a:p>
            <a:pPr algn="ctr" eaLnBrk="1" hangingPunct="1">
              <a:buFont typeface="Wingdings 3" pitchFamily="18" charset="2"/>
              <a:buNone/>
            </a:pPr>
            <a:endParaRPr lang="pt-BR" b="1" smtClean="0">
              <a:solidFill>
                <a:schemeClr val="accent1">
                  <a:lumMod val="50000"/>
                </a:schemeClr>
              </a:solidFill>
            </a:endParaRPr>
          </a:p>
          <a:p>
            <a:pPr algn="l" eaLnBrk="1" hangingPunct="1">
              <a:buFont typeface="Wingdings 3" pitchFamily="18" charset="2"/>
              <a:buNone/>
            </a:pPr>
            <a:endParaRPr lang="pt-BR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41254"/>
            <a:ext cx="1800199" cy="19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528392" cy="8549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5400" dirty="0" smtClean="0">
                <a:solidFill>
                  <a:schemeClr val="accent1">
                    <a:satMod val="150000"/>
                  </a:schemeClr>
                </a:solidFill>
              </a:rPr>
              <a:t>Objetivo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852936"/>
            <a:ext cx="8115300" cy="936104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pt-BR" sz="2000" dirty="0" smtClean="0"/>
              <a:t> O projeto visa buscar a satisfação dos alunos quanto a disciplina TIG.</a:t>
            </a:r>
            <a:br>
              <a:rPr lang="pt-BR" sz="2000" dirty="0" smtClean="0"/>
            </a:br>
            <a:r>
              <a:rPr lang="pt-BR" sz="2000" dirty="0" smtClean="0"/>
              <a:t> O processo será realizado a partir de votações online.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sz="2000" dirty="0" smtClean="0"/>
              <a:t> </a:t>
            </a:r>
            <a:endParaRPr lang="pt-BR" sz="20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pt-BR" sz="20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pt-BR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4" y="5661248"/>
            <a:ext cx="792088" cy="8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ítulo 1"/>
          <p:cNvSpPr>
            <a:spLocks noGrp="1"/>
          </p:cNvSpPr>
          <p:nvPr>
            <p:ph type="title"/>
          </p:nvPr>
        </p:nvSpPr>
        <p:spPr>
          <a:xfrm>
            <a:off x="493794" y="241156"/>
            <a:ext cx="8398073" cy="936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 smtClean="0">
                <a:solidFill>
                  <a:schemeClr val="accent1">
                    <a:satMod val="150000"/>
                  </a:schemeClr>
                </a:solidFill>
              </a:rPr>
              <a:t>    Como será realizada a pesquisa</a:t>
            </a: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 bwMode="auto">
          <a:xfrm>
            <a:off x="3707904" y="2276872"/>
            <a:ext cx="499882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pt-BR" sz="2000" dirty="0" smtClean="0">
                <a:latin typeface="+mn-lt"/>
                <a:cs typeface="+mn-cs"/>
              </a:rPr>
              <a:t>Durante as apresentação dos trabalhos de TIG, um computador </a:t>
            </a:r>
            <a:r>
              <a:rPr lang="pt-BR" sz="2000" dirty="0">
                <a:latin typeface="+mn-lt"/>
                <a:cs typeface="+mn-cs"/>
              </a:rPr>
              <a:t>com tela </a:t>
            </a:r>
            <a:r>
              <a:rPr lang="pt-BR" sz="2000" dirty="0" err="1">
                <a:latin typeface="+mn-lt"/>
                <a:cs typeface="+mn-cs"/>
              </a:rPr>
              <a:t>Touch</a:t>
            </a:r>
            <a:r>
              <a:rPr lang="pt-BR" sz="2000" dirty="0">
                <a:latin typeface="+mn-lt"/>
                <a:cs typeface="+mn-cs"/>
              </a:rPr>
              <a:t> </a:t>
            </a:r>
            <a:r>
              <a:rPr lang="pt-BR" sz="2000" dirty="0" err="1">
                <a:latin typeface="+mn-lt"/>
                <a:cs typeface="+mn-cs"/>
              </a:rPr>
              <a:t>Screen</a:t>
            </a:r>
            <a:r>
              <a:rPr lang="pt-BR" sz="2000" dirty="0">
                <a:latin typeface="+mn-lt"/>
                <a:cs typeface="+mn-cs"/>
              </a:rPr>
              <a:t> </a:t>
            </a:r>
            <a:r>
              <a:rPr lang="pt-BR" sz="2000" dirty="0" smtClean="0">
                <a:latin typeface="+mn-lt"/>
                <a:cs typeface="+mn-cs"/>
              </a:rPr>
              <a:t>ficará de frente ao estande do nosso trabalho, onde será realizada a pesquisa de satisfação dos alunos. </a:t>
            </a:r>
            <a:endParaRPr lang="pt-BR" sz="2000" dirty="0">
              <a:latin typeface="+mn-lt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4" y="5661248"/>
            <a:ext cx="792088" cy="8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2480050" cy="220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6264696" cy="936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 smtClean="0">
                <a:solidFill>
                  <a:schemeClr val="accent1">
                    <a:satMod val="150000"/>
                  </a:schemeClr>
                </a:solidFill>
              </a:rPr>
              <a:t>    Avaliação: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98" y="1373940"/>
            <a:ext cx="70832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981075" y="620688"/>
            <a:ext cx="6048672" cy="64807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 smtClean="0">
                <a:solidFill>
                  <a:schemeClr val="accent1">
                    <a:satMod val="150000"/>
                  </a:schemeClr>
                </a:solidFill>
              </a:rPr>
              <a:t>Estatística Geral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098"/>
            <a:ext cx="791423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4" y="5661248"/>
            <a:ext cx="792088" cy="8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2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81074" y="620688"/>
            <a:ext cx="7911405" cy="64807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 smtClean="0">
                <a:solidFill>
                  <a:schemeClr val="accent1">
                    <a:satMod val="150000"/>
                  </a:schemeClr>
                </a:solidFill>
              </a:rPr>
              <a:t>Estatística por área do aluno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00200"/>
            <a:ext cx="71723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4" y="5661248"/>
            <a:ext cx="792088" cy="8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81074" y="620688"/>
            <a:ext cx="7911405" cy="64807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accent1">
                    <a:satMod val="150000"/>
                  </a:schemeClr>
                </a:solidFill>
              </a:rPr>
              <a:t>Requisitos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satMod val="150000"/>
                  </a:schemeClr>
                </a:solidFill>
              </a:rPr>
              <a:t>funcionais</a:t>
            </a:r>
            <a:endParaRPr lang="pt-BR" sz="40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4866"/>
              </p:ext>
            </p:extLst>
          </p:nvPr>
        </p:nvGraphicFramePr>
        <p:xfrm>
          <a:off x="1547664" y="19888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RF1.Contabilizar </a:t>
                      </a:r>
                      <a:r>
                        <a:rPr lang="en-US" dirty="0" err="1" smtClean="0"/>
                        <a:t>Votos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RF2.Gerenciar CRUD de </a:t>
                      </a:r>
                      <a:r>
                        <a:rPr lang="en-US" dirty="0" err="1" smtClean="0"/>
                        <a:t>Áreas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Específicas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RF3.Gerar </a:t>
                      </a:r>
                      <a:r>
                        <a:rPr lang="en-US" dirty="0" err="1" smtClean="0"/>
                        <a:t>Gráfico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partir</a:t>
                      </a:r>
                      <a:r>
                        <a:rPr lang="en-US" dirty="0" smtClean="0"/>
                        <a:t> dos dados </a:t>
                      </a:r>
                      <a:r>
                        <a:rPr lang="en-US" dirty="0" err="1" smtClean="0"/>
                        <a:t>obtidos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RF4.Exibir </a:t>
                      </a:r>
                      <a:r>
                        <a:rPr lang="en-US" dirty="0" err="1" smtClean="0"/>
                        <a:t>resultados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tela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RF5.Gerenciar CRUD de </a:t>
                      </a:r>
                      <a:r>
                        <a:rPr lang="en-US" u="sng" dirty="0" err="1" smtClean="0"/>
                        <a:t>Topicos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disponiveis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votos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rmico">
  <a:themeElements>
    <a:clrScheme name="térmico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érmic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rmic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Térmico</Template>
  <TotalTime>1194</TotalTime>
  <Words>96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térmico</vt:lpstr>
      <vt:lpstr>TIG V</vt:lpstr>
      <vt:lpstr>Objetivo</vt:lpstr>
      <vt:lpstr>    Como será realizada a pesquisa</vt:lpstr>
      <vt:lpstr>    Avaliação:</vt:lpstr>
      <vt:lpstr>Estatística Geral</vt:lpstr>
      <vt:lpstr>Estatística por área do aluno</vt:lpstr>
      <vt:lpstr>Requisitos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Customização do LEGAL</dc:title>
  <dc:creator>Wanderson Magela</dc:creator>
  <cp:lastModifiedBy>Henrique</cp:lastModifiedBy>
  <cp:revision>55</cp:revision>
  <dcterms:created xsi:type="dcterms:W3CDTF">2011-02-01T22:03:31Z</dcterms:created>
  <dcterms:modified xsi:type="dcterms:W3CDTF">2012-04-26T00:42:18Z</dcterms:modified>
</cp:coreProperties>
</file>