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1D11-ED5A-4BE5-97EA-D909696AF3C9}" type="datetimeFigureOut">
              <a:rPr lang="pt-BR" smtClean="0"/>
              <a:t>09/04/2013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579A-7A36-49F5-9CB5-D4EB51C80D3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1D11-ED5A-4BE5-97EA-D909696AF3C9}" type="datetimeFigureOut">
              <a:rPr lang="pt-BR" smtClean="0"/>
              <a:t>09/04/2013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579A-7A36-49F5-9CB5-D4EB51C80D3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1D11-ED5A-4BE5-97EA-D909696AF3C9}" type="datetimeFigureOut">
              <a:rPr lang="pt-BR" smtClean="0"/>
              <a:t>09/04/2013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579A-7A36-49F5-9CB5-D4EB51C80D3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1D11-ED5A-4BE5-97EA-D909696AF3C9}" type="datetimeFigureOut">
              <a:rPr lang="pt-BR" smtClean="0"/>
              <a:t>09/04/2013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579A-7A36-49F5-9CB5-D4EB51C80D3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1D11-ED5A-4BE5-97EA-D909696AF3C9}" type="datetimeFigureOut">
              <a:rPr lang="pt-BR" smtClean="0"/>
              <a:t>09/04/2013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579A-7A36-49F5-9CB5-D4EB51C80D3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1D11-ED5A-4BE5-97EA-D909696AF3C9}" type="datetimeFigureOut">
              <a:rPr lang="pt-BR" smtClean="0"/>
              <a:t>09/04/2013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579A-7A36-49F5-9CB5-D4EB51C80D3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1D11-ED5A-4BE5-97EA-D909696AF3C9}" type="datetimeFigureOut">
              <a:rPr lang="pt-BR" smtClean="0"/>
              <a:t>09/04/2013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579A-7A36-49F5-9CB5-D4EB51C80D3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1D11-ED5A-4BE5-97EA-D909696AF3C9}" type="datetimeFigureOut">
              <a:rPr lang="pt-BR" smtClean="0"/>
              <a:t>09/04/2013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579A-7A36-49F5-9CB5-D4EB51C80D3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1D11-ED5A-4BE5-97EA-D909696AF3C9}" type="datetimeFigureOut">
              <a:rPr lang="pt-BR" smtClean="0"/>
              <a:t>09/04/2013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579A-7A36-49F5-9CB5-D4EB51C80D3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1D11-ED5A-4BE5-97EA-D909696AF3C9}" type="datetimeFigureOut">
              <a:rPr lang="pt-BR" smtClean="0"/>
              <a:t>09/04/2013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579A-7A36-49F5-9CB5-D4EB51C80D3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1D11-ED5A-4BE5-97EA-D909696AF3C9}" type="datetimeFigureOut">
              <a:rPr lang="pt-BR" smtClean="0"/>
              <a:t>09/04/2013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579A-7A36-49F5-9CB5-D4EB51C80D3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81D11-ED5A-4BE5-97EA-D909696AF3C9}" type="datetimeFigureOut">
              <a:rPr lang="pt-BR" smtClean="0"/>
              <a:t>09/04/2013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2579A-7A36-49F5-9CB5-D4EB51C80D3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015536" y="2857496"/>
            <a:ext cx="1127968" cy="10715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4572000" cy="7143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572000" y="0"/>
            <a:ext cx="4572000" cy="7143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42844" y="500042"/>
            <a:ext cx="421484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Pontos</a:t>
            </a:r>
            <a:r>
              <a:rPr lang="en-US" sz="1600" b="1" dirty="0" smtClean="0"/>
              <a:t> Fortes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Interfaces </a:t>
            </a:r>
            <a:r>
              <a:rPr lang="en-US" sz="1600" dirty="0" err="1" smtClean="0"/>
              <a:t>extraordinárias</a:t>
            </a:r>
            <a:r>
              <a:rPr lang="en-US" sz="1600" dirty="0" smtClean="0"/>
              <a:t>, </a:t>
            </a:r>
            <a:r>
              <a:rPr lang="en-US" sz="1600" dirty="0" err="1" smtClean="0"/>
              <a:t>área</a:t>
            </a:r>
            <a:r>
              <a:rPr lang="en-US" sz="1600" dirty="0" smtClean="0"/>
              <a:t> </a:t>
            </a:r>
            <a:r>
              <a:rPr lang="en-US" sz="1600" dirty="0" err="1" smtClean="0"/>
              <a:t>cuja</a:t>
            </a:r>
            <a:r>
              <a:rPr lang="en-US" sz="1600" dirty="0" smtClean="0"/>
              <a:t> Apple® </a:t>
            </a:r>
            <a:r>
              <a:rPr lang="en-US" sz="1600" dirty="0" err="1" smtClean="0"/>
              <a:t>está</a:t>
            </a:r>
            <a:r>
              <a:rPr lang="en-US" sz="1600" dirty="0" smtClean="0"/>
              <a:t> </a:t>
            </a:r>
            <a:r>
              <a:rPr lang="en-US" sz="1600" dirty="0" err="1" smtClean="0"/>
              <a:t>muito</a:t>
            </a:r>
            <a:r>
              <a:rPr lang="en-US" sz="1600" dirty="0" smtClean="0"/>
              <a:t> </a:t>
            </a:r>
            <a:r>
              <a:rPr lang="en-US" sz="1600" dirty="0" err="1" smtClean="0"/>
              <a:t>acima</a:t>
            </a:r>
            <a:r>
              <a:rPr lang="en-US" sz="1600" dirty="0" smtClean="0"/>
              <a:t> de </a:t>
            </a:r>
            <a:r>
              <a:rPr lang="en-US" sz="1600" dirty="0" err="1" smtClean="0"/>
              <a:t>outras</a:t>
            </a:r>
            <a:r>
              <a:rPr lang="en-US" sz="1600" dirty="0" smtClean="0"/>
              <a:t> </a:t>
            </a:r>
            <a:r>
              <a:rPr lang="en-US" sz="1600" dirty="0" err="1" smtClean="0"/>
              <a:t>empresas</a:t>
            </a:r>
            <a:r>
              <a:rPr lang="en-US" sz="1600" dirty="0" smtClean="0"/>
              <a:t> do </a:t>
            </a:r>
            <a:r>
              <a:rPr lang="en-US" sz="1600" dirty="0" err="1" smtClean="0"/>
              <a:t>setor</a:t>
            </a:r>
            <a:r>
              <a:rPr lang="en-US" sz="1600" dirty="0" smtClean="0"/>
              <a:t> 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Forte </a:t>
            </a:r>
            <a:r>
              <a:rPr lang="en-US" sz="1600" dirty="0" err="1" smtClean="0"/>
              <a:t>imagem</a:t>
            </a:r>
            <a:r>
              <a:rPr lang="en-US" sz="1600" dirty="0" smtClean="0"/>
              <a:t> </a:t>
            </a:r>
            <a:r>
              <a:rPr lang="en-US" sz="1600" dirty="0" err="1" smtClean="0"/>
              <a:t>da</a:t>
            </a:r>
            <a:r>
              <a:rPr lang="en-US" sz="1600" dirty="0" smtClean="0"/>
              <a:t> </a:t>
            </a:r>
            <a:r>
              <a:rPr lang="en-US" sz="1600" dirty="0" err="1" smtClean="0"/>
              <a:t>marca</a:t>
            </a:r>
            <a:r>
              <a:rPr lang="en-US" sz="1600" dirty="0" smtClean="0"/>
              <a:t> </a:t>
            </a:r>
            <a:r>
              <a:rPr lang="en-US" sz="1600" dirty="0" err="1" smtClean="0"/>
              <a:t>associada</a:t>
            </a:r>
            <a:r>
              <a:rPr lang="en-US" sz="1600" dirty="0" smtClean="0"/>
              <a:t> a </a:t>
            </a:r>
            <a:r>
              <a:rPr lang="en-US" sz="1600" dirty="0" err="1" smtClean="0"/>
              <a:t>qualidade</a:t>
            </a:r>
            <a:r>
              <a:rPr lang="en-US" sz="1600" dirty="0" smtClean="0"/>
              <a:t> e a um design superior.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Usuários</a:t>
            </a:r>
            <a:r>
              <a:rPr lang="en-US" sz="1600" dirty="0" smtClean="0"/>
              <a:t> </a:t>
            </a:r>
            <a:r>
              <a:rPr lang="en-US" sz="1600" dirty="0" err="1" smtClean="0"/>
              <a:t>fiéis</a:t>
            </a:r>
            <a:r>
              <a:rPr lang="en-US" sz="1600" dirty="0" smtClean="0"/>
              <a:t>,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esperam</a:t>
            </a:r>
            <a:r>
              <a:rPr lang="en-US" sz="1600" dirty="0" smtClean="0"/>
              <a:t> </a:t>
            </a:r>
            <a:r>
              <a:rPr lang="en-US" sz="1600" dirty="0" err="1" smtClean="0"/>
              <a:t>ansiosamente</a:t>
            </a:r>
            <a:r>
              <a:rPr lang="en-US" sz="1600" dirty="0" smtClean="0"/>
              <a:t> </a:t>
            </a:r>
            <a:r>
              <a:rPr lang="en-US" sz="1600" dirty="0" err="1" smtClean="0"/>
              <a:t>pelo</a:t>
            </a:r>
            <a:r>
              <a:rPr lang="en-US" sz="1600" dirty="0" smtClean="0"/>
              <a:t> </a:t>
            </a:r>
            <a:r>
              <a:rPr lang="en-US" sz="1600" dirty="0" err="1" smtClean="0"/>
              <a:t>próximo</a:t>
            </a:r>
            <a:r>
              <a:rPr lang="en-US" sz="1600" dirty="0" smtClean="0"/>
              <a:t> </a:t>
            </a:r>
            <a:r>
              <a:rPr lang="en-US" sz="1600" dirty="0" err="1" smtClean="0"/>
              <a:t>lançamento</a:t>
            </a:r>
            <a:r>
              <a:rPr lang="en-US" sz="1600" dirty="0" smtClean="0"/>
              <a:t> </a:t>
            </a:r>
            <a:r>
              <a:rPr lang="en-US" sz="1600" dirty="0" err="1" smtClean="0"/>
              <a:t>da</a:t>
            </a:r>
            <a:r>
              <a:rPr lang="en-US" sz="1600" dirty="0" smtClean="0"/>
              <a:t> </a:t>
            </a:r>
            <a:r>
              <a:rPr lang="en-US" sz="1600" dirty="0" err="1" smtClean="0"/>
              <a:t>marca</a:t>
            </a:r>
            <a:r>
              <a:rPr lang="en-US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Bilhões</a:t>
            </a:r>
            <a:r>
              <a:rPr lang="en-US" sz="1600" dirty="0" smtClean="0"/>
              <a:t> </a:t>
            </a:r>
            <a:r>
              <a:rPr lang="en-US" sz="1600" dirty="0" err="1" smtClean="0"/>
              <a:t>em</a:t>
            </a:r>
            <a:r>
              <a:rPr lang="en-US" sz="1600" dirty="0" smtClean="0"/>
              <a:t> capital </a:t>
            </a:r>
            <a:r>
              <a:rPr lang="en-US" sz="1600" dirty="0" err="1" smtClean="0"/>
              <a:t>reservado</a:t>
            </a:r>
            <a:r>
              <a:rPr lang="en-US" sz="1600" dirty="0" smtClean="0"/>
              <a:t> </a:t>
            </a:r>
            <a:r>
              <a:rPr lang="en-US" sz="1600" dirty="0" err="1" smtClean="0"/>
              <a:t>exclusivamente</a:t>
            </a:r>
            <a:r>
              <a:rPr lang="en-US" sz="1600" dirty="0" smtClean="0"/>
              <a:t> </a:t>
            </a:r>
            <a:r>
              <a:rPr lang="en-US" sz="1600" dirty="0" err="1" smtClean="0"/>
              <a:t>para</a:t>
            </a:r>
            <a:r>
              <a:rPr lang="en-US" sz="1600" dirty="0" smtClean="0"/>
              <a:t> </a:t>
            </a:r>
            <a:r>
              <a:rPr lang="en-US" sz="1600" dirty="0" err="1" smtClean="0"/>
              <a:t>pesquisa</a:t>
            </a:r>
            <a:r>
              <a:rPr lang="en-US" sz="1600" dirty="0" smtClean="0"/>
              <a:t>, </a:t>
            </a:r>
            <a:r>
              <a:rPr lang="en-US" sz="1600" dirty="0" err="1" smtClean="0"/>
              <a:t>investimentos</a:t>
            </a:r>
            <a:r>
              <a:rPr lang="en-US" sz="1600" dirty="0" smtClean="0"/>
              <a:t> e </a:t>
            </a:r>
            <a:r>
              <a:rPr lang="en-US" sz="1600" dirty="0" err="1" smtClean="0"/>
              <a:t>expansão</a:t>
            </a:r>
            <a:r>
              <a:rPr lang="en-US" sz="1600" dirty="0" smtClean="0"/>
              <a:t>.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714876" y="500042"/>
            <a:ext cx="40005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Pontos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Fracos</a:t>
            </a:r>
            <a:endParaRPr lang="en-US" sz="1600" b="1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Produtos</a:t>
            </a:r>
            <a:r>
              <a:rPr lang="en-US" sz="1600" dirty="0" smtClean="0"/>
              <a:t> </a:t>
            </a:r>
            <a:r>
              <a:rPr lang="en-US" sz="1600" dirty="0" err="1" smtClean="0"/>
              <a:t>limitados</a:t>
            </a:r>
            <a:r>
              <a:rPr lang="en-US" sz="1600" dirty="0" smtClean="0"/>
              <a:t>, o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implica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, </a:t>
            </a:r>
            <a:r>
              <a:rPr lang="en-US" sz="1600" dirty="0" err="1" smtClean="0"/>
              <a:t>usuários</a:t>
            </a:r>
            <a:r>
              <a:rPr lang="en-US" sz="1600" dirty="0" smtClean="0"/>
              <a:t> com </a:t>
            </a:r>
            <a:r>
              <a:rPr lang="en-US" sz="1600" dirty="0" err="1" smtClean="0"/>
              <a:t>necessidades</a:t>
            </a:r>
            <a:r>
              <a:rPr lang="en-US" sz="1600" dirty="0" smtClean="0"/>
              <a:t> </a:t>
            </a:r>
            <a:r>
              <a:rPr lang="en-US" sz="1600" dirty="0" err="1" smtClean="0"/>
              <a:t>especificas</a:t>
            </a:r>
            <a:r>
              <a:rPr lang="en-US" sz="1600" dirty="0" smtClean="0"/>
              <a:t> </a:t>
            </a:r>
            <a:r>
              <a:rPr lang="en-US" sz="1600" dirty="0" err="1" smtClean="0"/>
              <a:t>comprem</a:t>
            </a:r>
            <a:r>
              <a:rPr lang="en-US" sz="1600" dirty="0" smtClean="0"/>
              <a:t> </a:t>
            </a:r>
            <a:r>
              <a:rPr lang="en-US" sz="1600" dirty="0" err="1" smtClean="0"/>
              <a:t>outra</a:t>
            </a:r>
            <a:r>
              <a:rPr lang="en-US" sz="1600" dirty="0" smtClean="0"/>
              <a:t> </a:t>
            </a:r>
            <a:r>
              <a:rPr lang="en-US" sz="1600" dirty="0" err="1" smtClean="0"/>
              <a:t>marca</a:t>
            </a:r>
            <a:r>
              <a:rPr lang="en-US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Força</a:t>
            </a:r>
            <a:r>
              <a:rPr lang="en-US" sz="1600" dirty="0" smtClean="0"/>
              <a:t>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usuários</a:t>
            </a:r>
            <a:r>
              <a:rPr lang="en-US" sz="1600" dirty="0" smtClean="0"/>
              <a:t> a </a:t>
            </a:r>
            <a:r>
              <a:rPr lang="en-US" sz="1600" dirty="0" err="1" smtClean="0"/>
              <a:t>comprarem</a:t>
            </a:r>
            <a:r>
              <a:rPr lang="en-US" sz="1600" dirty="0" smtClean="0"/>
              <a:t> </a:t>
            </a:r>
            <a:r>
              <a:rPr lang="en-US" sz="1600" dirty="0" err="1" smtClean="0"/>
              <a:t>novos</a:t>
            </a:r>
            <a:r>
              <a:rPr lang="en-US" sz="1600" dirty="0" smtClean="0"/>
              <a:t> </a:t>
            </a:r>
            <a:r>
              <a:rPr lang="en-US" sz="1600" dirty="0" err="1" smtClean="0"/>
              <a:t>produtos</a:t>
            </a:r>
            <a:r>
              <a:rPr lang="en-US" sz="1600" dirty="0" smtClean="0"/>
              <a:t>, </a:t>
            </a:r>
            <a:r>
              <a:rPr lang="en-US" sz="1600" dirty="0" err="1" smtClean="0"/>
              <a:t>diminuindo</a:t>
            </a:r>
            <a:r>
              <a:rPr lang="en-US" sz="1600" dirty="0" smtClean="0"/>
              <a:t> o </a:t>
            </a:r>
            <a:r>
              <a:rPr lang="en-US" sz="1600" dirty="0" err="1" smtClean="0"/>
              <a:t>suporte</a:t>
            </a:r>
            <a:r>
              <a:rPr lang="en-US" sz="1600" dirty="0" smtClean="0"/>
              <a:t> a </a:t>
            </a:r>
            <a:r>
              <a:rPr lang="en-US" sz="1600" dirty="0" err="1" smtClean="0"/>
              <a:t>produtos</a:t>
            </a:r>
            <a:r>
              <a:rPr lang="en-US" sz="1600" dirty="0" smtClean="0"/>
              <a:t> </a:t>
            </a:r>
            <a:r>
              <a:rPr lang="en-US" sz="1600" dirty="0" err="1" smtClean="0"/>
              <a:t>antigos</a:t>
            </a:r>
            <a:r>
              <a:rPr lang="en-US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Alto </a:t>
            </a:r>
            <a:r>
              <a:rPr lang="en-US" sz="1600" dirty="0" err="1" smtClean="0"/>
              <a:t>preço</a:t>
            </a:r>
            <a:r>
              <a:rPr lang="en-US" sz="1600" dirty="0" smtClean="0"/>
              <a:t> dos </a:t>
            </a:r>
            <a:r>
              <a:rPr lang="en-US" sz="1600" dirty="0" err="1" smtClean="0"/>
              <a:t>produtos</a:t>
            </a:r>
            <a:r>
              <a:rPr lang="en-US" sz="1600" dirty="0" smtClean="0"/>
              <a:t> </a:t>
            </a:r>
            <a:r>
              <a:rPr lang="en-US" sz="1600" dirty="0" err="1" smtClean="0"/>
              <a:t>comparado</a:t>
            </a:r>
            <a:r>
              <a:rPr lang="en-US" sz="1600" dirty="0" smtClean="0"/>
              <a:t> com as </a:t>
            </a:r>
            <a:r>
              <a:rPr lang="en-US" sz="1600" dirty="0" err="1" smtClean="0"/>
              <a:t>demais</a:t>
            </a:r>
            <a:r>
              <a:rPr lang="en-US" sz="1600" dirty="0" smtClean="0"/>
              <a:t> </a:t>
            </a:r>
            <a:r>
              <a:rPr lang="en-US" sz="1600" dirty="0" err="1" smtClean="0"/>
              <a:t>empresas</a:t>
            </a:r>
            <a:r>
              <a:rPr lang="en-US" sz="1600" dirty="0" smtClean="0"/>
              <a:t> do </a:t>
            </a:r>
            <a:r>
              <a:rPr lang="en-US" sz="1600" dirty="0" err="1" smtClean="0"/>
              <a:t>setor</a:t>
            </a:r>
            <a:r>
              <a:rPr lang="en-US" sz="1600" dirty="0" smtClean="0"/>
              <a:t>.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14282" y="4071942"/>
            <a:ext cx="3929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Oportunidades</a:t>
            </a:r>
            <a:endParaRPr lang="en-US" sz="1600" b="1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Demanda</a:t>
            </a:r>
            <a:r>
              <a:rPr lang="en-US" sz="1600" dirty="0" smtClean="0"/>
              <a:t> de </a:t>
            </a:r>
            <a:r>
              <a:rPr lang="en-US" sz="1600" dirty="0" err="1" smtClean="0"/>
              <a:t>aplicativos</a:t>
            </a:r>
            <a:r>
              <a:rPr lang="en-US" sz="1600" dirty="0" smtClean="0"/>
              <a:t> e </a:t>
            </a:r>
            <a:r>
              <a:rPr lang="en-US" sz="1600" dirty="0" err="1" smtClean="0"/>
              <a:t>dispositiveis</a:t>
            </a:r>
            <a:r>
              <a:rPr lang="en-US" sz="1600" dirty="0" smtClean="0"/>
              <a:t> </a:t>
            </a:r>
            <a:r>
              <a:rPr lang="en-US" sz="1600" dirty="0" err="1" smtClean="0"/>
              <a:t>móveis</a:t>
            </a:r>
            <a:r>
              <a:rPr lang="en-US" sz="1600" dirty="0" smtClean="0"/>
              <a:t> crescendo. 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Integração</a:t>
            </a:r>
            <a:r>
              <a:rPr lang="en-US" sz="1600" dirty="0" smtClean="0"/>
              <a:t> entre </a:t>
            </a:r>
            <a:r>
              <a:rPr lang="en-US" sz="1600" dirty="0" err="1" smtClean="0"/>
              <a:t>produtos</a:t>
            </a:r>
            <a:r>
              <a:rPr lang="en-US" sz="1600" dirty="0" smtClean="0"/>
              <a:t> Apple </a:t>
            </a:r>
            <a:r>
              <a:rPr lang="en-US" sz="1600" dirty="0" err="1" smtClean="0"/>
              <a:t>faz</a:t>
            </a:r>
            <a:r>
              <a:rPr lang="en-US" sz="1600" dirty="0" smtClean="0"/>
              <a:t> com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mais</a:t>
            </a:r>
            <a:r>
              <a:rPr lang="en-US" sz="1600" dirty="0" smtClean="0"/>
              <a:t> </a:t>
            </a:r>
            <a:r>
              <a:rPr lang="en-US" sz="1600" dirty="0" err="1" smtClean="0"/>
              <a:t>produtos</a:t>
            </a:r>
            <a:r>
              <a:rPr lang="en-US" sz="1600" dirty="0" smtClean="0"/>
              <a:t> </a:t>
            </a:r>
            <a:r>
              <a:rPr lang="en-US" sz="1600" dirty="0" err="1" smtClean="0"/>
              <a:t>sejam</a:t>
            </a:r>
            <a:r>
              <a:rPr lang="en-US" sz="1600" dirty="0" smtClean="0"/>
              <a:t> </a:t>
            </a:r>
            <a:r>
              <a:rPr lang="en-US" sz="1600" dirty="0" err="1" smtClean="0"/>
              <a:t>adquiridos</a:t>
            </a:r>
            <a:r>
              <a:rPr lang="en-US" sz="1600" dirty="0" smtClean="0"/>
              <a:t> </a:t>
            </a:r>
            <a:r>
              <a:rPr lang="en-US" sz="1600" dirty="0" err="1" smtClean="0"/>
              <a:t>para</a:t>
            </a:r>
            <a:r>
              <a:rPr lang="en-US" sz="1600" dirty="0" smtClean="0"/>
              <a:t> </a:t>
            </a:r>
            <a:r>
              <a:rPr lang="en-US" sz="1600" dirty="0" err="1" smtClean="0"/>
              <a:t>promover</a:t>
            </a:r>
            <a:r>
              <a:rPr lang="en-US" sz="1600" dirty="0" smtClean="0"/>
              <a:t> </a:t>
            </a:r>
            <a:r>
              <a:rPr lang="en-US" sz="1600" dirty="0" err="1" smtClean="0"/>
              <a:t>esta</a:t>
            </a:r>
            <a:r>
              <a:rPr lang="en-US" sz="1600" dirty="0" smtClean="0"/>
              <a:t> </a:t>
            </a:r>
            <a:r>
              <a:rPr lang="en-US" sz="1600" dirty="0" err="1" smtClean="0"/>
              <a:t>integração</a:t>
            </a:r>
            <a:r>
              <a:rPr lang="en-US" sz="1600" dirty="0" smtClean="0"/>
              <a:t>.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929190" y="4071942"/>
            <a:ext cx="39290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Ameaças</a:t>
            </a:r>
            <a:endParaRPr lang="en-US" sz="1600" b="1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Outras</a:t>
            </a:r>
            <a:r>
              <a:rPr lang="en-US" sz="1600" dirty="0" smtClean="0"/>
              <a:t> </a:t>
            </a:r>
            <a:r>
              <a:rPr lang="en-US" sz="1600" dirty="0" err="1" smtClean="0"/>
              <a:t>empresas</a:t>
            </a:r>
            <a:r>
              <a:rPr lang="en-US" sz="1600" dirty="0" smtClean="0"/>
              <a:t> </a:t>
            </a:r>
            <a:r>
              <a:rPr lang="en-US" sz="1600" dirty="0" err="1" smtClean="0"/>
              <a:t>oferecem</a:t>
            </a:r>
            <a:r>
              <a:rPr lang="en-US" sz="1600" dirty="0" smtClean="0"/>
              <a:t> </a:t>
            </a:r>
            <a:r>
              <a:rPr lang="en-US" sz="1600" dirty="0" err="1" smtClean="0"/>
              <a:t>produtos</a:t>
            </a:r>
            <a:r>
              <a:rPr lang="en-US" sz="1600" dirty="0" smtClean="0"/>
              <a:t> </a:t>
            </a:r>
            <a:r>
              <a:rPr lang="en-US" sz="1600" dirty="0" err="1" smtClean="0"/>
              <a:t>similares</a:t>
            </a:r>
            <a:r>
              <a:rPr lang="en-US" sz="1600" dirty="0" smtClean="0"/>
              <a:t> </a:t>
            </a:r>
            <a:r>
              <a:rPr lang="en-US" sz="1600" dirty="0" err="1" smtClean="0"/>
              <a:t>porém</a:t>
            </a:r>
            <a:r>
              <a:rPr lang="en-US" sz="1600" dirty="0" smtClean="0"/>
              <a:t> com </a:t>
            </a:r>
            <a:r>
              <a:rPr lang="en-US" sz="1600" dirty="0" err="1" smtClean="0"/>
              <a:t>preços</a:t>
            </a:r>
            <a:r>
              <a:rPr lang="en-US" sz="1600" dirty="0" smtClean="0"/>
              <a:t> </a:t>
            </a:r>
            <a:r>
              <a:rPr lang="en-US" sz="1600" dirty="0" err="1" smtClean="0"/>
              <a:t>muito</a:t>
            </a:r>
            <a:r>
              <a:rPr lang="en-US" sz="1600" dirty="0" smtClean="0"/>
              <a:t> </a:t>
            </a:r>
            <a:r>
              <a:rPr lang="en-US" sz="1600" dirty="0" err="1" smtClean="0"/>
              <a:t>mais</a:t>
            </a:r>
            <a:r>
              <a:rPr lang="en-US" sz="1600" dirty="0" smtClean="0"/>
              <a:t> </a:t>
            </a:r>
            <a:r>
              <a:rPr lang="en-US" sz="1600" dirty="0" err="1" smtClean="0"/>
              <a:t>barato</a:t>
            </a:r>
            <a:r>
              <a:rPr lang="en-US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Produtos</a:t>
            </a:r>
            <a:r>
              <a:rPr lang="en-US" sz="1600" dirty="0" smtClean="0"/>
              <a:t> </a:t>
            </a:r>
            <a:r>
              <a:rPr lang="en-US" sz="1600" dirty="0" err="1" smtClean="0"/>
              <a:t>muito</a:t>
            </a:r>
            <a:r>
              <a:rPr lang="en-US" sz="1600" dirty="0" smtClean="0"/>
              <a:t> </a:t>
            </a:r>
            <a:r>
              <a:rPr lang="en-US" sz="1600" dirty="0" err="1" smtClean="0"/>
              <a:t>pouco</a:t>
            </a:r>
            <a:r>
              <a:rPr lang="en-US" sz="1600" dirty="0" smtClean="0"/>
              <a:t> </a:t>
            </a:r>
            <a:r>
              <a:rPr lang="en-US" sz="1600" dirty="0" err="1" smtClean="0"/>
              <a:t>customizáveis</a:t>
            </a:r>
            <a:r>
              <a:rPr lang="en-US" sz="1600" dirty="0" smtClean="0"/>
              <a:t> </a:t>
            </a:r>
            <a:r>
              <a:rPr lang="en-US" sz="1600" dirty="0" err="1" smtClean="0"/>
              <a:t>comparados</a:t>
            </a:r>
            <a:r>
              <a:rPr lang="en-US" sz="1600" dirty="0" smtClean="0"/>
              <a:t> com </a:t>
            </a:r>
            <a:r>
              <a:rPr lang="en-US" sz="1600" dirty="0" err="1" smtClean="0"/>
              <a:t>outros</a:t>
            </a:r>
            <a:r>
              <a:rPr lang="en-US" sz="1600" dirty="0" smtClean="0"/>
              <a:t> </a:t>
            </a:r>
            <a:r>
              <a:rPr lang="en-US" sz="1600" dirty="0" err="1" smtClean="0"/>
              <a:t>produtos</a:t>
            </a:r>
            <a:r>
              <a:rPr lang="en-US" sz="1600" dirty="0" smtClean="0"/>
              <a:t> do </a:t>
            </a:r>
            <a:r>
              <a:rPr lang="en-US" sz="1600" dirty="0" err="1" smtClean="0"/>
              <a:t>mercado</a:t>
            </a:r>
            <a:r>
              <a:rPr lang="en-US" sz="1600" dirty="0" smtClean="0"/>
              <a:t>.</a:t>
            </a:r>
            <a:endParaRPr lang="pt-BR" sz="1600" dirty="0"/>
          </a:p>
        </p:txBody>
      </p:sp>
      <p:pic>
        <p:nvPicPr>
          <p:cNvPr id="1026" name="Picture 2" descr="http://macmaniacos.files.wordpress.com/2009/06/apple-logo-retr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2" y="2928947"/>
            <a:ext cx="836649" cy="9286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149</Words>
  <Application>Microsoft Office PowerPoint</Application>
  <PresentationFormat>Apresentação na tela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IBM_USER</dc:creator>
  <cp:lastModifiedBy>IBM_USER</cp:lastModifiedBy>
  <cp:revision>3</cp:revision>
  <dcterms:created xsi:type="dcterms:W3CDTF">2013-04-09T11:04:04Z</dcterms:created>
  <dcterms:modified xsi:type="dcterms:W3CDTF">2013-04-09T11:27:35Z</dcterms:modified>
</cp:coreProperties>
</file>