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5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56955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Distributed Machine Learning in Secure Environments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52307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Distributed machine learning is transforming the way we train complex models, enabling collaborative learning while preserving data privacy. 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1411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Related Work on Federated Learning and Its Relevance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58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Federated Learning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27646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Federated learning allows multiple parties to collaboratively train a shared model without sharing their raw data, preserving privacy and security.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58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Relevant Applications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27646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approach is particularly relevant for healthcare, finance, and other domains where data privacy is of utmost importance.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58289"/>
            <a:ext cx="2788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Recent Advancements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27646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Researchers have made significant progress in developing efficient federated learning algorithms and overcoming challenges like data heterogeneity and communication costs.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PK" dirty="0"/>
          </a:p>
        </p:txBody>
      </p:sp>
      <p:sp>
        <p:nvSpPr>
          <p:cNvPr id="4" name="Text 1"/>
          <p:cNvSpPr/>
          <p:nvPr/>
        </p:nvSpPr>
        <p:spPr>
          <a:xfrm>
            <a:off x="2037993" y="151411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Set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58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Chest CT Scan Data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27646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58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27646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Adenocarcinoma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Large cell carcinoma</a:t>
            </a:r>
            <a:endParaRPr lang="en-US" sz="1600" b="0" i="0" dirty="0">
              <a:solidFill>
                <a:srgbClr val="BDC1C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Squamous cell carcinoma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Normal Cells</a:t>
            </a:r>
            <a:endParaRPr lang="en-US" sz="1600" b="0" i="0" dirty="0">
              <a:solidFill>
                <a:srgbClr val="BDC1C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endParaRPr lang="en-US" sz="1600" b="0" i="0" dirty="0">
              <a:solidFill>
                <a:srgbClr val="BDC1C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449872" y="3458289"/>
            <a:ext cx="2788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Splits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27646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training set is </a:t>
            </a:r>
            <a:r>
              <a:rPr lang="en-US" sz="1600" b="1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70%</a:t>
            </a:r>
            <a:b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testing set is </a:t>
            </a:r>
            <a:r>
              <a:rPr lang="en-US" sz="1600" b="1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20%</a:t>
            </a:r>
            <a:b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validation set is </a:t>
            </a:r>
            <a:r>
              <a:rPr lang="en-US" sz="1600" b="1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10%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33631A3C-C16F-5140-8D33-E14CF9F70813}"/>
              </a:ext>
            </a:extLst>
          </p:cNvPr>
          <p:cNvSpPr/>
          <p:nvPr/>
        </p:nvSpPr>
        <p:spPr>
          <a:xfrm>
            <a:off x="1848564" y="4027645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Chest cancer detection using machine learning and deep leaning (CNN) .</a:t>
            </a:r>
            <a:b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 classify and diagnose if the patient have cancer or not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37824"/>
            <a:ext cx="102429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 Algorithm for Data Transmission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193250" y="2991803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28966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Data Encryption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end-to-end encryption of data during transmission to prevent unauthorized access.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2991803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Differential Privacy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Applying differential privacy techniques to further protect individual data contributions.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250" y="5010507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Aggregation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secure aggregation protocols to combine model updates while preserving privacy.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1543" y="5010507"/>
            <a:ext cx="1894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Verifiable Computing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Incorporating verifiable computing methods to ensure the integrity of the learning process.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2945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Frameworks and Weight Aggregation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6253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9401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Pysyft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420553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Leveraging Pysyft's distributed training capabilities for secure federated learning.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16253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9401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PyTorch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420553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Exploring PyTorch's federated learning extensions and their impact on model performance.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16253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94013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Weight Aggregation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76773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Investigating advanced weight aggregation techniques to improve model convergence and accuracy.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162538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940135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Client-Server Architecture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767739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Comparing the strengths and limitations of different machine learning frameworks for secure distributed learning.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243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28863" y="3201710"/>
            <a:ext cx="9972675" cy="13120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6"/>
              </a:lnSpc>
              <a:buNone/>
            </a:pPr>
            <a:r>
              <a:rPr lang="en-US" sz="413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Evaluating the Enhanced Model Performance</a:t>
            </a:r>
            <a:endParaRPr lang="en-US" sz="413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863" y="4828699"/>
            <a:ext cx="3324225" cy="83974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538770" y="5983367"/>
            <a:ext cx="2624376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</a:t>
            </a:r>
            <a:endParaRPr lang="en-US" sz="2066" dirty="0"/>
          </a:p>
        </p:txBody>
      </p:sp>
      <p:sp>
        <p:nvSpPr>
          <p:cNvPr id="8" name="Text 3"/>
          <p:cNvSpPr/>
          <p:nvPr/>
        </p:nvSpPr>
        <p:spPr>
          <a:xfrm>
            <a:off x="2538770" y="6437352"/>
            <a:ext cx="2904411" cy="1007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Assessing the model's predictive accuracy on diverse datasets.</a:t>
            </a:r>
            <a:endParaRPr lang="en-US" sz="1653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087" y="4828699"/>
            <a:ext cx="3324225" cy="83974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62995" y="5983367"/>
            <a:ext cx="2624376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Convergence</a:t>
            </a:r>
            <a:endParaRPr lang="en-US" sz="2066" dirty="0"/>
          </a:p>
        </p:txBody>
      </p:sp>
      <p:sp>
        <p:nvSpPr>
          <p:cNvPr id="11" name="Text 5"/>
          <p:cNvSpPr/>
          <p:nvPr/>
        </p:nvSpPr>
        <p:spPr>
          <a:xfrm>
            <a:off x="5862995" y="6437352"/>
            <a:ext cx="2904411" cy="1007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Analyzing the model's convergence rate and stability during training.</a:t>
            </a:r>
            <a:endParaRPr lang="en-US" sz="1653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313" y="4828699"/>
            <a:ext cx="3324225" cy="83974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87220" y="5983367"/>
            <a:ext cx="2624376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20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Privacy Preservation</a:t>
            </a:r>
            <a:endParaRPr lang="en-US" sz="2066" dirty="0"/>
          </a:p>
        </p:txBody>
      </p:sp>
      <p:sp>
        <p:nvSpPr>
          <p:cNvPr id="14" name="Text 7"/>
          <p:cNvSpPr/>
          <p:nvPr/>
        </p:nvSpPr>
        <p:spPr>
          <a:xfrm>
            <a:off x="9187220" y="6437352"/>
            <a:ext cx="2904411" cy="1007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Evaluating the effectiveness of the security algorithms in preserving data privacy.</a:t>
            </a:r>
            <a:endParaRPr lang="en-US" sz="165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340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Abbas Mustafa</cp:lastModifiedBy>
  <cp:revision>2</cp:revision>
  <dcterms:created xsi:type="dcterms:W3CDTF">2024-04-29T07:59:13Z</dcterms:created>
  <dcterms:modified xsi:type="dcterms:W3CDTF">2024-04-29T10:23:55Z</dcterms:modified>
</cp:coreProperties>
</file>