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75" r:id="rId7"/>
    <p:sldId id="269" r:id="rId8"/>
    <p:sldId id="277" r:id="rId9"/>
    <p:sldId id="260" r:id="rId10"/>
    <p:sldId id="261" r:id="rId11"/>
    <p:sldId id="270" r:id="rId12"/>
    <p:sldId id="262" r:id="rId13"/>
    <p:sldId id="271" r:id="rId14"/>
    <p:sldId id="279" r:id="rId15"/>
    <p:sldId id="272" r:id="rId16"/>
    <p:sldId id="280" r:id="rId17"/>
    <p:sldId id="263" r:id="rId18"/>
    <p:sldId id="285" r:id="rId19"/>
    <p:sldId id="286" r:id="rId20"/>
    <p:sldId id="288" r:id="rId21"/>
    <p:sldId id="264" r:id="rId22"/>
    <p:sldId id="274" r:id="rId23"/>
    <p:sldId id="273" r:id="rId24"/>
    <p:sldId id="291" r:id="rId25"/>
    <p:sldId id="292" r:id="rId26"/>
    <p:sldId id="265" r:id="rId27"/>
    <p:sldId id="266" r:id="rId28"/>
    <p:sldId id="267" r:id="rId29"/>
    <p:sldId id="268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09" r:id="rId51"/>
    <p:sldId id="314" r:id="rId52"/>
    <p:sldId id="315" r:id="rId53"/>
    <p:sldId id="316" r:id="rId54"/>
    <p:sldId id="31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70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602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82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51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23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093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0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246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901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9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13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0546-4E1C-4DA7-B8A3-0EED4C875094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89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96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01" y="1920148"/>
            <a:ext cx="84963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8468"/>
            <a:ext cx="2981325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256" y="3348468"/>
            <a:ext cx="234315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526" y="3348468"/>
            <a:ext cx="36385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40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column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6099" y="1840589"/>
            <a:ext cx="43338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/ deleting a new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61" y="1825625"/>
            <a:ext cx="5648325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61" y="5261873"/>
            <a:ext cx="70675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35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a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898" y="1804988"/>
            <a:ext cx="27813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in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270" y="1794691"/>
            <a:ext cx="5648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936" y="1796556"/>
            <a:ext cx="93249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900113"/>
            <a:ext cx="92487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Indexing, selection and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36" y="1825625"/>
            <a:ext cx="775335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36" y="2272506"/>
            <a:ext cx="220027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36" y="3865772"/>
            <a:ext cx="357187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488" y="3625056"/>
            <a:ext cx="26479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68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entries from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686" y="1786097"/>
            <a:ext cx="7071282" cy="468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974" y="1968715"/>
            <a:ext cx="57626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contains data structures and data manipulation tools designed to make data cleaning and analysis fast and easy in Python.</a:t>
            </a:r>
          </a:p>
          <a:p>
            <a:r>
              <a:rPr lang="en-US" sz="3600" dirty="0" smtClean="0"/>
              <a:t>Pandas is designed for working with tabular or heterogeneous data. </a:t>
            </a:r>
          </a:p>
          <a:p>
            <a:r>
              <a:rPr lang="en-US" sz="3600" dirty="0" err="1" smtClean="0"/>
              <a:t>NumPy</a:t>
            </a:r>
            <a:r>
              <a:rPr lang="en-US" sz="3600" dirty="0" smtClean="0"/>
              <a:t>, by contrast, is best suited for working with homogeneous numerical array data.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0154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884" y="1764828"/>
            <a:ext cx="20669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834" y="2720160"/>
            <a:ext cx="1781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3736" y="1839485"/>
            <a:ext cx="33813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with </a:t>
            </a:r>
            <a:r>
              <a:rPr lang="en-US" dirty="0" err="1" smtClean="0"/>
              <a:t>loc</a:t>
            </a:r>
            <a:r>
              <a:rPr lang="en-US" dirty="0" smtClean="0"/>
              <a:t> and </a:t>
            </a:r>
            <a:r>
              <a:rPr lang="en-US" dirty="0" err="1" smtClean="0"/>
              <a:t>iloc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134"/>
            <a:ext cx="53435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23" y="3359380"/>
            <a:ext cx="3771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07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837" y="1849178"/>
            <a:ext cx="4648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application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513" y="1782892"/>
            <a:ext cx="40671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348" y="1786453"/>
            <a:ext cx="37623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0904" y="1787997"/>
            <a:ext cx="51530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902" y="4832394"/>
            <a:ext cx="24860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64839" y="4213011"/>
            <a:ext cx="23907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20901" y="3268234"/>
            <a:ext cx="28289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328613"/>
            <a:ext cx="78009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5" y="1825625"/>
            <a:ext cx="4962525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05" y="4424650"/>
            <a:ext cx="59626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71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out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969"/>
            <a:ext cx="65722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58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81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69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6" y="1825625"/>
            <a:ext cx="23812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73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869"/>
            <a:ext cx="439102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3176"/>
            <a:ext cx="488632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51" y="3543982"/>
            <a:ext cx="7486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74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29975" y="1804085"/>
            <a:ext cx="7769183" cy="4584357"/>
            <a:chOff x="855834" y="1809106"/>
            <a:chExt cx="8181975" cy="50488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5834" y="1809106"/>
              <a:ext cx="8181975" cy="385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 t="25082"/>
            <a:stretch>
              <a:fillRect/>
            </a:stretch>
          </p:blipFill>
          <p:spPr bwMode="auto">
            <a:xfrm>
              <a:off x="871152" y="5687712"/>
              <a:ext cx="8077200" cy="117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Indexing</a:t>
            </a:r>
            <a:r>
              <a:rPr lang="en-US" i="1" dirty="0" smtClean="0"/>
              <a:t> </a:t>
            </a:r>
            <a:r>
              <a:rPr lang="en-US" dirty="0" smtClean="0"/>
              <a:t>Can treat one or more columns as the returned </a:t>
            </a:r>
            <a:r>
              <a:rPr lang="en-US" dirty="0" err="1" smtClean="0"/>
              <a:t>DataFrame</a:t>
            </a:r>
            <a:r>
              <a:rPr lang="en-US" dirty="0" smtClean="0"/>
              <a:t>, and whether to get column names from the file, the user, or not at all. Type inference and data conversion This includes the user-defined value conversions and custom list of missing value markers. </a:t>
            </a:r>
            <a:endParaRPr lang="en-US" dirty="0" smtClean="0"/>
          </a:p>
          <a:p>
            <a:r>
              <a:rPr lang="en-US" i="1" u="sng" dirty="0" err="1" smtClean="0"/>
              <a:t>Datetime</a:t>
            </a:r>
            <a:r>
              <a:rPr lang="en-US" i="1" u="sng" dirty="0" smtClean="0"/>
              <a:t> </a:t>
            </a:r>
            <a:r>
              <a:rPr lang="en-US" i="1" u="sng" dirty="0" smtClean="0"/>
              <a:t>parsing </a:t>
            </a:r>
            <a:r>
              <a:rPr lang="en-US" dirty="0" smtClean="0"/>
              <a:t>Includes combining capability, including combining date and time information spread over multiple columns into a single column in the result. </a:t>
            </a:r>
            <a:endParaRPr lang="en-US" dirty="0" smtClean="0"/>
          </a:p>
          <a:p>
            <a:r>
              <a:rPr lang="en-US" i="1" u="sng" dirty="0" smtClean="0"/>
              <a:t>Iterating </a:t>
            </a:r>
            <a:r>
              <a:rPr lang="en-US" dirty="0" smtClean="0"/>
              <a:t>Support for iterating over chunks of very large files. </a:t>
            </a:r>
            <a:endParaRPr lang="en-US" dirty="0" smtClean="0"/>
          </a:p>
          <a:p>
            <a:r>
              <a:rPr lang="en-US" i="1" u="sng" dirty="0" smtClean="0"/>
              <a:t>Unclean </a:t>
            </a:r>
            <a:r>
              <a:rPr lang="en-US" i="1" u="sng" dirty="0" smtClean="0"/>
              <a:t>data issues</a:t>
            </a:r>
            <a:r>
              <a:rPr lang="en-US" u="sng" dirty="0" smtClean="0"/>
              <a:t> </a:t>
            </a:r>
            <a:r>
              <a:rPr lang="en-US" dirty="0" smtClean="0"/>
              <a:t>Skipping rows or a footer, comments, or other minor things like numeric data with thousands separated by commas.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('examples/ex1.csv</a:t>
            </a:r>
            <a:r>
              <a:rPr lang="en-US" dirty="0" smtClean="0"/>
              <a:t>')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pd.read_table</a:t>
            </a:r>
            <a:r>
              <a:rPr lang="en-US" dirty="0" smtClean="0"/>
              <a:t>('examples/ex1.csv', sep=',')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pd.read_csv</a:t>
            </a:r>
            <a:r>
              <a:rPr lang="en-US" dirty="0" smtClean="0"/>
              <a:t>('examples/ex2.csv', header=None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pd.read_csv</a:t>
            </a:r>
            <a:r>
              <a:rPr lang="en-US" dirty="0" smtClean="0"/>
              <a:t>('examples/ex2.csv', names=['a', 'b', 'c', 'd', 'message</a:t>
            </a:r>
            <a:r>
              <a:rPr lang="en-US" dirty="0" smtClean="0"/>
              <a:t>'])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names = ['a', 'b', 'c', 'd', 'message']</a:t>
            </a:r>
          </a:p>
          <a:p>
            <a:pPr>
              <a:buNone/>
            </a:pPr>
            <a:r>
              <a:rPr lang="en-US" dirty="0" err="1" smtClean="0"/>
              <a:t>pd.read_csv</a:t>
            </a:r>
            <a:r>
              <a:rPr lang="en-US" dirty="0" smtClean="0"/>
              <a:t>('examples/ex2.csv', names=names, </a:t>
            </a:r>
            <a:r>
              <a:rPr lang="en-US" dirty="0" err="1" smtClean="0"/>
              <a:t>index_col</a:t>
            </a:r>
            <a:r>
              <a:rPr lang="en-US" dirty="0" smtClean="0"/>
              <a:t>='message')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regular expression as separator</a:t>
            </a:r>
            <a:endParaRPr lang="en-US" dirty="0" smtClean="0"/>
          </a:p>
          <a:p>
            <a:pPr lvl="1"/>
            <a:r>
              <a:rPr lang="en-US" dirty="0" smtClean="0"/>
              <a:t>result </a:t>
            </a:r>
            <a:r>
              <a:rPr lang="en-US" dirty="0" smtClean="0"/>
              <a:t>= </a:t>
            </a:r>
            <a:r>
              <a:rPr lang="en-US" dirty="0" err="1" smtClean="0"/>
              <a:t>pd.read_table</a:t>
            </a:r>
            <a:r>
              <a:rPr lang="en-US" dirty="0" smtClean="0"/>
              <a:t>('examples/ex3.txt', sep='\s</a:t>
            </a:r>
            <a:r>
              <a:rPr lang="en-US" dirty="0" smtClean="0"/>
              <a:t>+')</a:t>
            </a:r>
          </a:p>
          <a:p>
            <a:r>
              <a:rPr lang="en-US" dirty="0" smtClean="0"/>
              <a:t>Skipping rows</a:t>
            </a:r>
          </a:p>
          <a:p>
            <a:pPr lvl="1"/>
            <a:r>
              <a:rPr lang="en-US" dirty="0" err="1" smtClean="0"/>
              <a:t>pd.read_csv</a:t>
            </a:r>
            <a:r>
              <a:rPr lang="en-US" dirty="0" smtClean="0"/>
              <a:t>('examples/ex4.csv', </a:t>
            </a:r>
            <a:r>
              <a:rPr lang="en-US" dirty="0" err="1" smtClean="0"/>
              <a:t>skiprows</a:t>
            </a:r>
            <a:r>
              <a:rPr lang="en-US" dirty="0" smtClean="0"/>
              <a:t>=[0, 2, 3</a:t>
            </a:r>
            <a:r>
              <a:rPr lang="en-US" dirty="0" smtClean="0"/>
              <a:t>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403" y="1953526"/>
            <a:ext cx="6827713" cy="30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183" y="2616543"/>
            <a:ext cx="8487717" cy="86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270" y="1824423"/>
            <a:ext cx="8096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408" y="422833"/>
            <a:ext cx="7876993" cy="589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text file in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4311" y="1854672"/>
            <a:ext cx="4960931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9867" y="2494392"/>
            <a:ext cx="6315497" cy="37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889" y="3223441"/>
            <a:ext cx="7298550" cy="37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chunk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150" y="1830731"/>
            <a:ext cx="6575838" cy="17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406" y="1921218"/>
            <a:ext cx="4066789" cy="39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495" y="3224986"/>
            <a:ext cx="4042061" cy="87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3484" y="5546511"/>
            <a:ext cx="4062543" cy="31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indexes to access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706" y="1856732"/>
            <a:ext cx="34385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10" y="1884147"/>
            <a:ext cx="5896341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6055" y="2759547"/>
            <a:ext cx="5743953" cy="31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delimited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501" y="1830345"/>
            <a:ext cx="3120245" cy="106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522" y="3437109"/>
            <a:ext cx="3732173" cy="54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8326" y="4827888"/>
            <a:ext cx="2990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csv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436" y="1852740"/>
            <a:ext cx="4615065" cy="14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469" y="1912079"/>
            <a:ext cx="7689749" cy="22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pandas.read_json</a:t>
            </a:r>
            <a:r>
              <a:rPr lang="en-US" dirty="0" smtClean="0"/>
              <a:t> can automatically convert JSON datasets in specific arrange‐ </a:t>
            </a:r>
            <a:r>
              <a:rPr lang="en-US" dirty="0" err="1" smtClean="0"/>
              <a:t>ments</a:t>
            </a:r>
            <a:r>
              <a:rPr lang="en-US" dirty="0" smtClean="0"/>
              <a:t> into a Series or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The default options for </a:t>
            </a:r>
            <a:r>
              <a:rPr lang="en-US" dirty="0" err="1" smtClean="0"/>
              <a:t>pandas.read_json</a:t>
            </a:r>
            <a:r>
              <a:rPr lang="en-US" dirty="0" smtClean="0"/>
              <a:t> assume that each object in the JSON array is a row in the table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7124" y="3999985"/>
            <a:ext cx="5247583" cy="38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935" y="4730063"/>
            <a:ext cx="2710071" cy="28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0503" y="5587443"/>
            <a:ext cx="4527449" cy="2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pandas.read_html</a:t>
            </a:r>
            <a:r>
              <a:rPr lang="en-US" dirty="0" smtClean="0"/>
              <a:t> function has a number of options, but by default it searches for and attempts to parse all tabular data contained within tags.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6886" y="1853513"/>
            <a:ext cx="3872556" cy="60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309" y="1871275"/>
            <a:ext cx="8682930" cy="386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in binary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8919" y="1913624"/>
            <a:ext cx="4982663" cy="36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3159" y="2865095"/>
            <a:ext cx="4953861" cy="36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HD5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353" y="1889169"/>
            <a:ext cx="5970687" cy="226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640" y="1971492"/>
            <a:ext cx="5288949" cy="35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7187" y="2655030"/>
            <a:ext cx="3585789" cy="36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2611" y="4572386"/>
            <a:ext cx="5118403" cy="139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67" y="1914927"/>
            <a:ext cx="293370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67" y="6141044"/>
            <a:ext cx="24098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49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Web API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9410" y="1910428"/>
            <a:ext cx="6062651" cy="188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796" y="4642151"/>
            <a:ext cx="2116115" cy="81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946" y="1905772"/>
            <a:ext cx="5904058" cy="61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database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1261" y="1857010"/>
            <a:ext cx="2854630" cy="99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867" y="2792884"/>
            <a:ext cx="40671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6034" y="1832918"/>
            <a:ext cx="4166643" cy="218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767" y="5108876"/>
            <a:ext cx="35242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777" y="1916714"/>
            <a:ext cx="6961184" cy="209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series from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66" y="1873850"/>
            <a:ext cx="8629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8994" y="3799587"/>
            <a:ext cx="65341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198" y="1780004"/>
            <a:ext cx="29146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963" y="4456842"/>
            <a:ext cx="2257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68459"/>
          <a:stretch>
            <a:fillRect/>
          </a:stretch>
        </p:blipFill>
        <p:spPr bwMode="auto">
          <a:xfrm>
            <a:off x="5745250" y="1828800"/>
            <a:ext cx="2752725" cy="188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b="32022"/>
          <a:stretch>
            <a:fillRect/>
          </a:stretch>
        </p:blipFill>
        <p:spPr bwMode="auto">
          <a:xfrm>
            <a:off x="806665" y="1809106"/>
            <a:ext cx="2752725" cy="407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34350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54" y="3256689"/>
            <a:ext cx="3057525" cy="237172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7176" y="3324096"/>
            <a:ext cx="2295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810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432</Words>
  <Application>Microsoft Office PowerPoint</Application>
  <PresentationFormat>Custom</PresentationFormat>
  <Paragraphs>68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Introduction to pandas</vt:lpstr>
      <vt:lpstr>Introduction</vt:lpstr>
      <vt:lpstr>Series</vt:lpstr>
      <vt:lpstr>Using indexes to access data</vt:lpstr>
      <vt:lpstr>Filtering</vt:lpstr>
      <vt:lpstr>Creating series from dictionary</vt:lpstr>
      <vt:lpstr>Checking for null values</vt:lpstr>
      <vt:lpstr>Joining two series</vt:lpstr>
      <vt:lpstr>Dataframe</vt:lpstr>
      <vt:lpstr>Slide 10</vt:lpstr>
      <vt:lpstr>Modifying column values</vt:lpstr>
      <vt:lpstr>Adding / deleting a new column</vt:lpstr>
      <vt:lpstr>Transpose a dataframe</vt:lpstr>
      <vt:lpstr>Slicing in dataframe</vt:lpstr>
      <vt:lpstr>Values attribute</vt:lpstr>
      <vt:lpstr>Slide 16</vt:lpstr>
      <vt:lpstr>Indexing, selection and filtering</vt:lpstr>
      <vt:lpstr>Dropping entries from axis</vt:lpstr>
      <vt:lpstr>Axis parameter</vt:lpstr>
      <vt:lpstr>Indexing and slicing</vt:lpstr>
      <vt:lpstr>Selection with loc and iloc</vt:lpstr>
      <vt:lpstr>Apply function</vt:lpstr>
      <vt:lpstr>Function application and mapping</vt:lpstr>
      <vt:lpstr>Descriptive statistics</vt:lpstr>
      <vt:lpstr>Slide 25</vt:lpstr>
      <vt:lpstr>Reading and writing data</vt:lpstr>
      <vt:lpstr>Filtering out missing values</vt:lpstr>
      <vt:lpstr>Slide 28</vt:lpstr>
      <vt:lpstr>Filling missing data</vt:lpstr>
      <vt:lpstr>Reading data in pandas</vt:lpstr>
      <vt:lpstr>Optional arguments</vt:lpstr>
      <vt:lpstr>Examples</vt:lpstr>
      <vt:lpstr>Slide 33</vt:lpstr>
      <vt:lpstr>Handling null values</vt:lpstr>
      <vt:lpstr>Slide 35</vt:lpstr>
      <vt:lpstr>Slide 36</vt:lpstr>
      <vt:lpstr>Reading text file in pieces</vt:lpstr>
      <vt:lpstr>Iterating over chunk</vt:lpstr>
      <vt:lpstr>Writing file</vt:lpstr>
      <vt:lpstr>Slide 40</vt:lpstr>
      <vt:lpstr>Working with delimited format</vt:lpstr>
      <vt:lpstr>Writing csv data</vt:lpstr>
      <vt:lpstr>JSON format</vt:lpstr>
      <vt:lpstr>Slide 44</vt:lpstr>
      <vt:lpstr>Web scraping</vt:lpstr>
      <vt:lpstr>Slide 46</vt:lpstr>
      <vt:lpstr>Saving in binary format</vt:lpstr>
      <vt:lpstr>HD5 format</vt:lpstr>
      <vt:lpstr>Excel format</vt:lpstr>
      <vt:lpstr>Interacting with Web API</vt:lpstr>
      <vt:lpstr>Slide 51</vt:lpstr>
      <vt:lpstr>Interacting with database</vt:lpstr>
      <vt:lpstr>Slide 53</vt:lpstr>
      <vt:lpstr>Slide 54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Noman</dc:creator>
  <cp:lastModifiedBy>Noman Islam</cp:lastModifiedBy>
  <cp:revision>49</cp:revision>
  <dcterms:created xsi:type="dcterms:W3CDTF">2018-07-07T11:31:11Z</dcterms:created>
  <dcterms:modified xsi:type="dcterms:W3CDTF">2019-11-01T13:56:48Z</dcterms:modified>
</cp:coreProperties>
</file>