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78" y="-29818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A1E1F75-52BF-4D16-80F6-5C0C92AC604C}"/>
                </a:ext>
              </a:extLst>
            </p:cNvPr>
            <p:cNvSpPr/>
            <p:nvPr/>
          </p:nvSpPr>
          <p:spPr>
            <a:xfrm rot="16200000">
              <a:off x="1786511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F4B2FF76-05BE-4DB7-8862-9B6D5328C429}"/>
                </a:ext>
              </a:extLst>
            </p:cNvPr>
            <p:cNvSpPr/>
            <p:nvPr/>
          </p:nvSpPr>
          <p:spPr>
            <a:xfrm rot="16200000">
              <a:off x="2968926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AFFAA895-77E8-4310-A536-5AC7C393FF04}"/>
                </a:ext>
              </a:extLst>
            </p:cNvPr>
            <p:cNvSpPr/>
            <p:nvPr/>
          </p:nvSpPr>
          <p:spPr>
            <a:xfrm rot="16200000">
              <a:off x="4151341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DF9884D6-5D6E-40FE-A01F-E5A45F349225}"/>
                </a:ext>
              </a:extLst>
            </p:cNvPr>
            <p:cNvSpPr/>
            <p:nvPr/>
          </p:nvSpPr>
          <p:spPr>
            <a:xfrm rot="16200000">
              <a:off x="5333756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7072780D-20B9-49E4-BD7B-1773ED2DFE64}"/>
                </a:ext>
              </a:extLst>
            </p:cNvPr>
            <p:cNvSpPr/>
            <p:nvPr/>
          </p:nvSpPr>
          <p:spPr>
            <a:xfrm rot="16200000">
              <a:off x="6516171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47ACFC0-1800-4D22-868C-367584BA35E1}"/>
                </a:ext>
              </a:extLst>
            </p:cNvPr>
            <p:cNvSpPr/>
            <p:nvPr/>
          </p:nvSpPr>
          <p:spPr>
            <a:xfrm rot="16200000">
              <a:off x="7694838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FBF0F92A-C566-4BDF-9C56-0000B1B3125E}"/>
                </a:ext>
              </a:extLst>
            </p:cNvPr>
            <p:cNvSpPr/>
            <p:nvPr/>
          </p:nvSpPr>
          <p:spPr>
            <a:xfrm rot="16200000">
              <a:off x="8873505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9C7D088-5A46-49F0-921F-00E1F75503FB}"/>
              </a:ext>
            </a:extLst>
          </p:cNvPr>
          <p:cNvSpPr/>
          <p:nvPr/>
        </p:nvSpPr>
        <p:spPr>
          <a:xfrm rot="16200000">
            <a:off x="68428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183B271D-DBE1-488C-B695-17EF140AD9A0}"/>
              </a:ext>
            </a:extLst>
          </p:cNvPr>
          <p:cNvSpPr/>
          <p:nvPr/>
        </p:nvSpPr>
        <p:spPr>
          <a:xfrm rot="16200000">
            <a:off x="186670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BEAE9A87-61E5-4647-86F7-28F89ABED956}"/>
              </a:ext>
            </a:extLst>
          </p:cNvPr>
          <p:cNvSpPr/>
          <p:nvPr/>
        </p:nvSpPr>
        <p:spPr>
          <a:xfrm rot="16200000">
            <a:off x="304911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C05218DE-6C27-441E-A053-6B6554D5508B}"/>
              </a:ext>
            </a:extLst>
          </p:cNvPr>
          <p:cNvSpPr/>
          <p:nvPr/>
        </p:nvSpPr>
        <p:spPr>
          <a:xfrm rot="16200000">
            <a:off x="4231531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4FD9BDF-123D-4FFE-BD6F-4AE42DFAA468}"/>
              </a:ext>
            </a:extLst>
          </p:cNvPr>
          <p:cNvSpPr/>
          <p:nvPr/>
        </p:nvSpPr>
        <p:spPr>
          <a:xfrm rot="16200000">
            <a:off x="5413946" y="437979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97C59B0-F1D5-41E5-8952-297F9A7B6697}"/>
              </a:ext>
            </a:extLst>
          </p:cNvPr>
          <p:cNvSpPr/>
          <p:nvPr/>
        </p:nvSpPr>
        <p:spPr>
          <a:xfrm rot="16200000">
            <a:off x="6594487" y="436210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1334973-D441-45AC-84CD-3230FDD13425}"/>
              </a:ext>
            </a:extLst>
          </p:cNvPr>
          <p:cNvSpPr/>
          <p:nvPr/>
        </p:nvSpPr>
        <p:spPr>
          <a:xfrm rot="16200000">
            <a:off x="7775028" y="434442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44D4F97-1152-4593-8554-F24FD4055D58}"/>
              </a:ext>
            </a:extLst>
          </p:cNvPr>
          <p:cNvSpPr/>
          <p:nvPr/>
        </p:nvSpPr>
        <p:spPr>
          <a:xfrm rot="16200000">
            <a:off x="8955569" y="4326744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4C59502E-4CD6-459A-A379-F38033D24019}"/>
              </a:ext>
            </a:extLst>
          </p:cNvPr>
          <p:cNvSpPr/>
          <p:nvPr/>
        </p:nvSpPr>
        <p:spPr>
          <a:xfrm rot="16200000">
            <a:off x="10136110" y="430906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AC421652-E329-44A8-AC77-8C53FF460E44}"/>
              </a:ext>
            </a:extLst>
          </p:cNvPr>
          <p:cNvSpPr/>
          <p:nvPr/>
        </p:nvSpPr>
        <p:spPr>
          <a:xfrm rot="16200000">
            <a:off x="9542092" y="5380370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E616544-9EB7-4225-A613-9725D89A5A00}"/>
              </a:ext>
            </a:extLst>
          </p:cNvPr>
          <p:cNvSpPr/>
          <p:nvPr/>
        </p:nvSpPr>
        <p:spPr>
          <a:xfrm rot="16200000">
            <a:off x="1281113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B5E81FDC-4103-4E52-9A95-6785A5418357}"/>
              </a:ext>
            </a:extLst>
          </p:cNvPr>
          <p:cNvSpPr/>
          <p:nvPr/>
        </p:nvSpPr>
        <p:spPr>
          <a:xfrm rot="16200000">
            <a:off x="2463528" y="543342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D3A7BE9F-3C4D-4E34-9C9F-C405C9C7E616}"/>
              </a:ext>
            </a:extLst>
          </p:cNvPr>
          <p:cNvSpPr/>
          <p:nvPr/>
        </p:nvSpPr>
        <p:spPr>
          <a:xfrm rot="16200000">
            <a:off x="3628147" y="5433416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582FA29-3E00-49FA-8E64-697C41EA69CE}"/>
              </a:ext>
            </a:extLst>
          </p:cNvPr>
          <p:cNvSpPr/>
          <p:nvPr/>
        </p:nvSpPr>
        <p:spPr>
          <a:xfrm rot="16200000">
            <a:off x="4828358" y="5433418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6445EA8C-DABB-4803-A803-CF2844F69E1E}"/>
              </a:ext>
            </a:extLst>
          </p:cNvPr>
          <p:cNvSpPr/>
          <p:nvPr/>
        </p:nvSpPr>
        <p:spPr>
          <a:xfrm rot="16200000">
            <a:off x="6010773" y="54334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47289A1B-FC29-40B2-A64A-E4C378ACC4EA}"/>
              </a:ext>
            </a:extLst>
          </p:cNvPr>
          <p:cNvSpPr/>
          <p:nvPr/>
        </p:nvSpPr>
        <p:spPr>
          <a:xfrm rot="16200000">
            <a:off x="7189440" y="5415734"/>
            <a:ext cx="1371600" cy="1182414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25257124-4AEE-4F9E-B5CC-4B3F35C524EE}"/>
              </a:ext>
            </a:extLst>
          </p:cNvPr>
          <p:cNvSpPr/>
          <p:nvPr/>
        </p:nvSpPr>
        <p:spPr>
          <a:xfrm rot="16200000">
            <a:off x="8368107" y="5398052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B149A9-5BAD-E9D6-530A-6BC30A1718BA}"/>
              </a:ext>
            </a:extLst>
          </p:cNvPr>
          <p:cNvSpPr txBox="1"/>
          <p:nvPr/>
        </p:nvSpPr>
        <p:spPr>
          <a:xfrm>
            <a:off x="11308790" y="601766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BF0498-674E-881C-6897-31195AD45E7D}"/>
              </a:ext>
            </a:extLst>
          </p:cNvPr>
          <p:cNvSpPr txBox="1"/>
          <p:nvPr/>
        </p:nvSpPr>
        <p:spPr>
          <a:xfrm>
            <a:off x="4398593" y="2643363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235F62-B707-6227-3872-13092D367731}"/>
              </a:ext>
            </a:extLst>
          </p:cNvPr>
          <p:cNvSpPr txBox="1"/>
          <p:nvPr/>
        </p:nvSpPr>
        <p:spPr>
          <a:xfrm>
            <a:off x="3820495" y="372055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6DE414-80D2-9ACA-660B-1BFE60AC80B2}"/>
              </a:ext>
            </a:extLst>
          </p:cNvPr>
          <p:cNvSpPr txBox="1"/>
          <p:nvPr/>
        </p:nvSpPr>
        <p:spPr>
          <a:xfrm>
            <a:off x="6105365" y="158458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58041C-6233-0AB8-223D-007804508849}"/>
              </a:ext>
            </a:extLst>
          </p:cNvPr>
          <p:cNvSpPr txBox="1"/>
          <p:nvPr/>
        </p:nvSpPr>
        <p:spPr>
          <a:xfrm>
            <a:off x="3277307" y="4768648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5B5454-5130-2427-6DF4-504332A6A820}"/>
              </a:ext>
            </a:extLst>
          </p:cNvPr>
          <p:cNvSpPr txBox="1"/>
          <p:nvPr/>
        </p:nvSpPr>
        <p:spPr>
          <a:xfrm>
            <a:off x="3203869" y="2616148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F03357-D671-4BCB-0442-770031CBFDE4}"/>
              </a:ext>
            </a:extLst>
          </p:cNvPr>
          <p:cNvSpPr txBox="1"/>
          <p:nvPr/>
        </p:nvSpPr>
        <p:spPr>
          <a:xfrm>
            <a:off x="5586248" y="4752302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17FD73-4BE3-9EEF-432F-2E968DE26F13}"/>
              </a:ext>
            </a:extLst>
          </p:cNvPr>
          <p:cNvSpPr txBox="1"/>
          <p:nvPr/>
        </p:nvSpPr>
        <p:spPr>
          <a:xfrm>
            <a:off x="5033109" y="578691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8B3208-8759-6813-BB80-5EF0A9C3A4AA}"/>
              </a:ext>
            </a:extLst>
          </p:cNvPr>
          <p:cNvSpPr txBox="1"/>
          <p:nvPr/>
        </p:nvSpPr>
        <p:spPr>
          <a:xfrm>
            <a:off x="7359780" y="370287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B3BFAA-5CCA-61DD-C2FD-B0D371B78AD4}"/>
              </a:ext>
            </a:extLst>
          </p:cNvPr>
          <p:cNvSpPr txBox="1"/>
          <p:nvPr/>
        </p:nvSpPr>
        <p:spPr>
          <a:xfrm>
            <a:off x="6764916" y="477638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C82201-EB95-591C-C9AE-FDDC90A388D6}"/>
              </a:ext>
            </a:extLst>
          </p:cNvPr>
          <p:cNvSpPr txBox="1"/>
          <p:nvPr/>
        </p:nvSpPr>
        <p:spPr>
          <a:xfrm>
            <a:off x="6761549" y="2691024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28C87E-C84B-B496-7877-518A512C96B9}"/>
              </a:ext>
            </a:extLst>
          </p:cNvPr>
          <p:cNvSpPr txBox="1"/>
          <p:nvPr/>
        </p:nvSpPr>
        <p:spPr>
          <a:xfrm>
            <a:off x="5012147" y="156881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wA3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2551342" y="135410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6694647" y="2384651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436EAEB-470D-465B-502A-76D73BC80A9C}"/>
              </a:ext>
            </a:extLst>
          </p:cNvPr>
          <p:cNvSpPr txBox="1"/>
          <p:nvPr/>
        </p:nvSpPr>
        <p:spPr>
          <a:xfrm>
            <a:off x="2632463" y="2743504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B2BE33-3172-B086-6254-8EFFE0D29E43}"/>
              </a:ext>
            </a:extLst>
          </p:cNvPr>
          <p:cNvSpPr txBox="1"/>
          <p:nvPr/>
        </p:nvSpPr>
        <p:spPr>
          <a:xfrm>
            <a:off x="3249564" y="168537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7CE04-0E70-04D8-129C-2BE4A696BFC2}"/>
              </a:ext>
            </a:extLst>
          </p:cNvPr>
          <p:cNvSpPr txBox="1"/>
          <p:nvPr/>
        </p:nvSpPr>
        <p:spPr>
          <a:xfrm>
            <a:off x="6769982" y="160107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wQ1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B3DE3A-BE4E-7730-3CCD-82009E02BEE5}"/>
              </a:ext>
            </a:extLst>
          </p:cNvPr>
          <p:cNvSpPr txBox="1"/>
          <p:nvPr/>
        </p:nvSpPr>
        <p:spPr>
          <a:xfrm>
            <a:off x="3814877" y="276360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bQ1</a:t>
            </a:r>
          </a:p>
        </p:txBody>
      </p: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5511924" y="236035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686975" y="2387138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CC573E4-D659-ADB4-DEA3-8D415766C1A9}"/>
              </a:ext>
            </a:extLst>
          </p:cNvPr>
          <p:cNvSpPr txBox="1"/>
          <p:nvPr/>
        </p:nvSpPr>
        <p:spPr>
          <a:xfrm>
            <a:off x="10886886" y="5418208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DCD68-1CBE-7AA0-E5E6-FF2C872145F7}"/>
              </a:ext>
            </a:extLst>
          </p:cNvPr>
          <p:cNvSpPr txBox="1"/>
          <p:nvPr/>
        </p:nvSpPr>
        <p:spPr>
          <a:xfrm>
            <a:off x="9786603" y="440941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bA1</a:t>
            </a:r>
          </a:p>
        </p:txBody>
      </p: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7683819" cy="4600976"/>
            <a:chOff x="1286151" y="825756"/>
            <a:chExt cx="7683819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326486" y="4463233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6261" y="347304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bQ1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28393" y="4540163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wQ2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0C321C6E-201A-3A22-4060-AAAE20ADB08D}"/>
              </a:ext>
            </a:extLst>
          </p:cNvPr>
          <p:cNvSpPr/>
          <p:nvPr/>
        </p:nvSpPr>
        <p:spPr>
          <a:xfrm rot="16200000">
            <a:off x="1866703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9B5C1895-51D8-38B8-50F7-D02DC728112D}"/>
              </a:ext>
            </a:extLst>
          </p:cNvPr>
          <p:cNvSpPr/>
          <p:nvPr/>
        </p:nvSpPr>
        <p:spPr>
          <a:xfrm rot="16200000">
            <a:off x="3049117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5BEF32DC-6E79-C8EE-F731-DFCD6C9BB824}"/>
              </a:ext>
            </a:extLst>
          </p:cNvPr>
          <p:cNvSpPr/>
          <p:nvPr/>
        </p:nvSpPr>
        <p:spPr>
          <a:xfrm rot="16200000">
            <a:off x="4231531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1E9973AF-BAE4-1E87-CD70-0DD2C764EF30}"/>
              </a:ext>
            </a:extLst>
          </p:cNvPr>
          <p:cNvSpPr/>
          <p:nvPr/>
        </p:nvSpPr>
        <p:spPr>
          <a:xfrm rot="16200000">
            <a:off x="5413945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51EE41F9-552F-24B3-6376-7B4C2D473DCD}"/>
              </a:ext>
            </a:extLst>
          </p:cNvPr>
          <p:cNvSpPr/>
          <p:nvPr/>
        </p:nvSpPr>
        <p:spPr>
          <a:xfrm rot="16200000">
            <a:off x="684289" y="552231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F2CADE76-B963-7E56-80BB-F1A9832F39D6}"/>
              </a:ext>
            </a:extLst>
          </p:cNvPr>
          <p:cNvSpPr/>
          <p:nvPr/>
        </p:nvSpPr>
        <p:spPr>
          <a:xfrm rot="16200000">
            <a:off x="6596359" y="5531156"/>
            <a:ext cx="1371600" cy="118241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8A8CD-BCE4-61A6-9DAA-D090AE9989BB}"/>
              </a:ext>
            </a:extLst>
          </p:cNvPr>
          <p:cNvSpPr txBox="1"/>
          <p:nvPr/>
        </p:nvSpPr>
        <p:spPr>
          <a:xfrm>
            <a:off x="4408900" y="3775803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AF3F65-4E0B-C5E3-57E1-87FBF06D9625}"/>
              </a:ext>
            </a:extLst>
          </p:cNvPr>
          <p:cNvSpPr txBox="1"/>
          <p:nvPr/>
        </p:nvSpPr>
        <p:spPr>
          <a:xfrm>
            <a:off x="3971616" y="491838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084D41-4A53-AB08-14CE-2D3E193206B1}"/>
              </a:ext>
            </a:extLst>
          </p:cNvPr>
          <p:cNvSpPr txBox="1"/>
          <p:nvPr/>
        </p:nvSpPr>
        <p:spPr>
          <a:xfrm>
            <a:off x="4124016" y="5070789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6082BE-41CA-0730-7996-5AD6C55213F7}"/>
              </a:ext>
            </a:extLst>
          </p:cNvPr>
          <p:cNvSpPr txBox="1"/>
          <p:nvPr/>
        </p:nvSpPr>
        <p:spPr>
          <a:xfrm>
            <a:off x="2616682" y="2745775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wA1</a:t>
            </a:r>
          </a:p>
        </p:txBody>
      </p: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6</cp:revision>
  <dcterms:created xsi:type="dcterms:W3CDTF">2022-04-17T09:58:36Z</dcterms:created>
  <dcterms:modified xsi:type="dcterms:W3CDTF">2022-06-19T21:02:51Z</dcterms:modified>
</cp:coreProperties>
</file>