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8"/>
  </p:notesMasterIdLst>
  <p:sldIdLst>
    <p:sldId id="277" r:id="rId5"/>
    <p:sldId id="280" r:id="rId6"/>
    <p:sldId id="29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989" autoAdjust="0"/>
    <p:restoredTop sz="94660"/>
  </p:normalViewPr>
  <p:slideViewPr>
    <p:cSldViewPr snapToGrid="0">
      <p:cViewPr varScale="1">
        <p:scale>
          <a:sx n="89" d="100"/>
          <a:sy n="89" d="100"/>
        </p:scale>
        <p:origin x="96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EC09C-9CDC-48F0-BB82-ED223F986966}" type="datetimeFigureOut">
              <a:rPr lang="en-US" smtClean="0"/>
              <a:t>6/25/2022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46CEE3-4835-4F73-BA0B-02C09C03871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088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9D874152-028B-486A-9CCC-467A5536A7DC}" type="datetime1">
              <a:rPr lang="en-US" smtClean="0"/>
              <a:t>6/25/2022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558FF-9F53-4DAD-84A1-1EEE4F190FF1}" type="datetime1">
              <a:rPr lang="en-US" smtClean="0"/>
              <a:t>6/25/2022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FA1A6-D89D-4E0B-ACDC-F92429034F56}" type="datetime1">
              <a:rPr lang="en-US" smtClean="0"/>
              <a:t>6/25/2022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382F0-6EA8-4D82-951F-1579D6A93CC4}" type="datetime1">
              <a:rPr lang="en-US" smtClean="0"/>
              <a:t>6/25/2022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E913C-F349-4CE3-A910-0EA13427FE0D}" type="datetime1">
              <a:rPr lang="en-US" smtClean="0"/>
              <a:t>6/25/2022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4C5C7-4D27-4EBE-9DB8-92F5F0F40B34}" type="datetime1">
              <a:rPr lang="en-US" smtClean="0"/>
              <a:t>6/25/2022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DAF82-EDB2-4FBF-83F4-247A1B3455CB}" type="datetime1">
              <a:rPr lang="en-US" smtClean="0"/>
              <a:t>6/25/2022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E59DB-4C5A-44A3-897C-FF6803F94296}" type="datetime1">
              <a:rPr lang="en-US" smtClean="0"/>
              <a:t>6/25/2022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6B6E0-E0F8-4800-BD74-7D33DFE5ED7E}" type="datetime1">
              <a:rPr lang="en-US" smtClean="0"/>
              <a:t>6/25/2022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DC824-D0E7-4046-8B44-4AAD1C4DE2CF}" type="datetime1">
              <a:rPr lang="en-US" smtClean="0"/>
              <a:t>6/25/2022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C221C-17A4-4F42-9F54-9F7E03AA1BBB}" type="datetime1">
              <a:rPr lang="en-US" smtClean="0"/>
              <a:t>6/25/2022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D7CBA-5256-42F3-BAB5-33F095514AE3}" type="datetime1">
              <a:rPr lang="en-US" smtClean="0"/>
              <a:t>6/25/2022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80C04-2E33-403B-B014-7E203A57326C}" type="datetime1">
              <a:rPr lang="en-US" smtClean="0"/>
              <a:t>6/25/2022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2A49D-7D7F-4D69-A8AA-65D6B58C15F2}" type="datetime1">
              <a:rPr lang="en-US" smtClean="0"/>
              <a:t>6/25/2022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02903-36C1-4F6B-9F27-EA2305255204}" type="datetime1">
              <a:rPr lang="en-US" smtClean="0"/>
              <a:t>6/25/2022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BBFA8-C775-4121-A7F6-6851C8035873}" type="datetime1">
              <a:rPr lang="en-US" smtClean="0"/>
              <a:t>6/25/2022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01760-8EEC-4A4C-BD0D-3CDAAA80A266}" type="datetime1">
              <a:rPr lang="en-US" smtClean="0"/>
              <a:t>6/25/2022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183DE74-4CAD-4852-95E7-A055FD779420}" type="datetime1">
              <a:rPr lang="en-US" smtClean="0"/>
              <a:t>6/25/2022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9" name="Rectangle 88">
            <a:extLst>
              <a:ext uri="{FF2B5EF4-FFF2-40B4-BE49-F238E27FC236}">
                <a16:creationId xmlns:a16="http://schemas.microsoft.com/office/drawing/2014/main" id="{3D1E5586-8BB5-40F6-96C3-2E87DD7CE5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3E3F80-D945-4490-916D-6384E6895E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7761" y="593070"/>
            <a:ext cx="10376475" cy="2346475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Learning Git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8A832D40-B9E2-4CE7-9E0A-B35591EA2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45629" y="3810000"/>
            <a:ext cx="50074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616351BD-4BE1-47AD-8B65-1472A3BE63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7136" y="4377951"/>
            <a:ext cx="7197726" cy="124097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Abbas </a:t>
            </a:r>
            <a:r>
              <a:rPr lang="en-US" dirty="0" err="1"/>
              <a:t>yazdanmher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1362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9" name="Rectangle 88">
            <a:extLst>
              <a:ext uri="{FF2B5EF4-FFF2-40B4-BE49-F238E27FC236}">
                <a16:creationId xmlns:a16="http://schemas.microsoft.com/office/drawing/2014/main" id="{3D1E5586-8BB5-40F6-96C3-2E87DD7CE5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8A832D40-B9E2-4CE7-9E0A-B35591EA2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45629" y="3810000"/>
            <a:ext cx="50074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9DB0248D-81AF-4791-BEC9-A21A630BBE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3804" y="1463525"/>
            <a:ext cx="8204391" cy="2346475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latin typeface="Abhaya Libre" panose="02000503000000000000" pitchFamily="2" charset="0"/>
                <a:cs typeface="Abhaya Libre" panose="02000503000000000000" pitchFamily="2" charset="0"/>
              </a:rPr>
              <a:t>Blank page</a:t>
            </a:r>
          </a:p>
        </p:txBody>
      </p:sp>
    </p:spTree>
    <p:extLst>
      <p:ext uri="{BB962C8B-B14F-4D97-AF65-F5344CB8AC3E}">
        <p14:creationId xmlns:p14="http://schemas.microsoft.com/office/powerpoint/2010/main" val="40209880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F047C5A-CC8D-4C02-8907-80366B8D93CD}"/>
              </a:ext>
            </a:extLst>
          </p:cNvPr>
          <p:cNvSpPr/>
          <p:nvPr/>
        </p:nvSpPr>
        <p:spPr>
          <a:xfrm>
            <a:off x="-1" y="0"/>
            <a:ext cx="6570483" cy="1033669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oor Richard" panose="02080502050505020702" pitchFamily="18" charset="0"/>
              </a:rPr>
              <a:t>Comparing codes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A2FC01D-16C5-48D7-8B7C-B82949EA46C4}"/>
              </a:ext>
            </a:extLst>
          </p:cNvPr>
          <p:cNvSpPr/>
          <p:nvPr/>
        </p:nvSpPr>
        <p:spPr>
          <a:xfrm>
            <a:off x="0" y="1033669"/>
            <a:ext cx="12192000" cy="5824332"/>
          </a:xfrm>
          <a:prstGeom prst="roundRect">
            <a:avLst>
              <a:gd name="adj" fmla="val 15461"/>
            </a:avLst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oor Richard" panose="02080502050505020702" pitchFamily="18" charset="0"/>
              </a:rPr>
              <a:t>Comparing two Branches:</a:t>
            </a:r>
          </a:p>
          <a:p>
            <a:pPr lvl="1" algn="just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oor Richard" panose="02080502050505020702" pitchFamily="18" charset="0"/>
              </a:rPr>
              <a:t>	Go to Address:</a:t>
            </a:r>
          </a:p>
          <a:p>
            <a:pPr lvl="1" algn="just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oor Richard" panose="02080502050505020702" pitchFamily="18" charset="0"/>
              </a:rPr>
              <a:t>		 github.com/&lt;user-name&gt;/&lt;repo-name&gt;/compare/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oor Richard" panose="02080502050505020702" pitchFamily="18" charset="0"/>
              </a:rPr>
              <a:t>Comparing two Commits:</a:t>
            </a:r>
          </a:p>
          <a:p>
            <a:pPr lvl="2" algn="just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oor Richard" panose="02080502050505020702" pitchFamily="18" charset="0"/>
              </a:rPr>
              <a:t>Go to Address:</a:t>
            </a:r>
          </a:p>
          <a:p>
            <a:pPr lvl="2" algn="just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oor Richard" panose="02080502050505020702" pitchFamily="18" charset="0"/>
              </a:rPr>
              <a:t> 	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oor Richard" panose="02080502050505020702" pitchFamily="18" charset="0"/>
              </a:rPr>
              <a:t>github.com/&lt;user-name&gt;/&lt;repo-name&gt;/compare/&lt;commit1 Address&gt;…&lt;commit2Address&gt;</a:t>
            </a:r>
            <a:endParaRPr lang="en-US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oor Richard" panose="02080502050505020702" pitchFamily="18" charset="0"/>
            </a:endParaRPr>
          </a:p>
          <a:p>
            <a:pPr algn="just"/>
            <a:endParaRPr 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oor Richard" panose="020805020505050207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29238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E57094B-4684-420B-AFE0-4E41CA2AF71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26D5668-1971-40BB-BC7C-94C9B101AAB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3370F4A1-FC59-4361-989F-6C79533DA5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Celestial design</Template>
  <TotalTime>4156</TotalTime>
  <Words>55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Abhaya Libre</vt:lpstr>
      <vt:lpstr>Arial</vt:lpstr>
      <vt:lpstr>Calibri</vt:lpstr>
      <vt:lpstr>Calibri Light</vt:lpstr>
      <vt:lpstr>Poor Richard</vt:lpstr>
      <vt:lpstr>Celestial</vt:lpstr>
      <vt:lpstr>Learning Git</vt:lpstr>
      <vt:lpstr>Blank page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Flutter</dc:title>
  <dc:creator>User</dc:creator>
  <cp:lastModifiedBy>Abbas Yazdanmehr</cp:lastModifiedBy>
  <cp:revision>71</cp:revision>
  <dcterms:created xsi:type="dcterms:W3CDTF">2021-03-28T06:11:10Z</dcterms:created>
  <dcterms:modified xsi:type="dcterms:W3CDTF">2022-06-25T08:13:05Z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