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sldIdLst>
    <p:sldId id="277" r:id="rId5"/>
    <p:sldId id="280" r:id="rId6"/>
    <p:sldId id="293" r:id="rId7"/>
    <p:sldId id="29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89" autoAdjust="0"/>
    <p:restoredTop sz="94660"/>
  </p:normalViewPr>
  <p:slideViewPr>
    <p:cSldViewPr snapToGrid="0">
      <p:cViewPr varScale="1">
        <p:scale>
          <a:sx n="89" d="100"/>
          <a:sy n="89" d="100"/>
        </p:scale>
        <p:origin x="96"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6/27/2022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6/27/2022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6/27/2022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907761" y="593070"/>
            <a:ext cx="10376475" cy="2346475"/>
          </a:xfrm>
        </p:spPr>
        <p:txBody>
          <a:bodyPr>
            <a:normAutofit/>
          </a:bodyPr>
          <a:lstStyle/>
          <a:p>
            <a:pPr algn="ctr"/>
            <a:r>
              <a:rPr lang="en-US" sz="6000" dirty="0"/>
              <a:t>Learning Git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6" y="4377951"/>
            <a:ext cx="7197726" cy="1240970"/>
          </a:xfrm>
        </p:spPr>
        <p:txBody>
          <a:bodyPr>
            <a:normAutofit/>
          </a:bodyPr>
          <a:lstStyle/>
          <a:p>
            <a:pPr algn="ctr"/>
            <a:r>
              <a:rPr lang="en-US" dirty="0"/>
              <a:t>Abbas </a:t>
            </a:r>
            <a:r>
              <a:rPr lang="en-US" dirty="0" err="1"/>
              <a:t>yazdanmher</a:t>
            </a: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DB0248D-81AF-4791-BEC9-A21A630BBE9D}"/>
              </a:ext>
            </a:extLst>
          </p:cNvPr>
          <p:cNvSpPr>
            <a:spLocks noGrp="1"/>
          </p:cNvSpPr>
          <p:nvPr>
            <p:ph type="ctrTitle"/>
          </p:nvPr>
        </p:nvSpPr>
        <p:spPr>
          <a:xfrm>
            <a:off x="1993804" y="1463525"/>
            <a:ext cx="8204391" cy="2346475"/>
          </a:xfrm>
        </p:spPr>
        <p:txBody>
          <a:bodyPr>
            <a:normAutofit/>
          </a:bodyPr>
          <a:lstStyle/>
          <a:p>
            <a:pPr algn="ctr"/>
            <a:r>
              <a:rPr lang="en-US" sz="2400" dirty="0">
                <a:latin typeface="Abhaya Libre" panose="02000503000000000000" pitchFamily="2" charset="0"/>
                <a:cs typeface="Abhaya Libre" panose="02000503000000000000" pitchFamily="2" charset="0"/>
              </a:rPr>
              <a:t>Blank page</a:t>
            </a:r>
          </a:p>
        </p:txBody>
      </p:sp>
    </p:spTree>
    <p:extLst>
      <p:ext uri="{BB962C8B-B14F-4D97-AF65-F5344CB8AC3E}">
        <p14:creationId xmlns:p14="http://schemas.microsoft.com/office/powerpoint/2010/main" val="40209880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Search bar Github.com</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Search bar in github.com can be very useful. It search the word inputted word in scope that you are now for example if you are in the specific repository it search inputted word in that repository and you search in first page of github.com it search the word in all of repository in the world!</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After search you can find your searched word in Codes, Commits, Issues, Discussions, Packages and Wikis.</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You can see the programming languages that use from the inputted word.</a:t>
            </a: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00275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Comparing codes</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Comparing two Branches:</a:t>
            </a:r>
          </a:p>
          <a:p>
            <a:pPr lvl="1"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Go to Address:</a:t>
            </a:r>
          </a:p>
          <a:p>
            <a:pPr lvl="1"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github.com/&lt;user-name&gt;/&lt;repo-name&gt;/compare/ </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Comparing two Commits:</a:t>
            </a:r>
          </a:p>
          <a:p>
            <a:pPr lvl="2"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Go to Address:</a:t>
            </a:r>
          </a:p>
          <a:p>
            <a:pPr lvl="2" algn="just"/>
            <a:r>
              <a:rPr lang="en-US" sz="24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a:t>
            </a:r>
            <a:r>
              <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github.com/&lt;user-name&gt;/&lt;repo-name&gt;/compare/&lt;commit1 Address&gt;…&lt;commit2Address&gt;</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562923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4255</TotalTime>
  <Words>155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Abhaya Libre</vt:lpstr>
      <vt:lpstr>Arial</vt:lpstr>
      <vt:lpstr>Calibri</vt:lpstr>
      <vt:lpstr>Calibri Light</vt:lpstr>
      <vt:lpstr>Poor Richard</vt:lpstr>
      <vt:lpstr>Celestial</vt:lpstr>
      <vt:lpstr>Learning Git</vt:lpstr>
      <vt:lpstr>Blank page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Flutter</dc:title>
  <dc:creator>User</dc:creator>
  <cp:lastModifiedBy>Abbas Yazdanmehr</cp:lastModifiedBy>
  <cp:revision>72</cp:revision>
  <dcterms:created xsi:type="dcterms:W3CDTF">2021-03-28T06:11:10Z</dcterms:created>
  <dcterms:modified xsi:type="dcterms:W3CDTF">2022-06-27T07:32:09Z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