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A1C7-D451-D05C-5CA6-AAC7D98651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00082-4FFC-2F16-8F12-7C3B2BA3D74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903626"/>
                  </p:ext>
                </p:extLst>
              </p:nvPr>
            </p:nvGraphicFramePr>
            <p:xfrm>
              <a:off x="125047" y="117231"/>
              <a:ext cx="11871568" cy="66508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047" y="117231"/>
                <a:ext cx="11871568" cy="66508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0d7b72c-bd4a-4417-9cd7-bd970b5c9fd6}">
  <we:reference id="WA200003233" version="2.0.0.3" store="en-US" storeType="OMEX"/>
  <we:alternateReferences/>
  <we:properties>
    <we:property name="Microsoft.Office.CampaignId" value="&quot;none&quot;"/>
    <we:property name="reportUrl" value="&quot;/groups/dd107f0f-8a36-4a6f-80fc-34a2be31a737/reports/4a475ccc-4a7e-4cee-9719-7d5599820d17/ReportSection?bookmarkGuid=b747b998-49c4-4e4b-9a4c-f1da0f73831a&amp;bookmarkUsage=1&amp;ctid=f38a5ecd-2813-4862-b11b-ac1d563c806f&amp;fromEntryPoint=export&quot;"/>
    <we:property name="reportState" value="&quot;CONNECTED&quot;"/>
    <we:property name="reportEmbeddedTime" value="&quot;2023-08-26T18:56:09.488Z&quot;"/>
    <we:property name="creatorSessionId" value="&quot;4460c6e8-8e6e-4484-81cb-a5735a42a7e4&quot;"/>
    <we:property name="creatorUserId" value="&quot;100320020103396D&quot;"/>
    <we:property name="creatorTenantId" value="&quot;f38a5ecd-2813-4862-b11b-ac1d563c806f&quot;"/>
    <we:property name="reportName" value="&quot;Test&quot;"/>
    <we:property name="isFiltersActionButtonVisible" value="true"/>
    <we:property name="initialStateBookmark" value="&quot;H4sIAAAAAAAAA+1YbW/TMBD+K5W/8KVCeWnaZt+2bAjEy6YWJiE0oYtz6QxuHNlOoVT975yddKyUbgIEDG35UufOuZfn7p64WbFCmFrC8hXMkR2wI6U+zkF/7IWsz6pOdnr6/OXh5Pn7V4cvT0isaitUZdjBilnQM7TnwjQgnQUSvrvoM5DyDGburgRpsM9q1EZVIMUXbDeTyuoG132Gn2upNDiTUwsWndkFbad78h0+jskjcCsWOEVuW+kEa6Xt5r7PTLvyIW3rSFAKacmeW+bLk8+1phhXm9yeeGWEwzKAQVkG42LMeZjEfExm7bJ2ezKKaqa04CCZj1ejMZ3xTMlm7lcnW/KpajTHCZZeVVlhly6bwF29KUg0vQlypQvD1gTCmVYEkd+TqaayeunFl+pTppHcF+wgXF+QZOHRy1RlQVRdVuMCeBDhGJJxmkMaJRiH+xPvkjosFlBxMvx9Rk8FatD8cvkCFyh3M7vS76o2WZyDFm1BPQq/jU7Xm1dm2RZgp7pA3Tt2reM2X4uPOWHvm8Cpu6zYWwS9g3Gw7q/+TdWfWZz3XjvPN8W0t2iHs5nGGWxa/uQPR/umEraXKWO94klTdcMW/DfBn1Fh8X+N3vSmSha3R+8Iw4hqJjvS9dTqV6/bpCRxSCYbQzSBRRtrpua5yi5BW8f0+QfiUccgZEm5OTtaehI5FnpDsGF/H0HcCwJZX2xeT2Txw7X3UMcfLV73C5OLtROWg1GII0ghL4owzyMMR8NbX0t/l3UnOHM2fmFyjCT+0FsjwuZIhyG3KMCCT6puXQls9arwavQ5r9gLQTi0ts9BNs7so2N6olCfqkeutTySe9rLP2G8lz+IS1vJIRUPy5xH4+EAyjKKinj0cMD4tQPGP+usIzCCX2+rBz7/KT6/NnD3C5GWA5KkhFHC44RHcY5hGETDu8bmbZZ0siOPdvcP1F2avb9P6TvgdGWNgxjTMOdJgjwdQJIP0jtW1lZJR9KqorZ8qOpN2GxmFQqqaBrCcJAn9Etze8eKuu8rx70/en0Dpq0lzyEfQICDtIyTcUpXGDijN0N0CfS79f/NXz/GTDXW1MDxDCr8AXaEGVSFK86N+Pkvfcw7oVhELm8D3H3/u4J6vf4K/57t6IoUAAA=&quot;"/>
    <we:property name="bookmark" value="&quot;H4sIAAAAAAAAA+1Y32/TMBD+Vyq/8FKh/GyTvbFsCCQE0wqTENrDxb50ATeObKdQqv7vnJ10rJQOAQKGtrzEvnPOd9/dfXGyZqI2rYTVS1ggO2LHSn1YgP4wCtmYNbuylGfVBEJeJklYRYGYJtGEVqnW1qox7GjNLOg52ovadCCdQRK+uxwzkPIM5m5WgTQ4Zi1qoxqQ9WfsF5PK6g43Y4afWqk0OJMzCxad2SUtpzm5Ej6OaUfgtl7iDLntpefYKm238zEz/ci7tKsjQVVLS/bcsFydfmo1+bjehvrUKyOcVAEkVRVkIuM8TGOekVm7at2agryaK11zkMz7q9GYwXihZLfwo9Md+Ux1muM5Vl7V2NquXDSBu0YzkGhG58iVFoZtCIQzrQgiv6ZQXWP1youv1MdCI20v2FG4uSTJ0qNXqMZC3QxRZQJ4EGEGaZaXkEcpxuHhwIegnoglNJwMfxvRsxo1aH61eoFLlPuRXev3VdsoLkDXfUI9Cr+NzlCq12bZDmCvtEA9OnGl4xbf8I854eirwKmHqNhbBL2HcbAZr/9N1p9bXIxeu51v8+lg0p7M5xrnsC350z/s7ZumtqNCGesVT7tmaLbgv3H+jBKL/6v3ZjRTUvzYe0cYpm7mciBdT61+9LoPShKHFLIzRBMoel8LtShVcQXaOqYv3xOPOgYhS8r12fHKk8hJrbcEG44PEcS9IJDN5fb1RBbf33gPDfzR43W/MLncOGGVTEOcQg6lEGFZRhhOJz98Lf1d1j3HubPxC51jJPGH3mkRtkA6DLmBAAs+qLbfqsZer4RXo495zV7UhENv+wJk58w+OqEnhPrYPHKl5ZE8UF7+CeN3+YO49JmcUPKwKnmUTRKoqigS8fThgPFrB4x/VlnHYGp+s6we+Pyn+PxGw90vRHoOSNMKpimPUx7FJYZhEE3uGpv3UdLJjna0+x9Qd6n3/j6l74EzpDUOYszDkqcp8jyBtEzyO5bWXklH0qahsnzI6m3YbHsVBGU0D2GSlCndqW/vWFIP/eW490evr8D0ueQllAkEmORVnGY5XWHgjN4O0RXQfef7zV/fx0x11rTA8Qwa/A52hBk0wiXnVvz8n75r6DabLxgsfq9pFAAA&quot;"/>
    <we:property name="embedUrl" value="&quot;/reportEmbed?reportId=4a475ccc-4a7e-4cee-9719-7d5599820d17&amp;groupId=dd107f0f-8a36-4a6f-80fc-34a2be31a737&amp;w=2&amp;config=eyJjbHVzdGVyVXJsIjoiaHR0cHM6Ly9XQUJJLVdFU1QtVVMtQi1QUklNQVJZLXJlZGlyZWN0LmFuYWx5c2lzLndpbmRvd3MubmV0IiwiZW1iZWRGZWF0dXJlcyI6eyJtb2Rlcm5FbWJlZCI6dHJ1ZSwidXNhZ2VNZXRyaWNzVk5leHQiOnRydWV9fQ%3D%3D&amp;disableSensitivityBanner=true&quot;"/>
    <we:property name="datasetId" value="&quot;b951536b-a935-430b-ad8b-f612b870189f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Pavani Abbavaram</cp:lastModifiedBy>
  <cp:revision>3</cp:revision>
  <dcterms:created xsi:type="dcterms:W3CDTF">2018-06-07T21:39:02Z</dcterms:created>
  <dcterms:modified xsi:type="dcterms:W3CDTF">2023-08-26T18:58:39Z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37874100-6000-43b6-a204-2d77792600b9_Enabled">
    <vt:lpwstr>true</vt:lpwstr>
  </property>
  <property fmtid="{D5CDD505-2E9C-101B-9397-08002B2CF9AE}" pid="11" name="MSIP_Label_37874100-6000-43b6-a204-2d77792600b9_SetDate">
    <vt:lpwstr>2023-08-26T18:58:28Z</vt:lpwstr>
  </property>
  <property fmtid="{D5CDD505-2E9C-101B-9397-08002B2CF9AE}" pid="12" name="MSIP_Label_37874100-6000-43b6-a204-2d77792600b9_Method">
    <vt:lpwstr>Standard</vt:lpwstr>
  </property>
  <property fmtid="{D5CDD505-2E9C-101B-9397-08002B2CF9AE}" pid="13" name="MSIP_Label_37874100-6000-43b6-a204-2d77792600b9_Name">
    <vt:lpwstr>Confidential</vt:lpwstr>
  </property>
  <property fmtid="{D5CDD505-2E9C-101B-9397-08002B2CF9AE}" pid="14" name="MSIP_Label_37874100-6000-43b6-a204-2d77792600b9_SiteId">
    <vt:lpwstr>f38a5ecd-2813-4862-b11b-ac1d563c806f</vt:lpwstr>
  </property>
  <property fmtid="{D5CDD505-2E9C-101B-9397-08002B2CF9AE}" pid="15" name="MSIP_Label_37874100-6000-43b6-a204-2d77792600b9_ActionId">
    <vt:lpwstr>b1201083-9aa0-4b77-b1ab-09b90fca1043</vt:lpwstr>
  </property>
  <property fmtid="{D5CDD505-2E9C-101B-9397-08002B2CF9AE}" pid="16" name="MSIP_Label_37874100-6000-43b6-a204-2d77792600b9_ContentBits">
    <vt:lpwstr>3</vt:lpwstr>
  </property>
  <property fmtid="{D5CDD505-2E9C-101B-9397-08002B2CF9AE}" pid="17" name="ClassificationContentMarkingFooterLocations">
    <vt:lpwstr>Office Theme:10</vt:lpwstr>
  </property>
  <property fmtid="{D5CDD505-2E9C-101B-9397-08002B2CF9AE}" pid="18" name="ClassificationContentMarkingFooterText">
    <vt:lpwstr>Micron Confidential</vt:lpwstr>
  </property>
  <property fmtid="{D5CDD505-2E9C-101B-9397-08002B2CF9AE}" pid="19" name="ClassificationContentMarkingHeaderLocations">
    <vt:lpwstr>Office Theme:9</vt:lpwstr>
  </property>
  <property fmtid="{D5CDD505-2E9C-101B-9397-08002B2CF9AE}" pid="20" name="ClassificationContentMarkingHeaderText">
    <vt:lpwstr>Micron Confidential</vt:lpwstr>
  </property>
</Properties>
</file>