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3B34-A509-4DB8-A920-458D02E06448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8159-73D7-4368-8C7C-07B238D71EA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47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3B34-A509-4DB8-A920-458D02E06448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8159-73D7-4368-8C7C-07B238D71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52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3B34-A509-4DB8-A920-458D02E06448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8159-73D7-4368-8C7C-07B238D71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2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3B34-A509-4DB8-A920-458D02E06448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8159-73D7-4368-8C7C-07B238D71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41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3B34-A509-4DB8-A920-458D02E06448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8159-73D7-4368-8C7C-07B238D71EA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26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3B34-A509-4DB8-A920-458D02E06448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8159-73D7-4368-8C7C-07B238D71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40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3B34-A509-4DB8-A920-458D02E06448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8159-73D7-4368-8C7C-07B238D71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55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3B34-A509-4DB8-A920-458D02E06448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8159-73D7-4368-8C7C-07B238D71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87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3B34-A509-4DB8-A920-458D02E06448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8159-73D7-4368-8C7C-07B238D71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95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893B34-A509-4DB8-A920-458D02E06448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B68159-73D7-4368-8C7C-07B238D71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33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3B34-A509-4DB8-A920-458D02E06448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8159-73D7-4368-8C7C-07B238D71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01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893B34-A509-4DB8-A920-458D02E06448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B68159-73D7-4368-8C7C-07B238D71EA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62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4038FE-F741-4C9F-9533-68675565B0E1}"/>
              </a:ext>
            </a:extLst>
          </p:cNvPr>
          <p:cNvSpPr txBox="1"/>
          <p:nvPr/>
        </p:nvSpPr>
        <p:spPr>
          <a:xfrm>
            <a:off x="1" y="358135"/>
            <a:ext cx="12192000" cy="1299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7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  <a:b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</a:b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высшего образования</a:t>
            </a:r>
            <a:b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</a:b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«МИРЭА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 Российский технологический университет»</a:t>
            </a:r>
            <a:endParaRPr lang="ru-RU" sz="2000" kern="100" dirty="0">
              <a:effectLst/>
              <a:latin typeface="Times New Roman" panose="02020603050405020304" pitchFamily="18" charset="0"/>
              <a:ea typeface="Droid Sans Fallback"/>
              <a:cs typeface="FreeSans"/>
            </a:endParaRPr>
          </a:p>
          <a:p>
            <a:pPr algn="ctr"/>
            <a:r>
              <a:rPr lang="ru-RU" sz="2400" kern="100" dirty="0">
                <a:effectLst/>
                <a:latin typeface="Times New Roman" panose="02020603050405020304" pitchFamily="18" charset="0"/>
                <a:ea typeface="Droid Sans Fallback"/>
              </a:rPr>
              <a:t> РТУ МИРЭА 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DAD00-EEE0-4BB4-96A0-24A429FF4922}"/>
              </a:ext>
            </a:extLst>
          </p:cNvPr>
          <p:cNvSpPr txBox="1"/>
          <p:nvPr/>
        </p:nvSpPr>
        <p:spPr>
          <a:xfrm>
            <a:off x="1627749" y="1657465"/>
            <a:ext cx="8936502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Институт информационных технологий (ИИТ)</a:t>
            </a:r>
            <a:endParaRPr lang="ru-RU" sz="1800" kern="100" dirty="0">
              <a:effectLst/>
              <a:latin typeface="Times New Roman" panose="02020603050405020304" pitchFamily="18" charset="0"/>
              <a:ea typeface="Droid Sans Fallback"/>
              <a:cs typeface="FreeSans"/>
            </a:endParaRPr>
          </a:p>
          <a:p>
            <a:pPr algn="ctr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Кафедра практической и прикладной информатики (ППИ)</a:t>
            </a:r>
            <a:endParaRPr lang="ru-RU" sz="1800" kern="100" dirty="0">
              <a:effectLst/>
              <a:latin typeface="Times New Roman" panose="02020603050405020304" pitchFamily="18" charset="0"/>
              <a:ea typeface="Droid Sans Fallback"/>
              <a:cs typeface="Free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13EBAE-CD38-4E2C-91C1-81C082B7962E}"/>
              </a:ext>
            </a:extLst>
          </p:cNvPr>
          <p:cNvSpPr txBox="1"/>
          <p:nvPr/>
        </p:nvSpPr>
        <p:spPr>
          <a:xfrm>
            <a:off x="2053883" y="2694355"/>
            <a:ext cx="81170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функций системы через диаграмму вариантов использования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62B5A1-832A-4B64-AF0D-BC27CB94F036}"/>
              </a:ext>
            </a:extLst>
          </p:cNvPr>
          <p:cNvSpPr txBox="1"/>
          <p:nvPr/>
        </p:nvSpPr>
        <p:spPr>
          <a:xfrm>
            <a:off x="76200" y="4367100"/>
            <a:ext cx="12072424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Выполнил студент группы                                                                                                               ИКБО-06-22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Абаренова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 Д.Д.</a:t>
            </a:r>
          </a:p>
          <a:p>
            <a:pPr algn="l">
              <a:lnSpc>
                <a:spcPct val="150000"/>
              </a:lnSpc>
            </a:pPr>
            <a:r>
              <a:rPr lang="ru-RU" kern="10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Преподаватель                                                                                                                                   Дзгоев А.Э.</a:t>
            </a:r>
            <a:endParaRPr lang="ru-RU" sz="1800" kern="100" dirty="0">
              <a:effectLst/>
              <a:latin typeface="Times New Roman" panose="02020603050405020304" pitchFamily="18" charset="0"/>
              <a:ea typeface="Droid Sans Fallback"/>
              <a:cs typeface="FreeSans"/>
            </a:endParaRPr>
          </a:p>
        </p:txBody>
      </p:sp>
    </p:spTree>
    <p:extLst>
      <p:ext uri="{BB962C8B-B14F-4D97-AF65-F5344CB8AC3E}">
        <p14:creationId xmlns:p14="http://schemas.microsoft.com/office/powerpoint/2010/main" val="287678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0AC23-518F-450A-8083-F92E4C3F6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753917-BCCB-4208-A28B-A73BAE47F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основные элементы и правила построения диаграммы вариантов использования.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описать функции рассматриваемой системы с помощью диаграммы вариантов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136349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174FA-49CE-4795-8405-ACC7C0FC8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F83BF4-0987-4C55-8BBF-AF81740D9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319975" cy="402336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1.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 следующему описанию: «Клиент банка может пополнить счет, в случае отсутствия счета предварительно открыв его, или снять деньги со счета, с возможностью его закрытия. В каждом из описанных действий участвует операционист банка и кассир.»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1ABE93-D31C-4FEB-B467-11E073B50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255" y="1761978"/>
            <a:ext cx="7188591" cy="45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9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3067432-E483-4880-9BD6-75B5B99196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5815" y="320016"/>
            <a:ext cx="10058400" cy="347662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1 — Описание взаимодействий актеров и вариантов использования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60CAAB4-77F2-4021-92B1-A4E4715B1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966182"/>
              </p:ext>
            </p:extLst>
          </p:nvPr>
        </p:nvGraphicFramePr>
        <p:xfrm>
          <a:off x="1130105" y="1012874"/>
          <a:ext cx="9931789" cy="4107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241">
                  <a:extLst>
                    <a:ext uri="{9D8B030D-6E8A-4147-A177-3AD203B41FA5}">
                      <a16:colId xmlns:a16="http://schemas.microsoft.com/office/drawing/2014/main" val="3646274195"/>
                    </a:ext>
                  </a:extLst>
                </a:gridCol>
                <a:gridCol w="3394274">
                  <a:extLst>
                    <a:ext uri="{9D8B030D-6E8A-4147-A177-3AD203B41FA5}">
                      <a16:colId xmlns:a16="http://schemas.microsoft.com/office/drawing/2014/main" val="628422809"/>
                    </a:ext>
                  </a:extLst>
                </a:gridCol>
                <a:gridCol w="3394274">
                  <a:extLst>
                    <a:ext uri="{9D8B030D-6E8A-4147-A177-3AD203B41FA5}">
                      <a16:colId xmlns:a16="http://schemas.microsoft.com/office/drawing/2014/main" val="234233609"/>
                    </a:ext>
                  </a:extLst>
                </a:gridCol>
              </a:tblGrid>
              <a:tr h="666358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Актер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связи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Вариант использования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672275"/>
                  </a:ext>
                </a:extLst>
              </a:tr>
              <a:tr h="40278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Клиент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Направленная ассоциация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Открыть счет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220165"/>
                  </a:ext>
                </a:extLst>
              </a:tr>
              <a:tr h="37982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Клиент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Направленная ассоциация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Снять деньги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740047"/>
                  </a:ext>
                </a:extLst>
              </a:tr>
              <a:tr h="37982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Открыть счет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Включение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Пополнить счет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624219"/>
                  </a:ext>
                </a:extLst>
              </a:tr>
              <a:tr h="35169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Снять деньги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Расширение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Закрыть счет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17355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Пополнить счет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Направленная ассоциация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Операционист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7627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Снять деньги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Направленная ассоциация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Кассир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768404"/>
                  </a:ext>
                </a:extLst>
              </a:tr>
              <a:tr h="40796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Операционист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Направленная ассоциация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Пополнить счет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30617"/>
                  </a:ext>
                </a:extLst>
              </a:tr>
              <a:tr h="40796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Пополнить счет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Направленная ассоциация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Кассир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2502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Закрыть счет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Направленная ассоциация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Операционист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10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93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B6CB9BD6-9613-40DD-B5E3-B4BE2B0B318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76664" y="221738"/>
            <a:ext cx="10058400" cy="833339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2.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2 – Потоки событий</a:t>
            </a:r>
          </a:p>
        </p:txBody>
      </p:sp>
    </p:spTree>
    <p:extLst>
      <p:ext uri="{BB962C8B-B14F-4D97-AF65-F5344CB8AC3E}">
        <p14:creationId xmlns:p14="http://schemas.microsoft.com/office/powerpoint/2010/main" val="27263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1546F-1777-415C-AD23-CE9770E9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FFBE3D-EE1B-4B00-A2E1-E2B526E73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3752" y="2884517"/>
            <a:ext cx="3200400" cy="3379124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Изобразить спецификацию функций системы, описанной в таблице 2 через диаграмму вариантов использования.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C4E5C4-A4AC-4950-B15E-E2EF780B5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405" y="594359"/>
            <a:ext cx="7523843" cy="497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5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D1BCD8C-4600-4485-8D68-FFE63022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904AB0-218D-4AEB-90C9-EA735E162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 были изучены основные элементы и правила построения диаграммы вариантов использования. Целью работы было описание функций рассматриваемой системы с помощью данной диаграммы.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выполнения задач были достигнуты следующие результаты: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Были выделены основные актеры, которые взаимодействуют с системой.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Идентифицированы основные сценарии использования системы.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Построена диаграмма вариантов использования, отражающая взаимодействие актеров с системой и последовательность действий.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работа позволила успешно применить знания о диаграммах вариантов использования для описания функциональности системы и взаимодействия с актерами. </a:t>
            </a:r>
          </a:p>
        </p:txBody>
      </p:sp>
    </p:spTree>
    <p:extLst>
      <p:ext uri="{BB962C8B-B14F-4D97-AF65-F5344CB8AC3E}">
        <p14:creationId xmlns:p14="http://schemas.microsoft.com/office/powerpoint/2010/main" val="9431268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599</TotalTime>
  <Words>303</Words>
  <Application>Microsoft Office PowerPoint</Application>
  <PresentationFormat>Широкоэкранный</PresentationFormat>
  <Paragraphs>55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Times New Roman</vt:lpstr>
      <vt:lpstr>Ретро</vt:lpstr>
      <vt:lpstr>Презентация PowerPoint</vt:lpstr>
      <vt:lpstr>Задание</vt:lpstr>
      <vt:lpstr>Ход работы</vt:lpstr>
      <vt:lpstr>Презентация PowerPoint</vt:lpstr>
      <vt:lpstr>Презентация PowerPoint</vt:lpstr>
      <vt:lpstr> 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3</cp:revision>
  <dcterms:created xsi:type="dcterms:W3CDTF">2024-02-23T12:40:31Z</dcterms:created>
  <dcterms:modified xsi:type="dcterms:W3CDTF">2024-02-24T14:22:44Z</dcterms:modified>
</cp:coreProperties>
</file>