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llanmörkt format 2 - Dekorfär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92F5C-BB21-42D6-8B86-86F05A225F4F}" type="datetimeFigureOut">
              <a:rPr lang="sv-SE" smtClean="0"/>
              <a:t>2011-05-26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12173-E0F9-4750-BBCD-75C250F9498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8791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C4A1-1747-4530-83C4-0BFC00863F31}" type="datetime1">
              <a:rPr lang="sv-SE" smtClean="0"/>
              <a:t>2011-05-26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E5C0-0A56-4BE6-BE7D-E6FF370B75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7890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36E1-C3EC-4BD5-97C1-AE2A1D9166B3}" type="datetime1">
              <a:rPr lang="sv-SE" smtClean="0"/>
              <a:t>2011-05-26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E5C0-0A56-4BE6-BE7D-E6FF370B75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890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DC18-85E6-4A5B-871E-D82719F09AA0}" type="datetime1">
              <a:rPr lang="sv-SE" smtClean="0"/>
              <a:t>2011-05-26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E5C0-0A56-4BE6-BE7D-E6FF370B75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148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24F9-74EC-4A1F-82AA-07908676A841}" type="datetime1">
              <a:rPr lang="sv-SE" smtClean="0"/>
              <a:t>2011-05-26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E5C0-0A56-4BE6-BE7D-E6FF370B75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2852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2416-EF3D-4BC0-827C-197CD8F2E76A}" type="datetime1">
              <a:rPr lang="sv-SE" smtClean="0"/>
              <a:t>2011-05-26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E5C0-0A56-4BE6-BE7D-E6FF370B75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5748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B244-8DB5-4DE3-A747-C2083F13034F}" type="datetime1">
              <a:rPr lang="sv-SE" smtClean="0"/>
              <a:t>2011-05-26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E5C0-0A56-4BE6-BE7D-E6FF370B75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42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7D01-3C30-4CCC-8527-2E6C5FDD01B5}" type="datetime1">
              <a:rPr lang="sv-SE" smtClean="0"/>
              <a:t>2011-05-26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E5C0-0A56-4BE6-BE7D-E6FF370B75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217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1A07-45CB-4797-87DB-7EDECF2A03BB}" type="datetime1">
              <a:rPr lang="sv-SE" smtClean="0"/>
              <a:t>2011-05-26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E5C0-0A56-4BE6-BE7D-E6FF370B75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6511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9BCA-167E-4E3E-B12A-4C0BBFBB73F8}" type="datetime1">
              <a:rPr lang="sv-SE" smtClean="0"/>
              <a:t>2011-05-26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E5C0-0A56-4BE6-BE7D-E6FF370B75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359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05DC-82D5-4A0F-BDF4-DA41FC011CD3}" type="datetime1">
              <a:rPr lang="sv-SE" smtClean="0"/>
              <a:t>2011-05-26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E5C0-0A56-4BE6-BE7D-E6FF370B75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291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C73F-2D5E-451E-A2FB-60D52AC6CEBA}" type="datetime1">
              <a:rPr lang="sv-SE" smtClean="0"/>
              <a:t>2011-05-26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E5C0-0A56-4BE6-BE7D-E6FF370B75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316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760"/>
            <a:ext cx="9144000" cy="816429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EBD10-67D3-4C33-A8C1-A7F8876305D2}" type="datetime1">
              <a:rPr lang="sv-SE" smtClean="0"/>
              <a:t>2011-05-26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9E5C0-0A56-4BE6-BE7D-E6FF370B75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9815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6"/>
          </a:solidFill>
          <a:effectLst>
            <a:outerShdw blurRad="63500" dist="50800" algn="l" rotWithShape="0">
              <a:schemeClr val="bg1">
                <a:lumMod val="95000"/>
                <a:lumOff val="5000"/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Calibri" pitchFamily="34" charset="0"/>
        <a:buChar char="»"/>
        <a:defRPr sz="3200" kern="12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Calibri" pitchFamily="34" charset="0"/>
        <a:buChar char="»"/>
        <a:defRPr sz="2800" kern="12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Calibri" pitchFamily="34" charset="0"/>
        <a:buChar char="»"/>
        <a:defRPr sz="2400" kern="12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Calibri" pitchFamily="34" charset="0"/>
        <a:buChar char="»"/>
        <a:defRPr sz="2000" kern="12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Deferred</a:t>
            </a:r>
            <a:r>
              <a:rPr lang="sv-SE" dirty="0" smtClean="0"/>
              <a:t> Rendering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9114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What</a:t>
            </a:r>
            <a:r>
              <a:rPr lang="sv-SE" dirty="0" smtClean="0"/>
              <a:t> is </a:t>
            </a:r>
            <a:r>
              <a:rPr lang="sv-SE" dirty="0" err="1" smtClean="0"/>
              <a:t>deferred</a:t>
            </a:r>
            <a:r>
              <a:rPr lang="sv-SE" dirty="0" smtClean="0"/>
              <a:t> rendering?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Deferred</a:t>
            </a:r>
            <a:r>
              <a:rPr lang="sv-SE" dirty="0" smtClean="0"/>
              <a:t> </a:t>
            </a:r>
            <a:r>
              <a:rPr lang="sv-SE" dirty="0" err="1" smtClean="0"/>
              <a:t>lighting</a:t>
            </a:r>
            <a:r>
              <a:rPr lang="sv-SE" dirty="0" smtClean="0"/>
              <a:t>/</a:t>
            </a:r>
            <a:r>
              <a:rPr lang="sv-SE" dirty="0" err="1" smtClean="0"/>
              <a:t>shading</a:t>
            </a:r>
            <a:r>
              <a:rPr lang="sv-SE" dirty="0" smtClean="0"/>
              <a:t>/rendering</a:t>
            </a:r>
            <a:br>
              <a:rPr lang="sv-SE" dirty="0" smtClean="0"/>
            </a:br>
            <a:endParaRPr lang="sv-SE" dirty="0" smtClean="0"/>
          </a:p>
          <a:p>
            <a:r>
              <a:rPr lang="sv-SE" dirty="0" smtClean="0"/>
              <a:t>Multi-pass rendering</a:t>
            </a:r>
            <a:br>
              <a:rPr lang="sv-SE" dirty="0" smtClean="0"/>
            </a:br>
            <a:endParaRPr lang="sv-SE" dirty="0" smtClean="0"/>
          </a:p>
          <a:p>
            <a:r>
              <a:rPr lang="sv-SE" dirty="0" err="1" smtClean="0"/>
              <a:t>Key</a:t>
            </a:r>
            <a:r>
              <a:rPr lang="sv-SE" dirty="0" smtClean="0"/>
              <a:t> </a:t>
            </a:r>
            <a:r>
              <a:rPr lang="sv-SE" dirty="0" err="1" smtClean="0"/>
              <a:t>idea</a:t>
            </a:r>
            <a:r>
              <a:rPr lang="sv-SE" dirty="0" smtClean="0"/>
              <a:t> is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flatten</a:t>
            </a:r>
            <a:r>
              <a:rPr lang="sv-SE" dirty="0" smtClean="0"/>
              <a:t> </a:t>
            </a:r>
            <a:r>
              <a:rPr lang="sv-SE" dirty="0" err="1" smtClean="0"/>
              <a:t>out</a:t>
            </a:r>
            <a:r>
              <a:rPr lang="sv-SE" dirty="0" smtClean="0"/>
              <a:t> </a:t>
            </a:r>
            <a:r>
              <a:rPr lang="sv-SE" dirty="0" err="1" smtClean="0"/>
              <a:t>geometry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  <a:p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24F9-74EC-4A1F-82AA-07908676A841}" type="datetime1">
              <a:rPr lang="sv-SE" smtClean="0"/>
              <a:t>2011-05-26</a:t>
            </a:fld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E5C0-0A56-4BE6-BE7D-E6FF370B7540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795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Why</a:t>
            </a:r>
            <a:r>
              <a:rPr lang="sv-SE" dirty="0" smtClean="0"/>
              <a:t> </a:t>
            </a:r>
            <a:r>
              <a:rPr lang="sv-SE" dirty="0" err="1" smtClean="0"/>
              <a:t>deferred</a:t>
            </a:r>
            <a:r>
              <a:rPr lang="sv-SE" dirty="0" smtClean="0"/>
              <a:t> rendering?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063"/>
          </a:xfrm>
        </p:spPr>
        <p:txBody>
          <a:bodyPr>
            <a:normAutofit/>
          </a:bodyPr>
          <a:lstStyle/>
          <a:p>
            <a:r>
              <a:rPr lang="sv-SE" dirty="0" smtClean="0"/>
              <a:t>Complex </a:t>
            </a:r>
            <a:r>
              <a:rPr lang="sv-SE" dirty="0" err="1" smtClean="0"/>
              <a:t>scenes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a </a:t>
            </a:r>
            <a:r>
              <a:rPr lang="sv-SE" dirty="0" err="1" smtClean="0"/>
              <a:t>lot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lights</a:t>
            </a:r>
            <a:r>
              <a:rPr lang="sv-SE" dirty="0" smtClean="0"/>
              <a:t> </a:t>
            </a:r>
            <a:r>
              <a:rPr lang="sv-SE" dirty="0" err="1" smtClean="0"/>
              <a:t>more</a:t>
            </a:r>
            <a:r>
              <a:rPr lang="sv-SE" dirty="0" smtClean="0"/>
              <a:t> common</a:t>
            </a:r>
            <a:br>
              <a:rPr lang="sv-SE" dirty="0" smtClean="0"/>
            </a:br>
            <a:endParaRPr lang="sv-SE" dirty="0" smtClean="0"/>
          </a:p>
          <a:p>
            <a:r>
              <a:rPr lang="sv-SE" dirty="0" err="1" smtClean="0"/>
              <a:t>Number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objects</a:t>
            </a:r>
            <a:r>
              <a:rPr lang="sv-SE" dirty="0" smtClean="0"/>
              <a:t> + </a:t>
            </a:r>
            <a:r>
              <a:rPr lang="sv-SE" dirty="0" err="1" smtClean="0"/>
              <a:t>Number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lights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  <a:p>
            <a:r>
              <a:rPr lang="sv-SE" dirty="0" smtClean="0"/>
              <a:t>Do </a:t>
            </a:r>
            <a:r>
              <a:rPr lang="sv-SE" dirty="0" err="1" smtClean="0"/>
              <a:t>lighting</a:t>
            </a:r>
            <a:r>
              <a:rPr lang="sv-SE" dirty="0" smtClean="0"/>
              <a:t> </a:t>
            </a:r>
            <a:r>
              <a:rPr lang="sv-SE" dirty="0" err="1" smtClean="0"/>
              <a:t>calculations</a:t>
            </a:r>
            <a:r>
              <a:rPr lang="sv-SE" dirty="0" smtClean="0"/>
              <a:t> in </a:t>
            </a:r>
            <a:r>
              <a:rPr lang="sv-SE" dirty="0" err="1" smtClean="0"/>
              <a:t>screen</a:t>
            </a:r>
            <a:r>
              <a:rPr lang="sv-SE" dirty="0" smtClean="0"/>
              <a:t> space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24F9-74EC-4A1F-82AA-07908676A841}" type="datetime1">
              <a:rPr lang="sv-SE" smtClean="0"/>
              <a:t>2011-05-26</a:t>
            </a:fld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E5C0-0A56-4BE6-BE7D-E6FF370B7540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573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Main steps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Render</a:t>
            </a:r>
            <a:r>
              <a:rPr lang="sv-SE" dirty="0" smtClean="0"/>
              <a:t> </a:t>
            </a:r>
            <a:r>
              <a:rPr lang="sv-SE" dirty="0" err="1" smtClean="0"/>
              <a:t>geometry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G-</a:t>
            </a:r>
            <a:r>
              <a:rPr lang="sv-SE" dirty="0" err="1" smtClean="0"/>
              <a:t>buffer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  <a:p>
            <a:r>
              <a:rPr lang="sv-SE" dirty="0" err="1" smtClean="0"/>
              <a:t>Perform</a:t>
            </a:r>
            <a:r>
              <a:rPr lang="sv-SE" dirty="0" smtClean="0"/>
              <a:t> </a:t>
            </a:r>
            <a:r>
              <a:rPr lang="sv-SE" dirty="0" err="1" smtClean="0"/>
              <a:t>lighting</a:t>
            </a:r>
            <a:r>
              <a:rPr lang="sv-SE" dirty="0" smtClean="0"/>
              <a:t> </a:t>
            </a:r>
            <a:r>
              <a:rPr lang="sv-SE" dirty="0" err="1" smtClean="0"/>
              <a:t>stage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  <a:p>
            <a:r>
              <a:rPr lang="sv-SE" dirty="0" smtClean="0"/>
              <a:t>Post-</a:t>
            </a:r>
            <a:r>
              <a:rPr lang="sv-SE" dirty="0" err="1" smtClean="0"/>
              <a:t>processing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24F9-74EC-4A1F-82AA-07908676A841}" type="datetime1">
              <a:rPr lang="sv-SE" smtClean="0"/>
              <a:t>2011-05-26</a:t>
            </a:fld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E5C0-0A56-4BE6-BE7D-E6FF370B7540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513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G-</a:t>
            </a:r>
            <a:r>
              <a:rPr lang="sv-SE" dirty="0" err="1" smtClean="0"/>
              <a:t>buffer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r>
              <a:rPr lang="sv-SE" dirty="0" smtClean="0"/>
              <a:t>Three R16G16B16A16F </a:t>
            </a:r>
            <a:r>
              <a:rPr lang="sv-SE" dirty="0" err="1" smtClean="0"/>
              <a:t>textures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  <a:p>
            <a:r>
              <a:rPr lang="sv-SE" dirty="0" smtClean="0"/>
              <a:t>Layout: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24F9-74EC-4A1F-82AA-07908676A841}" type="datetime1">
              <a:rPr lang="sv-SE" smtClean="0"/>
              <a:t>2011-05-26</a:t>
            </a:fld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E5C0-0A56-4BE6-BE7D-E6FF370B7540}" type="slidenum">
              <a:rPr lang="sv-SE" smtClean="0"/>
              <a:t>5</a:t>
            </a:fld>
            <a:endParaRPr lang="sv-SE"/>
          </a:p>
        </p:txBody>
      </p:sp>
      <p:graphicFrame>
        <p:nvGraphicFramePr>
          <p:cNvPr id="6" name="Tabel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474757"/>
              </p:ext>
            </p:extLst>
          </p:nvPr>
        </p:nvGraphicFramePr>
        <p:xfrm>
          <a:off x="323528" y="3717032"/>
          <a:ext cx="8352927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3652"/>
                <a:gridCol w="2013652"/>
                <a:gridCol w="2013652"/>
                <a:gridCol w="2311971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G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B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A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Normal.x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Normal.y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Normal.z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-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Depth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Specular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intensity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Specular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roughness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-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Albedo</a:t>
                      </a:r>
                      <a:r>
                        <a:rPr lang="sv-SE" baseline="0" dirty="0" err="1" smtClean="0"/>
                        <a:t>.x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Albedo.y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Albedo.z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-</a:t>
                      </a:r>
                      <a:endParaRPr lang="sv-S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61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G-</a:t>
            </a:r>
            <a:r>
              <a:rPr lang="sv-SE" dirty="0" err="1" smtClean="0"/>
              <a:t>buffers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PICS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24F9-74EC-4A1F-82AA-07908676A841}" type="datetime1">
              <a:rPr lang="sv-SE" smtClean="0"/>
              <a:t>2011-05-26</a:t>
            </a:fld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E5C0-0A56-4BE6-BE7D-E6FF370B7540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197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Lighting</a:t>
            </a:r>
            <a:r>
              <a:rPr lang="sv-SE" dirty="0" smtClean="0"/>
              <a:t> </a:t>
            </a:r>
            <a:r>
              <a:rPr lang="sv-SE" dirty="0" err="1" smtClean="0"/>
              <a:t>stage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Render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screen</a:t>
            </a:r>
            <a:r>
              <a:rPr lang="sv-SE" dirty="0" smtClean="0"/>
              <a:t> space </a:t>
            </a:r>
            <a:r>
              <a:rPr lang="sv-SE" dirty="0" err="1" smtClean="0"/>
              <a:t>quad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  <a:p>
            <a:r>
              <a:rPr lang="sv-SE" dirty="0" smtClean="0"/>
              <a:t>Simple </a:t>
            </a:r>
            <a:r>
              <a:rPr lang="sv-SE" dirty="0"/>
              <a:t>P</a:t>
            </a:r>
            <a:r>
              <a:rPr lang="sv-SE" dirty="0" smtClean="0"/>
              <a:t>hong </a:t>
            </a:r>
            <a:r>
              <a:rPr lang="sv-SE" dirty="0" err="1" smtClean="0"/>
              <a:t>shading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  <a:p>
            <a:r>
              <a:rPr lang="sv-SE" dirty="0" smtClean="0"/>
              <a:t>2 P-</a:t>
            </a:r>
            <a:r>
              <a:rPr lang="sv-SE" dirty="0" err="1" smtClean="0"/>
              <a:t>buffers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24F9-74EC-4A1F-82AA-07908676A841}" type="datetime1">
              <a:rPr lang="sv-SE" smtClean="0"/>
              <a:t>2011-05-26</a:t>
            </a:fld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E5C0-0A56-4BE6-BE7D-E6FF370B7540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99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72</Words>
  <Application>Microsoft Office PowerPoint</Application>
  <PresentationFormat>Bildspel på skärmen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8" baseType="lpstr">
      <vt:lpstr>Office-tema</vt:lpstr>
      <vt:lpstr>Deferred Rendering</vt:lpstr>
      <vt:lpstr>What is deferred rendering?</vt:lpstr>
      <vt:lpstr>Why deferred rendering?</vt:lpstr>
      <vt:lpstr>Main steps</vt:lpstr>
      <vt:lpstr>The G-buffer</vt:lpstr>
      <vt:lpstr>G-buffers</vt:lpstr>
      <vt:lpstr>Lighting stage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Albert Cervin</dc:creator>
  <cp:lastModifiedBy>Albert Cervin</cp:lastModifiedBy>
  <cp:revision>22</cp:revision>
  <dcterms:created xsi:type="dcterms:W3CDTF">2011-05-25T16:38:04Z</dcterms:created>
  <dcterms:modified xsi:type="dcterms:W3CDTF">2011-05-26T20:06:33Z</dcterms:modified>
</cp:coreProperties>
</file>