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1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7890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90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4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285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74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4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21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511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35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91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31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760"/>
            <a:ext cx="9144000" cy="816429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9F33-0A77-4F0E-99B9-F61EA8E0AFAD}" type="datetimeFigureOut">
              <a:rPr lang="sv-SE" smtClean="0"/>
              <a:t>2011-05-25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E5C0-0A56-4BE6-BE7D-E6FF370B75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81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63500" dist="50800" algn="l" rotWithShape="0">
              <a:schemeClr val="bg1">
                <a:lumMod val="95000"/>
                <a:lumOff val="5000"/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32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28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2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itchFamily="34" charset="0"/>
        <a:buChar char="»"/>
        <a:defRPr sz="2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91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Bildspel på skärmen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Albert Cervin</dc:creator>
  <cp:lastModifiedBy>Albert Cervin</cp:lastModifiedBy>
  <cp:revision>3</cp:revision>
  <dcterms:created xsi:type="dcterms:W3CDTF">2011-05-25T16:38:04Z</dcterms:created>
  <dcterms:modified xsi:type="dcterms:W3CDTF">2011-05-25T16:55:02Z</dcterms:modified>
</cp:coreProperties>
</file>