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6" r:id="rId7"/>
    <p:sldId id="260" r:id="rId8"/>
    <p:sldId id="261" r:id="rId9"/>
    <p:sldId id="262" r:id="rId10"/>
    <p:sldId id="263" r:id="rId11"/>
    <p:sldId id="265" r:id="rId12"/>
    <p:sldId id="267" r:id="rId13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llanmörkt format 2 - Dekorfär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92F5C-BB21-42D6-8B86-86F05A225F4F}" type="datetimeFigureOut">
              <a:rPr lang="sv-SE" smtClean="0"/>
              <a:t>2012-01-19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12173-E0F9-4750-BBCD-75C250F9498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87917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C4A1-1747-4530-83C4-0BFC00863F31}" type="datetime1">
              <a:rPr lang="sv-SE" smtClean="0"/>
              <a:t>2012-01-19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E5C0-0A56-4BE6-BE7D-E6FF370B75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7890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36E1-C3EC-4BD5-97C1-AE2A1D9166B3}" type="datetime1">
              <a:rPr lang="sv-SE" smtClean="0"/>
              <a:t>2012-01-19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E5C0-0A56-4BE6-BE7D-E6FF370B75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890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DC18-85E6-4A5B-871E-D82719F09AA0}" type="datetime1">
              <a:rPr lang="sv-SE" smtClean="0"/>
              <a:t>2012-01-19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E5C0-0A56-4BE6-BE7D-E6FF370B75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2148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24F9-74EC-4A1F-82AA-07908676A841}" type="datetime1">
              <a:rPr lang="sv-SE" smtClean="0"/>
              <a:t>2012-01-19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E5C0-0A56-4BE6-BE7D-E6FF370B75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2852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2416-EF3D-4BC0-827C-197CD8F2E76A}" type="datetime1">
              <a:rPr lang="sv-SE" smtClean="0"/>
              <a:t>2012-01-19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E5C0-0A56-4BE6-BE7D-E6FF370B75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5748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B244-8DB5-4DE3-A747-C2083F13034F}" type="datetime1">
              <a:rPr lang="sv-SE" smtClean="0"/>
              <a:t>2012-01-19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E5C0-0A56-4BE6-BE7D-E6FF370B75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42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7D01-3C30-4CCC-8527-2E6C5FDD01B5}" type="datetime1">
              <a:rPr lang="sv-SE" smtClean="0"/>
              <a:t>2012-01-19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E5C0-0A56-4BE6-BE7D-E6FF370B75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217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1A07-45CB-4797-87DB-7EDECF2A03BB}" type="datetime1">
              <a:rPr lang="sv-SE" smtClean="0"/>
              <a:t>2012-01-19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E5C0-0A56-4BE6-BE7D-E6FF370B75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6511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9BCA-167E-4E3E-B12A-4C0BBFBB73F8}" type="datetime1">
              <a:rPr lang="sv-SE" smtClean="0"/>
              <a:t>2012-01-19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E5C0-0A56-4BE6-BE7D-E6FF370B75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359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05DC-82D5-4A0F-BDF4-DA41FC011CD3}" type="datetime1">
              <a:rPr lang="sv-SE" smtClean="0"/>
              <a:t>2012-01-19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E5C0-0A56-4BE6-BE7D-E6FF370B75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9291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C73F-2D5E-451E-A2FB-60D52AC6CEBA}" type="datetime1">
              <a:rPr lang="sv-SE" smtClean="0"/>
              <a:t>2012-01-19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E5C0-0A56-4BE6-BE7D-E6FF370B75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316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760"/>
            <a:ext cx="9144000" cy="816429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EBD10-67D3-4C33-A8C1-A7F8876305D2}" type="datetime1">
              <a:rPr lang="sv-SE" smtClean="0"/>
              <a:t>2012-01-19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9E5C0-0A56-4BE6-BE7D-E6FF370B75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9815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6"/>
          </a:solidFill>
          <a:effectLst>
            <a:outerShdw blurRad="63500" dist="50800" algn="l" rotWithShape="0">
              <a:schemeClr val="bg1">
                <a:lumMod val="95000"/>
                <a:lumOff val="5000"/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Calibri" pitchFamily="34" charset="0"/>
        <a:buChar char="»"/>
        <a:defRPr sz="3200" kern="120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Calibri" pitchFamily="34" charset="0"/>
        <a:buChar char="»"/>
        <a:defRPr sz="2800" kern="120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Calibri" pitchFamily="34" charset="0"/>
        <a:buChar char="»"/>
        <a:defRPr sz="2400" kern="120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Calibri" pitchFamily="34" charset="0"/>
        <a:buChar char="»"/>
        <a:defRPr sz="2000" kern="120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Deferred</a:t>
            </a:r>
            <a:r>
              <a:rPr lang="sv-SE" dirty="0" smtClean="0"/>
              <a:t> Rendering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79114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Bad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598067"/>
            <a:ext cx="8229600" cy="3661867"/>
          </a:xfrm>
        </p:spPr>
        <p:txBody>
          <a:bodyPr anchor="ctr"/>
          <a:lstStyle/>
          <a:p>
            <a:r>
              <a:rPr lang="sv-SE" dirty="0" err="1" smtClean="0"/>
              <a:t>Antialiasing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  <a:p>
            <a:r>
              <a:rPr lang="sv-SE" dirty="0" err="1" smtClean="0"/>
              <a:t>Transparency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  <a:p>
            <a:r>
              <a:rPr lang="sv-SE" dirty="0" err="1" smtClean="0"/>
              <a:t>Bandwitdth</a:t>
            </a:r>
            <a:r>
              <a:rPr lang="sv-SE" dirty="0" smtClean="0"/>
              <a:t> </a:t>
            </a:r>
            <a:r>
              <a:rPr lang="sv-SE" dirty="0" err="1" smtClean="0"/>
              <a:t>requirements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24F9-74EC-4A1F-82AA-07908676A841}" type="datetime1">
              <a:rPr lang="sv-SE" smtClean="0"/>
              <a:t>2012-01-19</a:t>
            </a:fld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E5C0-0A56-4BE6-BE7D-E6FF370B7540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8917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Results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24F9-74EC-4A1F-82AA-07908676A841}" type="datetime1">
              <a:rPr lang="sv-SE" smtClean="0"/>
              <a:t>2012-01-19</a:t>
            </a:fld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E5C0-0A56-4BE6-BE7D-E6FF370B7540}" type="slidenum">
              <a:rPr lang="sv-SE" smtClean="0"/>
              <a:t>11</a:t>
            </a:fld>
            <a:endParaRPr lang="sv-SE"/>
          </a:p>
        </p:txBody>
      </p:sp>
      <p:pic>
        <p:nvPicPr>
          <p:cNvPr id="9" name="Bildobjekt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9" b="3824"/>
          <a:stretch/>
        </p:blipFill>
        <p:spPr>
          <a:xfrm>
            <a:off x="251520" y="1403592"/>
            <a:ext cx="5679759" cy="40508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7" name="Picture 3" descr="F:\Programming\Deferred\Presentation\Pics\viking_compos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348880"/>
            <a:ext cx="5108062" cy="36301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34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sv-SE" dirty="0" smtClean="0"/>
              <a:t>Demo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24F9-74EC-4A1F-82AA-07908676A841}" type="datetime1">
              <a:rPr lang="sv-SE" smtClean="0"/>
              <a:t>2012-01-19</a:t>
            </a:fld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E5C0-0A56-4BE6-BE7D-E6FF370B7540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342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178" y="3356992"/>
            <a:ext cx="4692318" cy="2653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What</a:t>
            </a:r>
            <a:r>
              <a:rPr lang="sv-SE" dirty="0" smtClean="0"/>
              <a:t> is </a:t>
            </a:r>
            <a:r>
              <a:rPr lang="sv-SE" dirty="0" err="1" smtClean="0"/>
              <a:t>deferred</a:t>
            </a:r>
            <a:r>
              <a:rPr lang="sv-SE" dirty="0" smtClean="0"/>
              <a:t> rendering?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66019"/>
            <a:ext cx="8229600" cy="4525963"/>
          </a:xfrm>
        </p:spPr>
        <p:txBody>
          <a:bodyPr anchor="ctr"/>
          <a:lstStyle/>
          <a:p>
            <a:r>
              <a:rPr lang="sv-SE" dirty="0" err="1" smtClean="0"/>
              <a:t>Deferred</a:t>
            </a:r>
            <a:r>
              <a:rPr lang="sv-SE" dirty="0" smtClean="0"/>
              <a:t> </a:t>
            </a:r>
            <a:r>
              <a:rPr lang="sv-SE" dirty="0" err="1" smtClean="0"/>
              <a:t>lighting</a:t>
            </a:r>
            <a:r>
              <a:rPr lang="sv-SE" dirty="0" smtClean="0"/>
              <a:t>/</a:t>
            </a:r>
            <a:r>
              <a:rPr lang="sv-SE" dirty="0" err="1" smtClean="0"/>
              <a:t>shading</a:t>
            </a:r>
            <a:r>
              <a:rPr lang="sv-SE" dirty="0" smtClean="0"/>
              <a:t>/rendering</a:t>
            </a:r>
            <a:br>
              <a:rPr lang="sv-SE" dirty="0" smtClean="0"/>
            </a:br>
            <a:endParaRPr lang="sv-SE" dirty="0" smtClean="0"/>
          </a:p>
          <a:p>
            <a:r>
              <a:rPr lang="sv-SE" dirty="0" smtClean="0"/>
              <a:t>Multi-pass rendering</a:t>
            </a:r>
            <a:br>
              <a:rPr lang="sv-SE" dirty="0" smtClean="0"/>
            </a:br>
            <a:endParaRPr lang="sv-SE" dirty="0" smtClean="0"/>
          </a:p>
          <a:p>
            <a:r>
              <a:rPr lang="sv-SE" dirty="0" err="1" smtClean="0"/>
              <a:t>Key</a:t>
            </a:r>
            <a:r>
              <a:rPr lang="sv-SE" dirty="0" smtClean="0"/>
              <a:t> </a:t>
            </a:r>
            <a:r>
              <a:rPr lang="sv-SE" dirty="0" err="1" smtClean="0"/>
              <a:t>idea</a:t>
            </a:r>
            <a:r>
              <a:rPr lang="sv-SE" dirty="0" smtClean="0"/>
              <a:t> is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flatten</a:t>
            </a:r>
            <a:r>
              <a:rPr lang="sv-SE" dirty="0" smtClean="0"/>
              <a:t> </a:t>
            </a:r>
            <a:r>
              <a:rPr lang="sv-SE" dirty="0" err="1" smtClean="0"/>
              <a:t>out</a:t>
            </a:r>
            <a:r>
              <a:rPr lang="sv-SE" dirty="0" smtClean="0"/>
              <a:t> </a:t>
            </a:r>
            <a:r>
              <a:rPr lang="sv-SE" dirty="0" err="1" smtClean="0"/>
              <a:t>geometry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  <a:p>
            <a:r>
              <a:rPr lang="sv-SE" dirty="0" err="1" smtClean="0"/>
              <a:t>Really</a:t>
            </a:r>
            <a:r>
              <a:rPr lang="sv-SE" dirty="0" smtClean="0"/>
              <a:t> old </a:t>
            </a:r>
            <a:r>
              <a:rPr lang="sv-SE" dirty="0" err="1" smtClean="0"/>
              <a:t>idea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24F9-74EC-4A1F-82AA-07908676A841}" type="datetime1">
              <a:rPr lang="sv-SE" smtClean="0"/>
              <a:t>2012-01-19</a:t>
            </a:fld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E5C0-0A56-4BE6-BE7D-E6FF370B7540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795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Why</a:t>
            </a:r>
            <a:r>
              <a:rPr lang="sv-SE" dirty="0" smtClean="0"/>
              <a:t> </a:t>
            </a:r>
            <a:r>
              <a:rPr lang="sv-SE" dirty="0" err="1" smtClean="0"/>
              <a:t>deferred</a:t>
            </a:r>
            <a:r>
              <a:rPr lang="sv-SE" dirty="0" smtClean="0"/>
              <a:t> rendering?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326469"/>
            <a:ext cx="8229600" cy="4205063"/>
          </a:xfrm>
        </p:spPr>
        <p:txBody>
          <a:bodyPr anchor="ctr">
            <a:normAutofit/>
          </a:bodyPr>
          <a:lstStyle/>
          <a:p>
            <a:r>
              <a:rPr lang="sv-SE" dirty="0" smtClean="0"/>
              <a:t>Complex </a:t>
            </a:r>
            <a:r>
              <a:rPr lang="sv-SE" dirty="0" err="1" smtClean="0"/>
              <a:t>scenes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a </a:t>
            </a:r>
            <a:r>
              <a:rPr lang="sv-SE" dirty="0" err="1" smtClean="0"/>
              <a:t>lot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lights</a:t>
            </a:r>
            <a:r>
              <a:rPr lang="sv-SE" dirty="0" smtClean="0"/>
              <a:t> </a:t>
            </a:r>
            <a:r>
              <a:rPr lang="sv-SE" dirty="0" err="1" smtClean="0"/>
              <a:t>more</a:t>
            </a:r>
            <a:r>
              <a:rPr lang="sv-SE" dirty="0" smtClean="0"/>
              <a:t> common</a:t>
            </a:r>
            <a:br>
              <a:rPr lang="sv-SE" dirty="0" smtClean="0"/>
            </a:br>
            <a:endParaRPr lang="sv-SE" dirty="0" smtClean="0"/>
          </a:p>
          <a:p>
            <a:r>
              <a:rPr lang="sv-SE" dirty="0" err="1" smtClean="0"/>
              <a:t>Number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objects</a:t>
            </a:r>
            <a:r>
              <a:rPr lang="sv-SE" dirty="0" smtClean="0"/>
              <a:t> + </a:t>
            </a:r>
            <a:r>
              <a:rPr lang="sv-SE" dirty="0" err="1" smtClean="0"/>
              <a:t>Number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lights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  <a:p>
            <a:r>
              <a:rPr lang="sv-SE" dirty="0" smtClean="0"/>
              <a:t>Do </a:t>
            </a:r>
            <a:r>
              <a:rPr lang="sv-SE" dirty="0" err="1" smtClean="0"/>
              <a:t>lighting</a:t>
            </a:r>
            <a:r>
              <a:rPr lang="sv-SE" dirty="0" smtClean="0"/>
              <a:t> </a:t>
            </a:r>
            <a:r>
              <a:rPr lang="sv-SE" dirty="0" err="1" smtClean="0"/>
              <a:t>calculations</a:t>
            </a:r>
            <a:r>
              <a:rPr lang="sv-SE" dirty="0" smtClean="0"/>
              <a:t> in </a:t>
            </a:r>
            <a:r>
              <a:rPr lang="sv-SE" dirty="0" err="1" smtClean="0"/>
              <a:t>screen</a:t>
            </a:r>
            <a:r>
              <a:rPr lang="sv-SE" dirty="0" smtClean="0"/>
              <a:t> space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24F9-74EC-4A1F-82AA-07908676A841}" type="datetime1">
              <a:rPr lang="sv-SE" smtClean="0"/>
              <a:t>2012-01-19</a:t>
            </a:fld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E5C0-0A56-4BE6-BE7D-E6FF370B7540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573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Main steps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56587"/>
            <a:ext cx="8229600" cy="3544826"/>
          </a:xfrm>
        </p:spPr>
        <p:txBody>
          <a:bodyPr anchor="ctr"/>
          <a:lstStyle/>
          <a:p>
            <a:r>
              <a:rPr lang="sv-SE" dirty="0" err="1" smtClean="0"/>
              <a:t>Render</a:t>
            </a:r>
            <a:r>
              <a:rPr lang="sv-SE" dirty="0" smtClean="0"/>
              <a:t> </a:t>
            </a:r>
            <a:r>
              <a:rPr lang="sv-SE" dirty="0" err="1" smtClean="0"/>
              <a:t>geometry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G-</a:t>
            </a:r>
            <a:r>
              <a:rPr lang="sv-SE" dirty="0" err="1" smtClean="0"/>
              <a:t>buffer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  <a:p>
            <a:r>
              <a:rPr lang="sv-SE" dirty="0" err="1" smtClean="0"/>
              <a:t>Perform</a:t>
            </a:r>
            <a:r>
              <a:rPr lang="sv-SE" dirty="0" smtClean="0"/>
              <a:t> </a:t>
            </a:r>
            <a:r>
              <a:rPr lang="sv-SE" dirty="0" err="1" smtClean="0"/>
              <a:t>lighting</a:t>
            </a:r>
            <a:r>
              <a:rPr lang="sv-SE" dirty="0" smtClean="0"/>
              <a:t> </a:t>
            </a:r>
            <a:r>
              <a:rPr lang="sv-SE" dirty="0" err="1" smtClean="0"/>
              <a:t>stage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  <a:p>
            <a:r>
              <a:rPr lang="sv-SE" dirty="0" smtClean="0"/>
              <a:t>Post-</a:t>
            </a:r>
            <a:r>
              <a:rPr lang="sv-SE" dirty="0" err="1" smtClean="0"/>
              <a:t>processing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24F9-74EC-4A1F-82AA-07908676A841}" type="datetime1">
              <a:rPr lang="sv-SE" smtClean="0"/>
              <a:t>2012-01-19</a:t>
            </a:fld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E5C0-0A56-4BE6-BE7D-E6FF370B7540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9513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Depth</a:t>
            </a:r>
            <a:r>
              <a:rPr lang="sv-SE" dirty="0" smtClean="0"/>
              <a:t> </a:t>
            </a:r>
            <a:r>
              <a:rPr lang="sv-SE" dirty="0" err="1" smtClean="0"/>
              <a:t>encoding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468351"/>
            <a:ext cx="8229600" cy="3921299"/>
          </a:xfrm>
        </p:spPr>
        <p:txBody>
          <a:bodyPr anchor="ctr"/>
          <a:lstStyle/>
          <a:p>
            <a:r>
              <a:rPr lang="sv-SE" dirty="0" err="1" smtClean="0"/>
              <a:t>Depth</a:t>
            </a:r>
            <a:r>
              <a:rPr lang="sv-SE" dirty="0" smtClean="0"/>
              <a:t> Resolution is not </a:t>
            </a:r>
            <a:r>
              <a:rPr lang="sv-SE" dirty="0" err="1" smtClean="0"/>
              <a:t>linear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  <a:p>
            <a:r>
              <a:rPr lang="sv-SE" dirty="0" err="1" smtClean="0"/>
              <a:t>Unproject</a:t>
            </a:r>
            <a:r>
              <a:rPr lang="sv-SE" dirty="0" smtClean="0"/>
              <a:t> and store </a:t>
            </a:r>
            <a:r>
              <a:rPr lang="sv-SE" dirty="0" err="1" smtClean="0"/>
              <a:t>linear</a:t>
            </a:r>
            <a:r>
              <a:rPr lang="sv-SE" dirty="0" smtClean="0"/>
              <a:t> </a:t>
            </a:r>
            <a:r>
              <a:rPr lang="sv-SE" dirty="0" err="1" smtClean="0"/>
              <a:t>depth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  <a:p>
            <a:r>
              <a:rPr lang="sv-SE" dirty="0" err="1" smtClean="0"/>
              <a:t>Use</a:t>
            </a:r>
            <a:r>
              <a:rPr lang="sv-SE" dirty="0" smtClean="0"/>
              <a:t> </a:t>
            </a:r>
            <a:r>
              <a:rPr lang="sv-SE" dirty="0" err="1" smtClean="0"/>
              <a:t>frustum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recover</a:t>
            </a:r>
            <a:r>
              <a:rPr lang="sv-SE" dirty="0" smtClean="0"/>
              <a:t> </a:t>
            </a:r>
            <a:r>
              <a:rPr lang="sv-SE" dirty="0" err="1" smtClean="0"/>
              <a:t>view</a:t>
            </a:r>
            <a:r>
              <a:rPr lang="sv-SE" dirty="0" smtClean="0"/>
              <a:t> space position from </a:t>
            </a:r>
            <a:r>
              <a:rPr lang="sv-SE" dirty="0" err="1" smtClean="0"/>
              <a:t>depth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24F9-74EC-4A1F-82AA-07908676A841}" type="datetime1">
              <a:rPr lang="sv-SE" smtClean="0"/>
              <a:t>2012-01-19</a:t>
            </a:fld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E5C0-0A56-4BE6-BE7D-E6FF370B7540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246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Specular</a:t>
            </a:r>
            <a:r>
              <a:rPr lang="sv-SE" dirty="0" smtClean="0"/>
              <a:t> </a:t>
            </a:r>
            <a:r>
              <a:rPr lang="sv-SE" dirty="0" err="1" smtClean="0"/>
              <a:t>encoding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sv-SE" dirty="0" err="1" smtClean="0"/>
              <a:t>Encode</a:t>
            </a:r>
            <a:r>
              <a:rPr lang="sv-SE" dirty="0" smtClean="0"/>
              <a:t> </a:t>
            </a:r>
            <a:r>
              <a:rPr lang="sv-SE" dirty="0" err="1" smtClean="0"/>
              <a:t>specular</a:t>
            </a:r>
            <a:r>
              <a:rPr lang="sv-SE" dirty="0" smtClean="0"/>
              <a:t> info in </a:t>
            </a:r>
            <a:r>
              <a:rPr lang="sv-SE" dirty="0" err="1" smtClean="0"/>
              <a:t>free</a:t>
            </a:r>
            <a:r>
              <a:rPr lang="sv-SE" dirty="0" smtClean="0"/>
              <a:t> </a:t>
            </a:r>
            <a:r>
              <a:rPr lang="sv-SE" dirty="0" err="1" smtClean="0"/>
              <a:t>channels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24F9-74EC-4A1F-82AA-07908676A841}" type="datetime1">
              <a:rPr lang="sv-SE" smtClean="0"/>
              <a:t>2012-01-19</a:t>
            </a:fld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E5C0-0A56-4BE6-BE7D-E6FF370B7540}" type="slidenum">
              <a:rPr lang="sv-SE" smtClean="0"/>
              <a:t>6</a:t>
            </a:fld>
            <a:endParaRPr lang="sv-SE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48" y="2621513"/>
            <a:ext cx="4630284" cy="32557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39" y="2608857"/>
            <a:ext cx="4572041" cy="32499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284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G-</a:t>
            </a:r>
            <a:r>
              <a:rPr lang="sv-SE" dirty="0" err="1" smtClean="0"/>
              <a:t>buffer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r>
              <a:rPr lang="sv-SE" dirty="0" smtClean="0"/>
              <a:t>Three R16G16B16A16F </a:t>
            </a:r>
            <a:r>
              <a:rPr lang="sv-SE" dirty="0" err="1" smtClean="0"/>
              <a:t>textures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  <a:p>
            <a:r>
              <a:rPr lang="sv-SE" dirty="0" smtClean="0"/>
              <a:t>Layout: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24F9-74EC-4A1F-82AA-07908676A841}" type="datetime1">
              <a:rPr lang="sv-SE" smtClean="0"/>
              <a:t>2012-01-19</a:t>
            </a:fld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E5C0-0A56-4BE6-BE7D-E6FF370B7540}" type="slidenum">
              <a:rPr lang="sv-SE" smtClean="0"/>
              <a:t>7</a:t>
            </a:fld>
            <a:endParaRPr lang="sv-SE"/>
          </a:p>
        </p:txBody>
      </p:sp>
      <p:graphicFrame>
        <p:nvGraphicFramePr>
          <p:cNvPr id="6" name="Tabel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474757"/>
              </p:ext>
            </p:extLst>
          </p:nvPr>
        </p:nvGraphicFramePr>
        <p:xfrm>
          <a:off x="323528" y="3717032"/>
          <a:ext cx="8352927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3652"/>
                <a:gridCol w="2013652"/>
                <a:gridCol w="2013652"/>
                <a:gridCol w="2311971"/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G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B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A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Normal.x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Normal.y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Normal.z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-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Depth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Specular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intensity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Specular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roughness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-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Albedo</a:t>
                      </a:r>
                      <a:r>
                        <a:rPr lang="sv-SE" baseline="0" dirty="0" err="1" smtClean="0"/>
                        <a:t>.x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Albedo.y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Albedo.z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-</a:t>
                      </a:r>
                      <a:endParaRPr lang="sv-S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61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G-</a:t>
            </a:r>
            <a:r>
              <a:rPr lang="sv-SE" dirty="0" err="1" smtClean="0"/>
              <a:t>buffers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24F9-74EC-4A1F-82AA-07908676A841}" type="datetime1">
              <a:rPr lang="sv-SE" smtClean="0"/>
              <a:t>2012-01-19</a:t>
            </a:fld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E5C0-0A56-4BE6-BE7D-E6FF370B7540}" type="slidenum">
              <a:rPr lang="sv-SE" smtClean="0"/>
              <a:t>8</a:t>
            </a:fld>
            <a:endParaRPr lang="sv-SE"/>
          </a:p>
        </p:txBody>
      </p:sp>
      <p:grpSp>
        <p:nvGrpSpPr>
          <p:cNvPr id="19" name="Grupp 18"/>
          <p:cNvGrpSpPr/>
          <p:nvPr/>
        </p:nvGrpSpPr>
        <p:grpSpPr>
          <a:xfrm>
            <a:off x="464973" y="1313305"/>
            <a:ext cx="3351033" cy="2286000"/>
            <a:chOff x="464973" y="1313305"/>
            <a:chExt cx="3351033" cy="2286000"/>
          </a:xfrm>
        </p:grpSpPr>
        <p:pic>
          <p:nvPicPr>
            <p:cNvPr id="10" name="Bildobjekt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25" b="5179"/>
            <a:stretch/>
          </p:blipFill>
          <p:spPr>
            <a:xfrm>
              <a:off x="464973" y="1313305"/>
              <a:ext cx="3351033" cy="228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1" name="textruta 10"/>
            <p:cNvSpPr txBox="1"/>
            <p:nvPr/>
          </p:nvSpPr>
          <p:spPr>
            <a:xfrm>
              <a:off x="1612880" y="3229973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dirty="0" smtClean="0"/>
                <a:t>Normals</a:t>
              </a:r>
              <a:endParaRPr lang="sv-SE" dirty="0"/>
            </a:p>
          </p:txBody>
        </p:sp>
      </p:grpSp>
      <p:grpSp>
        <p:nvGrpSpPr>
          <p:cNvPr id="20" name="Grupp 19"/>
          <p:cNvGrpSpPr/>
          <p:nvPr/>
        </p:nvGrpSpPr>
        <p:grpSpPr>
          <a:xfrm>
            <a:off x="5268951" y="1313305"/>
            <a:ext cx="3206075" cy="2286000"/>
            <a:chOff x="5268951" y="1313305"/>
            <a:chExt cx="3206075" cy="2286000"/>
          </a:xfrm>
        </p:grpSpPr>
        <p:pic>
          <p:nvPicPr>
            <p:cNvPr id="7" name="Bildobjekt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8951" y="1313305"/>
              <a:ext cx="3206075" cy="228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2" name="textruta 11"/>
            <p:cNvSpPr txBox="1"/>
            <p:nvPr/>
          </p:nvSpPr>
          <p:spPr>
            <a:xfrm>
              <a:off x="6363506" y="3229973"/>
              <a:ext cx="1448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dirty="0" err="1" smtClean="0"/>
                <a:t>Albedo</a:t>
              </a:r>
              <a:r>
                <a:rPr lang="sv-SE" dirty="0" smtClean="0"/>
                <a:t> color</a:t>
              </a:r>
              <a:endParaRPr lang="sv-SE" dirty="0"/>
            </a:p>
          </p:txBody>
        </p:sp>
      </p:grpSp>
      <p:grpSp>
        <p:nvGrpSpPr>
          <p:cNvPr id="21" name="Grupp 20"/>
          <p:cNvGrpSpPr/>
          <p:nvPr/>
        </p:nvGrpSpPr>
        <p:grpSpPr>
          <a:xfrm>
            <a:off x="464973" y="3801459"/>
            <a:ext cx="3351033" cy="2286000"/>
            <a:chOff x="464973" y="3801459"/>
            <a:chExt cx="3351033" cy="2286000"/>
          </a:xfrm>
        </p:grpSpPr>
        <p:pic>
          <p:nvPicPr>
            <p:cNvPr id="9" name="Bildobjekt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73" y="3801459"/>
              <a:ext cx="3351033" cy="228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3" name="textruta 12"/>
            <p:cNvSpPr txBox="1"/>
            <p:nvPr/>
          </p:nvSpPr>
          <p:spPr>
            <a:xfrm>
              <a:off x="1612880" y="5718127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dirty="0" err="1" smtClean="0"/>
                <a:t>Depth</a:t>
              </a:r>
              <a:endParaRPr lang="sv-SE" dirty="0"/>
            </a:p>
          </p:txBody>
        </p:sp>
      </p:grpSp>
      <p:grpSp>
        <p:nvGrpSpPr>
          <p:cNvPr id="22" name="Grupp 21"/>
          <p:cNvGrpSpPr/>
          <p:nvPr/>
        </p:nvGrpSpPr>
        <p:grpSpPr>
          <a:xfrm>
            <a:off x="5268951" y="3801459"/>
            <a:ext cx="3206075" cy="2286579"/>
            <a:chOff x="5268951" y="3801459"/>
            <a:chExt cx="3206075" cy="2286579"/>
          </a:xfrm>
        </p:grpSpPr>
        <p:pic>
          <p:nvPicPr>
            <p:cNvPr id="8" name="Bildobjekt 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39" b="3824"/>
            <a:stretch/>
          </p:blipFill>
          <p:spPr>
            <a:xfrm>
              <a:off x="5268951" y="3801459"/>
              <a:ext cx="3206075" cy="228657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4" name="textruta 13"/>
            <p:cNvSpPr txBox="1"/>
            <p:nvPr/>
          </p:nvSpPr>
          <p:spPr>
            <a:xfrm>
              <a:off x="6401682" y="5718127"/>
              <a:ext cx="1372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dirty="0" smtClean="0"/>
                <a:t>Final </a:t>
              </a:r>
              <a:r>
                <a:rPr lang="sv-SE" dirty="0" err="1" smtClean="0"/>
                <a:t>Comp</a:t>
              </a:r>
              <a:r>
                <a:rPr lang="sv-SE" dirty="0" smtClean="0"/>
                <a:t>.</a:t>
              </a:r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261197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Lighting</a:t>
            </a:r>
            <a:r>
              <a:rPr lang="sv-SE" dirty="0" smtClean="0"/>
              <a:t> </a:t>
            </a:r>
            <a:r>
              <a:rPr lang="sv-SE" dirty="0" err="1" smtClean="0"/>
              <a:t>stage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2096852"/>
            <a:ext cx="8229600" cy="2664297"/>
          </a:xfrm>
        </p:spPr>
        <p:txBody>
          <a:bodyPr anchor="ctr"/>
          <a:lstStyle/>
          <a:p>
            <a:r>
              <a:rPr lang="sv-SE" dirty="0" err="1" smtClean="0"/>
              <a:t>Render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screen</a:t>
            </a:r>
            <a:r>
              <a:rPr lang="sv-SE" dirty="0" smtClean="0"/>
              <a:t> space </a:t>
            </a:r>
            <a:r>
              <a:rPr lang="sv-SE" dirty="0" err="1" smtClean="0"/>
              <a:t>quad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  <a:p>
            <a:r>
              <a:rPr lang="sv-SE" dirty="0" smtClean="0"/>
              <a:t>Simple </a:t>
            </a:r>
            <a:r>
              <a:rPr lang="sv-SE" dirty="0"/>
              <a:t>P</a:t>
            </a:r>
            <a:r>
              <a:rPr lang="sv-SE" dirty="0" smtClean="0"/>
              <a:t>hong </a:t>
            </a:r>
            <a:r>
              <a:rPr lang="sv-SE" dirty="0" err="1" smtClean="0"/>
              <a:t>shading</a:t>
            </a:r>
            <a:endParaRPr lang="sv-SE" dirty="0" smtClean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24F9-74EC-4A1F-82AA-07908676A841}" type="datetime1">
              <a:rPr lang="sv-SE" smtClean="0"/>
              <a:t>2012-01-19</a:t>
            </a:fld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E5C0-0A56-4BE6-BE7D-E6FF370B7540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99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108</Words>
  <Application>Microsoft Office PowerPoint</Application>
  <PresentationFormat>Bildspel på skärmen (4:3)</PresentationFormat>
  <Paragraphs>75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12</vt:i4>
      </vt:variant>
    </vt:vector>
  </HeadingPairs>
  <TitlesOfParts>
    <vt:vector size="13" baseType="lpstr">
      <vt:lpstr>Office-tema</vt:lpstr>
      <vt:lpstr>Deferred Rendering</vt:lpstr>
      <vt:lpstr>What is deferred rendering?</vt:lpstr>
      <vt:lpstr>Why deferred rendering?</vt:lpstr>
      <vt:lpstr>Main steps</vt:lpstr>
      <vt:lpstr>Depth encoding</vt:lpstr>
      <vt:lpstr>Specular encoding</vt:lpstr>
      <vt:lpstr>The G-buffer</vt:lpstr>
      <vt:lpstr>G-buffers</vt:lpstr>
      <vt:lpstr>Lighting stage</vt:lpstr>
      <vt:lpstr>The Bad</vt:lpstr>
      <vt:lpstr>Results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Albert Cervin</dc:creator>
  <cp:lastModifiedBy>Albert Cervin</cp:lastModifiedBy>
  <cp:revision>60</cp:revision>
  <dcterms:created xsi:type="dcterms:W3CDTF">2011-05-25T16:38:04Z</dcterms:created>
  <dcterms:modified xsi:type="dcterms:W3CDTF">2012-01-19T18:14:05Z</dcterms:modified>
</cp:coreProperties>
</file>