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9C7A-C165-4AC4-B223-2581865A91AC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40DE-70DD-4FD3-A486-E7B062F33F5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9C7A-C165-4AC4-B223-2581865A91AC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40DE-70DD-4FD3-A486-E7B062F33F5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9C7A-C165-4AC4-B223-2581865A91AC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40DE-70DD-4FD3-A486-E7B062F33F5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9C7A-C165-4AC4-B223-2581865A91AC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40DE-70DD-4FD3-A486-E7B062F33F5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9C7A-C165-4AC4-B223-2581865A91AC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40DE-70DD-4FD3-A486-E7B062F33F5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9C7A-C165-4AC4-B223-2581865A91AC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40DE-70DD-4FD3-A486-E7B062F33F5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9C7A-C165-4AC4-B223-2581865A91AC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40DE-70DD-4FD3-A486-E7B062F33F5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9C7A-C165-4AC4-B223-2581865A91AC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40DE-70DD-4FD3-A486-E7B062F33F5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9C7A-C165-4AC4-B223-2581865A91AC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40DE-70DD-4FD3-A486-E7B062F33F5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9C7A-C165-4AC4-B223-2581865A91AC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40DE-70DD-4FD3-A486-E7B062F33F5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9C7A-C165-4AC4-B223-2581865A91AC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40DE-70DD-4FD3-A486-E7B062F33F5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29C7A-C165-4AC4-B223-2581865A91AC}" type="datetimeFigureOut">
              <a:rPr lang="id-ID" smtClean="0"/>
              <a:pPr/>
              <a:t>29/11/2013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540DE-70DD-4FD3-A486-E7B062F33F53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alur%20surat.xlsx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alur%20surat.xls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LEMBAR%20DISPOSISI%20SESDITJEN.docx" TargetMode="External"/><Relationship Id="rId2" Type="http://schemas.openxmlformats.org/officeDocument/2006/relationships/hyperlink" Target="LEMBAR%20DISPOSISI%20DIREKTORAT%20JENDERAL%20KEBUDAYAAN.doc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LEMBAR%20DISPOSISI%20Umum.doc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id-ID" dirty="0" smtClean="0">
                <a:latin typeface="Cambria Math" pitchFamily="18" charset="0"/>
                <a:ea typeface="Cambria Math" pitchFamily="18" charset="0"/>
              </a:rPr>
            </a:br>
            <a:r>
              <a:rPr lang="id-ID" b="1" dirty="0" smtClean="0">
                <a:latin typeface="Cambria Math" pitchFamily="18" charset="0"/>
                <a:ea typeface="Cambria Math" pitchFamily="18" charset="0"/>
              </a:rPr>
              <a:t>ALUR TATA PERSURATAN DI LINGKUNGAN DIREKTORAT JENDERAL KEBUDAYAAN</a:t>
            </a:r>
            <a:endParaRPr lang="id-ID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latin typeface="Cambria Math" pitchFamily="18" charset="0"/>
                <a:ea typeface="Cambria Math" pitchFamily="18" charset="0"/>
              </a:rPr>
              <a:t>ALUR SURAT MASUK DIREKTUR JENDERAL KEBUDAYAAN</a:t>
            </a:r>
            <a:endParaRPr lang="id-ID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 smtClean="0"/>
          </a:p>
          <a:p>
            <a:endParaRPr lang="id-ID" dirty="0"/>
          </a:p>
          <a:p>
            <a:r>
              <a:rPr lang="id-ID" dirty="0" smtClean="0">
                <a:latin typeface="Cambria Math" pitchFamily="18" charset="0"/>
                <a:ea typeface="Cambria Math" pitchFamily="18" charset="0"/>
              </a:rPr>
              <a:t>					</a:t>
            </a:r>
            <a:endParaRPr lang="id-ID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156176" y="4149080"/>
            <a:ext cx="2592288" cy="115212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hlinkClick r:id="rId2" action="ppaction://hlinkfile"/>
              </a:rPr>
              <a:t>Contoh</a:t>
            </a:r>
            <a:r>
              <a:rPr lang="id-ID" sz="2400" dirty="0" smtClean="0"/>
              <a:t> </a:t>
            </a:r>
            <a:r>
              <a:rPr lang="id-ID" sz="2400" dirty="0" smtClean="0">
                <a:hlinkClick r:id="rId2" action="ppaction://hlinkfile"/>
              </a:rPr>
              <a:t>Format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id-ID" b="1" dirty="0" smtClean="0">
                <a:latin typeface="Cambria Math" pitchFamily="18" charset="0"/>
                <a:ea typeface="Cambria Math" pitchFamily="18" charset="0"/>
              </a:rPr>
              <a:t>ALUR SURAT KELUAR DIREKTUR JENDRAL KEBUDAYAAN</a:t>
            </a:r>
            <a:endParaRPr lang="id-ID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6444208" y="4293096"/>
            <a:ext cx="2376264" cy="115212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Contoh</a:t>
            </a:r>
            <a:r>
              <a:rPr lang="id-ID" sz="2400" dirty="0" smtClean="0">
                <a:hlinkClick r:id="rId2" action="ppaction://hlinkfile"/>
              </a:rPr>
              <a:t>alur surat.xlsx</a:t>
            </a:r>
            <a:r>
              <a:rPr lang="id-ID" sz="2400" dirty="0" smtClean="0"/>
              <a:t> Format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60648"/>
            <a:ext cx="7772400" cy="1470025"/>
          </a:xfrm>
        </p:spPr>
        <p:txBody>
          <a:bodyPr/>
          <a:lstStyle/>
          <a:p>
            <a:r>
              <a:rPr lang="id-ID" b="1" dirty="0" smtClean="0">
                <a:latin typeface="Cambria Math" pitchFamily="18" charset="0"/>
                <a:ea typeface="Cambria Math" pitchFamily="18" charset="0"/>
              </a:rPr>
              <a:t>CONTOH DISPOSISI SURAT</a:t>
            </a:r>
            <a:endParaRPr lang="id-ID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1547664" y="4581128"/>
            <a:ext cx="158417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hlinkClick r:id="rId2" action="ppaction://hlinkfile"/>
              </a:rPr>
              <a:t>DIRJEN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3851920" y="4581128"/>
            <a:ext cx="1584176" cy="7920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hlinkClick r:id="rId3" action="ppaction://hlinkfile"/>
              </a:rPr>
              <a:t>SESDITJEN</a:t>
            </a:r>
            <a:endParaRPr lang="id-ID" dirty="0"/>
          </a:p>
        </p:txBody>
      </p:sp>
      <p:sp>
        <p:nvSpPr>
          <p:cNvPr id="6" name="Rounded Rectangle 5"/>
          <p:cNvSpPr/>
          <p:nvPr/>
        </p:nvSpPr>
        <p:spPr>
          <a:xfrm>
            <a:off x="6084168" y="4581128"/>
            <a:ext cx="1584176" cy="7920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KABAG </a:t>
            </a:r>
            <a:r>
              <a:rPr lang="id-ID" dirty="0" smtClean="0">
                <a:hlinkClick r:id="rId4" action="ppaction://hlinkfile"/>
              </a:rPr>
              <a:t>UMUM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 smtClean="0">
                <a:latin typeface="Cambria Math" pitchFamily="18" charset="0"/>
                <a:ea typeface="Cambria Math" pitchFamily="18" charset="0"/>
              </a:rPr>
              <a:t>TERIMA KASIH</a:t>
            </a:r>
            <a:endParaRPr lang="id-ID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26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ALUR TATA PERSURATAN DI LINGKUNGAN DIREKTORAT JENDERAL KEBUDAYAAN</vt:lpstr>
      <vt:lpstr>ALUR SURAT MASUK DIREKTUR JENDERAL KEBUDAYAAN</vt:lpstr>
      <vt:lpstr>ALUR SURAT KELUAR DIREKTUR JENDRAL KEBUDAYAAN</vt:lpstr>
      <vt:lpstr>CONTOH DISPOSISI SURAT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ALUR TATA PERSURATAN DI LINGKUNGAN DIREKTORAT JENDERAL KEBUDAYAAN</dc:title>
  <dc:creator>THE DARK POEM</dc:creator>
  <cp:lastModifiedBy>THE DARK POEM</cp:lastModifiedBy>
  <cp:revision>6</cp:revision>
  <dcterms:created xsi:type="dcterms:W3CDTF">2013-11-25T04:21:26Z</dcterms:created>
  <dcterms:modified xsi:type="dcterms:W3CDTF">2013-11-29T10:31:44Z</dcterms:modified>
</cp:coreProperties>
</file>