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95" r:id="rId4"/>
    <p:sldId id="296" r:id="rId5"/>
    <p:sldId id="297" r:id="rId6"/>
    <p:sldId id="269" r:id="rId7"/>
    <p:sldId id="270" r:id="rId9"/>
    <p:sldId id="273" r:id="rId10"/>
    <p:sldId id="271" r:id="rId11"/>
    <p:sldId id="274" r:id="rId12"/>
    <p:sldId id="276" r:id="rId13"/>
    <p:sldId id="277" r:id="rId14"/>
    <p:sldId id="275" r:id="rId15"/>
    <p:sldId id="272" r:id="rId16"/>
    <p:sldId id="268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/>
    <p:restoredTop sz="94161"/>
  </p:normalViewPr>
  <p:slideViewPr>
    <p:cSldViewPr snapToGrid="0" snapToObjects="1">
      <p:cViewPr>
        <p:scale>
          <a:sx n="80" d="100"/>
          <a:sy n="80" d="100"/>
        </p:scale>
        <p:origin x="-1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A21C2-C31B-402E-8E35-5A5294301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A21C2-C31B-402E-8E35-5A5294301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0052-F359-AA4C-957F-15D8AE973F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D2E1-B755-1948-A72C-7C179DC824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2895" y="285750"/>
            <a:ext cx="5415280" cy="5852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本地仓库如何关联远程仓库</a:t>
            </a:r>
            <a:endParaRPr lang="zh-CN" altLang="en-US"/>
          </a:p>
          <a:p>
            <a:r>
              <a:rPr lang="zh-CN" altLang="en-US"/>
              <a:t>1、安装git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2、配置本机的git</a:t>
            </a:r>
            <a:endParaRPr lang="zh-CN" altLang="en-US"/>
          </a:p>
          <a:p>
            <a:r>
              <a:rPr lang="zh-CN" altLang="en-US"/>
              <a:t>$ git config --global user.name "</a:t>
            </a:r>
            <a:r>
              <a:rPr lang="en-US" altLang="zh-CN"/>
              <a:t>username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$ git config --global user.email </a:t>
            </a:r>
            <a:r>
              <a:rPr lang="en-US" altLang="zh-CN">
                <a:sym typeface="+mn-ea"/>
              </a:rPr>
              <a:t>username</a:t>
            </a:r>
            <a:r>
              <a:rPr lang="zh-CN" altLang="en-US"/>
              <a:t>@</a:t>
            </a:r>
            <a:r>
              <a:rPr lang="zh-CN" altLang="en-US">
                <a:sym typeface="+mn-ea"/>
              </a:rPr>
              <a:t>efgh</a:t>
            </a:r>
            <a:r>
              <a:rPr lang="zh-CN" altLang="en-US"/>
              <a:t>.com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3、生成密钥</a:t>
            </a:r>
            <a:endParaRPr lang="zh-CN" altLang="en-US"/>
          </a:p>
          <a:p>
            <a:r>
              <a:rPr lang="zh-CN" altLang="en-US"/>
              <a:t>$ ssh-keygen -t rsa -C "</a:t>
            </a:r>
            <a:r>
              <a:rPr lang="en-US" altLang="zh-CN">
                <a:sym typeface="+mn-ea"/>
              </a:rPr>
              <a:t>username</a:t>
            </a:r>
            <a:r>
              <a:rPr lang="zh-CN" altLang="en-US"/>
              <a:t>@efgh.com" //邮箱同上</a:t>
            </a:r>
            <a:endParaRPr lang="zh-CN" altLang="en-US"/>
          </a:p>
          <a:p>
            <a:endParaRPr lang="zh-CN" altLang="en-US"/>
          </a:p>
          <a:p>
            <a:r>
              <a:t>4、提交密钥</a:t>
            </a:r>
          </a:p>
          <a:p>
            <a:r>
              <a:t>vim /home/linx/.ssh/id_rsa.pub //复制里面的密钥</a:t>
            </a:r>
          </a:p>
          <a:p/>
          <a:p>
            <a:r>
              <a:t>5、检验是否链接上了github</a:t>
            </a:r>
          </a:p>
          <a:p>
            <a:r>
              <a:t>$ ssh git@github.com</a:t>
            </a:r>
          </a:p>
          <a:p>
            <a:r>
              <a:t>//正常情况下，回显如下</a:t>
            </a:r>
          </a:p>
          <a:p>
            <a:r>
              <a:t>PTY allocation request failed on channel 0</a:t>
            </a:r>
          </a:p>
          <a:p>
            <a:r>
              <a:t>Hi plinx! You've successfully authenticated, but GitHub does not provide shell access.</a:t>
            </a:r>
          </a:p>
          <a:p>
            <a:r>
              <a:t>Connection to github.com closed.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94475" y="683260"/>
            <a:ext cx="367157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6、首次推送</a:t>
            </a:r>
            <a:endParaRPr lang="zh-CN" altLang="en-US"/>
          </a:p>
          <a:p>
            <a:r>
              <a:rPr lang="zh-CN" altLang="en-US"/>
              <a:t>$ mkdir tmp      //创建推送目录</a:t>
            </a:r>
            <a:endParaRPr lang="zh-CN" altLang="en-US"/>
          </a:p>
          <a:p>
            <a:r>
              <a:rPr lang="zh-CN" altLang="en-US"/>
              <a:t>$ cd tmp         //进入推送目录    </a:t>
            </a:r>
            <a:endParaRPr lang="zh-CN" altLang="en-US"/>
          </a:p>
          <a:p>
            <a:r>
              <a:rPr lang="zh-CN" altLang="en-US"/>
              <a:t>$ git init       //设置该目录为推送</a:t>
            </a:r>
            <a:endParaRPr lang="zh-CN" altLang="en-US"/>
          </a:p>
          <a:p>
            <a:r>
              <a:rPr lang="zh-CN" altLang="en-US"/>
              <a:t>$ touch README   //生成readme</a:t>
            </a:r>
            <a:endParaRPr lang="zh-CN" altLang="en-US"/>
          </a:p>
          <a:p>
            <a:r>
              <a:rPr lang="zh-CN" altLang="en-US"/>
              <a:t>$ git add README //加入修改列表</a:t>
            </a:r>
            <a:endParaRPr lang="zh-CN" altLang="en-US"/>
          </a:p>
          <a:p>
            <a:r>
              <a:rPr lang="zh-CN" altLang="en-US"/>
              <a:t>$ git commit -m 'first commit' //递交修改声明</a:t>
            </a:r>
            <a:endParaRPr lang="zh-CN" altLang="en-US"/>
          </a:p>
          <a:p>
            <a:r>
              <a:rPr lang="zh-CN" altLang="en-US"/>
              <a:t>$ git remote add origin git@github.com:abcd/tmp.git //为远程Git更名为origin</a:t>
            </a:r>
            <a:endParaRPr lang="zh-CN" altLang="en-US"/>
          </a:p>
          <a:p>
            <a:r>
              <a:rPr lang="zh-CN" altLang="en-US"/>
              <a:t>$ git push -u origin master //推送此次修改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3715" y="452120"/>
            <a:ext cx="5358130" cy="17373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远程仓库克隆到本地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、登陆GitHub，创建一个新的仓库，名字叫gitskills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、用命令git clone克隆一个本地库</a:t>
            </a:r>
            <a:endParaRPr lang="zh-CN" altLang="en-US"/>
          </a:p>
          <a:p>
            <a:pPr algn="l"/>
            <a:r>
              <a:rPr lang="zh-CN" altLang="en-US"/>
              <a:t>git clone git@github.com:</a:t>
            </a:r>
            <a:r>
              <a:rPr lang="en-US" altLang="zh-CN">
                <a:sym typeface="+mn-ea"/>
              </a:rPr>
              <a:t>username</a:t>
            </a:r>
            <a:r>
              <a:rPr lang="zh-CN" altLang="en-US"/>
              <a:t>/</a:t>
            </a:r>
            <a:r>
              <a:rPr lang="en-US" altLang="zh-CN"/>
              <a:t>filename</a:t>
            </a:r>
            <a:r>
              <a:rPr lang="zh-CN" altLang="en-US"/>
              <a:t>.git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76620" y="596265"/>
            <a:ext cx="697738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克隆远程仓库后默认情况下 只能看到本地的</a:t>
            </a:r>
            <a:r>
              <a:rPr lang="en-US" altLang="zh-CN"/>
              <a:t>master</a:t>
            </a:r>
            <a:r>
              <a:rPr lang="zh-CN" altLang="en-US"/>
              <a:t>分支，  如果要在</a:t>
            </a:r>
            <a:r>
              <a:rPr lang="en-US" altLang="zh-CN"/>
              <a:t>dev</a:t>
            </a:r>
            <a:r>
              <a:rPr lang="zh-CN" altLang="en-US"/>
              <a:t>分支上开发  就必须创建远程</a:t>
            </a:r>
            <a:r>
              <a:rPr lang="en-US" altLang="zh-CN"/>
              <a:t>origin</a:t>
            </a:r>
            <a:r>
              <a:rPr lang="zh-CN" altLang="en-US"/>
              <a:t>的</a:t>
            </a:r>
            <a:r>
              <a:rPr lang="en-US" altLang="zh-CN"/>
              <a:t>dev</a:t>
            </a:r>
            <a:r>
              <a:rPr lang="zh-CN" altLang="en-US"/>
              <a:t>分支到本地，命令行：</a:t>
            </a:r>
            <a:endParaRPr lang="zh-CN" altLang="en-US"/>
          </a:p>
          <a:p>
            <a:r>
              <a:rPr lang="zh-CN" altLang="en-US"/>
              <a:t>$ git checkout -b dev origin/dev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3715" y="2706370"/>
            <a:ext cx="1162621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因此，多人协作的工作模式通常是这样：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首先，可以试图用git push origin branch-name推送自己的修改；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如果推送失败，则因为远程分支比你的本地更新，需要先用git pull试图合并；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如果合并有冲突，则解决冲突，并在本地提交；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没有冲突或者解决掉冲突后，再用git push origin branch-name推送就能成功！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如果git pull提示“no tracking information”，则说明本地分支和远程分支的链接关系没有创建，用命令git branch --set-upstream branch-name origin/branch-name。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这就是多人协作的工作模式，一旦熟悉了，就非常简单。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977900" y="635000"/>
            <a:ext cx="25806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分支策略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7900" y="1206500"/>
            <a:ext cx="761428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在实际开发中，我们应该按照几个基本原则进行分支管理：</a:t>
            </a:r>
            <a:endParaRPr lang="zh-CN" altLang="en-US"/>
          </a:p>
          <a:p>
            <a:r>
              <a:rPr lang="zh-CN" altLang="en-US"/>
              <a:t>首先，master分支应该是非常稳定的，也就是仅用来发布新版本，平时不能在上面干活；</a:t>
            </a:r>
            <a:endParaRPr lang="zh-CN" altLang="en-US"/>
          </a:p>
          <a:p>
            <a:r>
              <a:rPr lang="zh-CN" altLang="en-US"/>
              <a:t>那在哪干活呢？干活都在dev分支上，也就是说，dev分支是不稳定的，到某个时候，比如1.0版本发布时，再把dev分支合并到master上，在master分支发布1.0版本；</a:t>
            </a:r>
            <a:endParaRPr lang="zh-CN" altLang="en-US"/>
          </a:p>
          <a:p>
            <a:pPr algn="l"/>
            <a:r>
              <a:rPr lang="zh-CN" altLang="en-US"/>
              <a:t>你和你的小伙伴们每个人都在dev分支上干活，每个人都有自己的分支，时不时地往dev分支上合并就可以了。</a:t>
            </a:r>
            <a:endParaRPr lang="zh-CN" altLang="en-US"/>
          </a:p>
          <a:p>
            <a:r>
              <a:rPr lang="zh-CN" altLang="en-US"/>
              <a:t>所以，团队合作的分支看起来就像这样：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4041140"/>
            <a:ext cx="4742815" cy="1190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1905000"/>
            <a:ext cx="8571230" cy="304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410" y="541020"/>
            <a:ext cx="401955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默认情况下，Git执行"快进式合并"（fast-farward merge），会直接将Master分支指向Develop分支。使用--no-ff参数后，会执行正常合并，在Master分支上生成一个新节点。为了保证版本演进的清晰，我们希望采用这种做法。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755" y="602615"/>
            <a:ext cx="4761865" cy="577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20" y="541020"/>
            <a:ext cx="1918970" cy="5572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7035" y="529590"/>
            <a:ext cx="1021588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Git的基础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让Git以彩色显示</a:t>
            </a:r>
            <a:endParaRPr lang="zh-CN" altLang="en-US"/>
          </a:p>
          <a:p>
            <a:r>
              <a:rPr lang="zh-CN" altLang="en-US"/>
              <a:t>$ git config --global color.ui auto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为Git命令设定别名</a:t>
            </a:r>
            <a:endParaRPr lang="zh-CN" altLang="en-US"/>
          </a:p>
          <a:p>
            <a:r>
              <a:rPr lang="zh-CN" altLang="en-US"/>
              <a:t>$ git config --global alias.co checkout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如果在Windows使用命令行 (Git Bash), 含非ASCII字符的文件名会显示为 "\346\226\260\350\246..."。若设定如下，就可以让含非ASCII字符的文件名正确显示了。</a:t>
            </a:r>
            <a:endParaRPr lang="zh-CN" altLang="en-US"/>
          </a:p>
          <a:p>
            <a:r>
              <a:rPr lang="zh-CN" altLang="en-US"/>
              <a:t>$ git config --global core.quotepath off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81380" y="574040"/>
            <a:ext cx="816673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</a:t>
            </a:r>
            <a:r>
              <a:rPr lang="zh-CN" altLang="en-US"/>
              <a:t>是什么？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125" y="954405"/>
            <a:ext cx="56610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Github: Git项目托管网站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6125" y="1586230"/>
            <a:ext cx="47605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Git:分布式版本控制工具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9260" y="2258060"/>
            <a:ext cx="776859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分布式</a:t>
            </a:r>
            <a:r>
              <a:rPr lang="en-US" altLang="zh-CN"/>
              <a:t>/</a:t>
            </a:r>
            <a:r>
              <a:rPr lang="zh-CN" altLang="en-US"/>
              <a:t>集中式</a:t>
            </a:r>
            <a:endParaRPr lang="zh-CN" altLang="en-US"/>
          </a:p>
          <a:p>
            <a:r>
              <a:rPr lang="zh-CN" altLang="en-US"/>
              <a:t>我来解读一下读完后理解的Git与SVN的主要差别</a:t>
            </a:r>
            <a:endParaRPr lang="zh-CN" altLang="en-US"/>
          </a:p>
          <a:p>
            <a:r>
              <a:rPr lang="zh-CN" altLang="en-US"/>
              <a:t>我觉得这两个工具主要的区别在于历史版本维护的位置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Git本地仓库包含代码库还有历史库，在本地的环境开发就可以记录历史</a:t>
            </a:r>
            <a:endParaRPr lang="zh-CN" altLang="en-US"/>
          </a:p>
          <a:p>
            <a:r>
              <a:rPr lang="zh-CN" altLang="en-US"/>
              <a:t>而SVN的历史库存在于中央仓库，每次对比与提交代码都必须连接到中央仓库才能进行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这样的好处在于：</a:t>
            </a:r>
            <a:endParaRPr lang="zh-CN" altLang="en-US"/>
          </a:p>
          <a:p>
            <a:r>
              <a:rPr lang="zh-CN" altLang="en-US"/>
              <a:t>1、自己可以在脱机环境查看开发的版本历史</a:t>
            </a:r>
            <a:endParaRPr lang="zh-CN" altLang="en-US"/>
          </a:p>
          <a:p>
            <a:r>
              <a:rPr lang="zh-CN" altLang="en-US"/>
              <a:t>2、多人开发时如果充当中央仓库的Git仓库挂了，可以随时创建一个新的中央库然后同步</a:t>
            </a:r>
            <a:r>
              <a:rPr lang="zh-CN" altLang="en-US">
                <a:sym typeface="+mn-ea"/>
              </a:rPr>
              <a:t>某一个开发者的仓库</a:t>
            </a:r>
            <a:r>
              <a:rPr lang="zh-CN" altLang="en-US"/>
              <a:t>就立刻恢复了中央库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1930" y="562610"/>
            <a:ext cx="3733165" cy="2533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3130" y="49466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什么是版本控制系统？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7900" y="1235075"/>
            <a:ext cx="539242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版本控制系统是一种记录一个或若干文件内容变化，以便将来查阅特定版本修订情况的系统。版本控制系统不仅可以应用于软件源代码的文本文件，而且可以对任何类型的文件进行版本控制。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3130" y="3002280"/>
            <a:ext cx="593280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这个软件用起来就应该像这个样子，能记录每次文件的改动：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版本	用户	说明	日期</a:t>
            </a:r>
            <a:endParaRPr lang="zh-CN" altLang="en-US"/>
          </a:p>
          <a:p>
            <a:r>
              <a:rPr lang="zh-CN" altLang="en-US"/>
              <a:t>1	张三	删除了软件服务条款5	7/12 10:38</a:t>
            </a:r>
            <a:endParaRPr lang="zh-CN" altLang="en-US"/>
          </a:p>
          <a:p>
            <a:r>
              <a:rPr lang="zh-CN" altLang="en-US"/>
              <a:t>2	张三	增加了License人数限制	7/12 18:09</a:t>
            </a:r>
            <a:endParaRPr lang="zh-CN" altLang="en-US"/>
          </a:p>
          <a:p>
            <a:r>
              <a:rPr lang="zh-CN" altLang="en-US"/>
              <a:t>3	李四	财务部门调整了合同金额	7/13 9:51</a:t>
            </a:r>
            <a:endParaRPr lang="zh-CN" altLang="en-US"/>
          </a:p>
          <a:p>
            <a:r>
              <a:rPr lang="zh-CN" altLang="en-US"/>
              <a:t>4	张三	延长了免费升级周期	7/14 15:17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4665" y="464820"/>
            <a:ext cx="678434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基本的 Git 工作流程如下：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在工作目录中修改某些文件。 2. 对修改后的文件进行快照，然后保存到暂存区域。 3. 提交更新，将保存在暂存区域的文件快照永久转储到 Git 目录中。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0130" y="779145"/>
            <a:ext cx="517334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Git管理中文件的三种状态</a:t>
            </a:r>
            <a:endParaRPr lang="zh-CN" altLang="en-US"/>
          </a:p>
          <a:p>
            <a:r>
              <a:rPr lang="zh-CN" altLang="en-US"/>
              <a:t>         对于任何一个文件，在Git内部都只有三种状态：已修改，已暂存和已提交。</a:t>
            </a:r>
            <a:endParaRPr lang="zh-CN" altLang="en-US"/>
          </a:p>
          <a:p>
            <a:r>
              <a:rPr lang="zh-CN" altLang="en-US"/>
              <a:t>         已修改 表示修改了某个文件，但还没有提交保存；</a:t>
            </a:r>
            <a:endParaRPr lang="zh-CN" altLang="en-US"/>
          </a:p>
          <a:p>
            <a:r>
              <a:rPr lang="zh-CN" altLang="en-US"/>
              <a:t>         已暂存 表示把已修改的文件放在下次提交时要保存的清单中了；</a:t>
            </a:r>
            <a:endParaRPr lang="zh-CN" altLang="en-US"/>
          </a:p>
          <a:p>
            <a:r>
              <a:rPr lang="zh-CN" altLang="en-US"/>
              <a:t>         已提交 表示该文件已经被安全的保存在本地数据库中了。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5510" y="3979545"/>
            <a:ext cx="1055052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Git在管理项目时，文件流转的三个工作区域是：本地仓库(即工作目录，也就是项目的源文件)-&gt;暂存区域-&gt;Git的工作目录。因此，基本的Git工作流程如下：  在本地的工作目录修改某些文件；然后对修改后的文件进行快照，保存到暂存区域；最后提交更新，将保存在暂存区域中的文件快照永久转存到Git的工作目录中。</a:t>
            </a:r>
            <a:endParaRPr lang="zh-CN" altLang="en-US"/>
          </a:p>
        </p:txBody>
      </p:sp>
      <p:sp>
        <p:nvSpPr>
          <p:cNvPr id="4" name="流程图: 终止 3"/>
          <p:cNvSpPr/>
          <p:nvPr/>
        </p:nvSpPr>
        <p:spPr>
          <a:xfrm>
            <a:off x="7149465" y="772795"/>
            <a:ext cx="1186180" cy="39814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终止 4"/>
          <p:cNvSpPr/>
          <p:nvPr/>
        </p:nvSpPr>
        <p:spPr>
          <a:xfrm>
            <a:off x="8712200" y="779145"/>
            <a:ext cx="1186180" cy="39814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终止 5"/>
          <p:cNvSpPr/>
          <p:nvPr/>
        </p:nvSpPr>
        <p:spPr>
          <a:xfrm>
            <a:off x="10187305" y="779145"/>
            <a:ext cx="1186180" cy="398145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38695" y="79565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工作区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75395" y="811530"/>
            <a:ext cx="1148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59390" y="811530"/>
            <a:ext cx="1096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</a:t>
            </a:r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742555" y="1170940"/>
            <a:ext cx="0" cy="257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305290" y="1177290"/>
            <a:ext cx="0" cy="257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48975" y="1170940"/>
            <a:ext cx="0" cy="257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7743190" y="1390650"/>
            <a:ext cx="1562735" cy="57086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9305290" y="1961515"/>
            <a:ext cx="1544320" cy="5708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5445" y="1490980"/>
            <a:ext cx="1228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add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363075" y="2061210"/>
            <a:ext cx="1290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commit</a:t>
            </a:r>
            <a:endParaRPr lang="en-US" altLang="zh-CN"/>
          </a:p>
        </p:txBody>
      </p:sp>
      <p:sp>
        <p:nvSpPr>
          <p:cNvPr id="20" name="右箭头 19"/>
          <p:cNvSpPr/>
          <p:nvPr/>
        </p:nvSpPr>
        <p:spPr>
          <a:xfrm rot="10800000">
            <a:off x="7760970" y="2426970"/>
            <a:ext cx="1544320" cy="5708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091170" y="2524760"/>
            <a:ext cx="12617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reset</a:t>
            </a:r>
            <a:endParaRPr lang="en-US" altLang="zh-CN"/>
          </a:p>
        </p:txBody>
      </p:sp>
      <p:sp>
        <p:nvSpPr>
          <p:cNvPr id="22" name="右箭头 21"/>
          <p:cNvSpPr/>
          <p:nvPr/>
        </p:nvSpPr>
        <p:spPr>
          <a:xfrm rot="10800000">
            <a:off x="7742555" y="3143250"/>
            <a:ext cx="3107055" cy="5708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27060" y="3258820"/>
            <a:ext cx="2317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checkout the project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5615" y="396875"/>
            <a:ext cx="369062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 checkout -b dev  </a:t>
            </a:r>
            <a:r>
              <a:rPr lang="zh-CN" altLang="en-US"/>
              <a:t>创建</a:t>
            </a:r>
            <a:r>
              <a:rPr lang="en-US" altLang="zh-CN"/>
              <a:t>dev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615" y="1936115"/>
            <a:ext cx="369062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 branch -d dev  </a:t>
            </a:r>
            <a:r>
              <a:rPr lang="zh-CN" altLang="en-US"/>
              <a:t>删除</a:t>
            </a:r>
            <a:r>
              <a:rPr lang="en-US" altLang="zh-CN"/>
              <a:t>dev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615" y="987425"/>
            <a:ext cx="41548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 branch master  </a:t>
            </a:r>
            <a:r>
              <a:rPr lang="zh-CN"/>
              <a:t>切换到</a:t>
            </a:r>
            <a:r>
              <a:rPr lang="en-US" altLang="zh-CN"/>
              <a:t>master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5615" y="1442085"/>
            <a:ext cx="87363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 merge dev  </a:t>
            </a:r>
            <a:r>
              <a:rPr lang="zh-CN" altLang="en-US"/>
              <a:t>合并某分支到当前分支（把</a:t>
            </a:r>
            <a:r>
              <a:rPr lang="en-US" altLang="zh-CN"/>
              <a:t>dev</a:t>
            </a:r>
            <a:r>
              <a:rPr lang="zh-CN" altLang="en-US"/>
              <a:t>分支上的改动合并到</a:t>
            </a:r>
            <a:r>
              <a:rPr lang="en-US" altLang="zh-CN"/>
              <a:t>master</a:t>
            </a:r>
            <a:r>
              <a:rPr lang="zh-CN" altLang="en-US"/>
              <a:t>分支上）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diagram160362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23*190"/>
  <p:tag name="KSO_WM_SLIDE_SIZE" val="714*264"/>
  <p:tag name="KSO_WM_TEMPLATE_CATEGORY" val="diagram"/>
  <p:tag name="KSO_WM_TEMPLATE_INDEX" val="160362"/>
  <p:tag name="KSO_WM_TAG_VERSION" val="1.0"/>
  <p:tag name="KSO_WM_DIAGRAM_GROUP_CODE" val="l1-1"/>
</p:tagLst>
</file>

<file path=ppt/tags/tag10.xml><?xml version="1.0" encoding="utf-8"?>
<p:tagLst xmlns:p="http://schemas.openxmlformats.org/presentationml/2006/main">
  <p:tag name="KSO_WM_SLIDE_ID" val="diagram160362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23*190"/>
  <p:tag name="KSO_WM_SLIDE_SIZE" val="714*264"/>
  <p:tag name="KSO_WM_TEMPLATE_CATEGORY" val="diagram"/>
  <p:tag name="KSO_WM_TEMPLATE_INDEX" val="160362"/>
  <p:tag name="KSO_WM_TAG_VERSION" val="1.0"/>
  <p:tag name="KSO_WM_DIAGRAM_GROUP_CODE" val="l1-1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14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16036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演示</Application>
  <PresentationFormat>宽屏</PresentationFormat>
  <Paragraphs>146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Arial</vt:lpstr>
      <vt:lpstr>等线 Light</vt:lpstr>
      <vt:lpstr>微软雅黑</vt:lpstr>
      <vt:lpstr>等线</vt:lpstr>
      <vt:lpstr>Calibri</vt:lpstr>
      <vt:lpstr>Office 主题</vt:lpstr>
      <vt:lpstr>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一道自媒体方案包功能</dc:title>
  <dc:creator>Microsoft Office 用户</dc:creator>
  <cp:lastModifiedBy>admin</cp:lastModifiedBy>
  <cp:revision>237</cp:revision>
  <dcterms:created xsi:type="dcterms:W3CDTF">2017-03-29T07:22:00Z</dcterms:created>
  <dcterms:modified xsi:type="dcterms:W3CDTF">2017-05-19T05:49:46Z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