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3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5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3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180D-2F42-4181-B304-469E97659FF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CEC9-CCED-4CD8-A53A-D1B2DCD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2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5"/>
            <a:ext cx="12192000" cy="61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9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396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235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6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231"/>
            <a:ext cx="12192000" cy="57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Completed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Anusree</dc:creator>
  <cp:lastModifiedBy>Anusree</cp:lastModifiedBy>
  <cp:revision>1</cp:revision>
  <dcterms:created xsi:type="dcterms:W3CDTF">2025-04-03T14:17:16Z</dcterms:created>
  <dcterms:modified xsi:type="dcterms:W3CDTF">2025-04-03T14:17:25Z</dcterms:modified>
</cp:coreProperties>
</file>