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A255B-79D9-47C6-A722-8EB2D2A06019}" v="336" dt="2023-09-18T14:07:10.757"/>
    <p1510:client id="{3714663D-C706-4256-B857-5E3BE2E679D6}" v="2267" dt="2023-09-19T11:11:32.511"/>
    <p1510:client id="{FDB6774F-300E-4F9E-8D62-C8FB4CCA8C14}" v="755" dt="2023-09-19T11:31:48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55F0A-40CF-4365-A47E-C1FFB2250D65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C537F2C-5DB9-40E0-B38D-EB9800159F33}">
      <dgm:prSet/>
      <dgm:spPr>
        <a:solidFill>
          <a:schemeClr val="accent2"/>
        </a:solidFill>
      </dgm:spPr>
      <dgm:t>
        <a:bodyPr/>
        <a:lstStyle/>
        <a:p>
          <a:r>
            <a:rPr lang="en-US" err="1"/>
            <a:t>Hårdvarusystem</a:t>
          </a:r>
          <a:endParaRPr lang="en-US"/>
        </a:p>
      </dgm:t>
    </dgm:pt>
    <dgm:pt modelId="{CD247DAF-0226-4E10-8562-BF57C3125C24}" type="parTrans" cxnId="{7A55F5B3-08C8-4D5D-BA33-DAFEAF08A8FD}">
      <dgm:prSet/>
      <dgm:spPr/>
      <dgm:t>
        <a:bodyPr/>
        <a:lstStyle/>
        <a:p>
          <a:endParaRPr lang="en-US"/>
        </a:p>
      </dgm:t>
    </dgm:pt>
    <dgm:pt modelId="{F2276065-5FF8-4C50-92B2-3D5BB50AF931}" type="sibTrans" cxnId="{7A55F5B3-08C8-4D5D-BA33-DAFEAF08A8FD}">
      <dgm:prSet/>
      <dgm:spPr/>
      <dgm:t>
        <a:bodyPr/>
        <a:lstStyle/>
        <a:p>
          <a:endParaRPr lang="en-US"/>
        </a:p>
      </dgm:t>
    </dgm:pt>
    <dgm:pt modelId="{62303C2A-72C5-4A0B-95CB-B33DF7CCD8CC}">
      <dgm:prSet/>
      <dgm:spPr>
        <a:solidFill>
          <a:schemeClr val="accent2"/>
        </a:solidFill>
      </dgm:spPr>
      <dgm:t>
        <a:bodyPr/>
        <a:lstStyle/>
        <a:p>
          <a:r>
            <a:rPr lang="en-US" err="1"/>
            <a:t>Bildigenkänning</a:t>
          </a:r>
          <a:endParaRPr lang="en-US"/>
        </a:p>
      </dgm:t>
    </dgm:pt>
    <dgm:pt modelId="{37EB8861-ED90-4FA7-AA94-23D9F7883A2D}" type="parTrans" cxnId="{2BC2A85D-6848-4D8D-B10C-579A41B9A57D}">
      <dgm:prSet/>
      <dgm:spPr/>
      <dgm:t>
        <a:bodyPr/>
        <a:lstStyle/>
        <a:p>
          <a:endParaRPr lang="en-US"/>
        </a:p>
      </dgm:t>
    </dgm:pt>
    <dgm:pt modelId="{34EC6F39-0937-403E-83F4-CD99AAE16FFB}" type="sibTrans" cxnId="{2BC2A85D-6848-4D8D-B10C-579A41B9A57D}">
      <dgm:prSet/>
      <dgm:spPr/>
      <dgm:t>
        <a:bodyPr/>
        <a:lstStyle/>
        <a:p>
          <a:endParaRPr lang="en-US"/>
        </a:p>
      </dgm:t>
    </dgm:pt>
    <dgm:pt modelId="{E88140E2-9B7F-408B-983A-B83B6825905C}">
      <dgm:prSet/>
      <dgm:spPr>
        <a:solidFill>
          <a:schemeClr val="accent2"/>
        </a:solidFill>
      </dgm:spPr>
      <dgm:t>
        <a:bodyPr/>
        <a:lstStyle/>
        <a:p>
          <a:r>
            <a:rPr lang="en-US" err="1"/>
            <a:t>Linjeföljning</a:t>
          </a:r>
          <a:endParaRPr lang="en-US"/>
        </a:p>
      </dgm:t>
    </dgm:pt>
    <dgm:pt modelId="{B6BF9D17-6049-486F-AE4F-E17BCB616B36}" type="parTrans" cxnId="{BB469158-1493-48A3-90E2-DB17884CA197}">
      <dgm:prSet/>
      <dgm:spPr/>
      <dgm:t>
        <a:bodyPr/>
        <a:lstStyle/>
        <a:p>
          <a:endParaRPr lang="en-US"/>
        </a:p>
      </dgm:t>
    </dgm:pt>
    <dgm:pt modelId="{C516EB38-8143-4038-88CF-6420079E90B0}" type="sibTrans" cxnId="{BB469158-1493-48A3-90E2-DB17884CA197}">
      <dgm:prSet/>
      <dgm:spPr/>
      <dgm:t>
        <a:bodyPr/>
        <a:lstStyle/>
        <a:p>
          <a:endParaRPr lang="en-US"/>
        </a:p>
      </dgm:t>
    </dgm:pt>
    <dgm:pt modelId="{54CAE7E5-BE9D-4FC8-A9A7-1A61C6685E1E}">
      <dgm:prSet/>
      <dgm:spPr>
        <a:solidFill>
          <a:schemeClr val="accent2"/>
        </a:solidFill>
      </dgm:spPr>
      <dgm:t>
        <a:bodyPr/>
        <a:lstStyle/>
        <a:p>
          <a:r>
            <a:rPr lang="en-US" err="1"/>
            <a:t>Kommunikation</a:t>
          </a:r>
          <a:endParaRPr lang="en-US"/>
        </a:p>
      </dgm:t>
    </dgm:pt>
    <dgm:pt modelId="{69EB8BAB-BA65-4405-95CE-945BE95AAF59}" type="parTrans" cxnId="{62EF1600-56C7-408C-B23A-17B8049060E4}">
      <dgm:prSet/>
      <dgm:spPr/>
      <dgm:t>
        <a:bodyPr/>
        <a:lstStyle/>
        <a:p>
          <a:endParaRPr lang="en-US"/>
        </a:p>
      </dgm:t>
    </dgm:pt>
    <dgm:pt modelId="{CB6E18D0-0153-4F41-93CF-7927909465C7}" type="sibTrans" cxnId="{62EF1600-56C7-408C-B23A-17B8049060E4}">
      <dgm:prSet/>
      <dgm:spPr/>
      <dgm:t>
        <a:bodyPr/>
        <a:lstStyle/>
        <a:p>
          <a:endParaRPr lang="en-US"/>
        </a:p>
      </dgm:t>
    </dgm:pt>
    <dgm:pt modelId="{12DE6BFB-4E81-40C5-BFF3-9008E7628AD8}">
      <dgm:prSet/>
      <dgm:spPr>
        <a:solidFill>
          <a:schemeClr val="accent2"/>
        </a:solidFill>
      </dgm:spPr>
      <dgm:t>
        <a:bodyPr/>
        <a:lstStyle/>
        <a:p>
          <a:r>
            <a:rPr lang="en-US"/>
            <a:t>Förflyttning</a:t>
          </a:r>
        </a:p>
      </dgm:t>
    </dgm:pt>
    <dgm:pt modelId="{6582C4B3-AD76-4318-8D8F-57090E8BD184}" type="parTrans" cxnId="{4A897B24-4A66-4E69-BDBF-C193621CE9AD}">
      <dgm:prSet/>
      <dgm:spPr/>
      <dgm:t>
        <a:bodyPr/>
        <a:lstStyle/>
        <a:p>
          <a:endParaRPr lang="sv-SE"/>
        </a:p>
      </dgm:t>
    </dgm:pt>
    <dgm:pt modelId="{74488D03-E7EB-4DC8-8252-3B7E3AB373AC}" type="sibTrans" cxnId="{4A897B24-4A66-4E69-BDBF-C193621CE9AD}">
      <dgm:prSet/>
      <dgm:spPr/>
      <dgm:t>
        <a:bodyPr/>
        <a:lstStyle/>
        <a:p>
          <a:endParaRPr lang="sv-SE"/>
        </a:p>
      </dgm:t>
    </dgm:pt>
    <dgm:pt modelId="{B1B2D92D-8090-4FFF-93BF-7F2EA9C33CC2}">
      <dgm:prSet/>
      <dgm:spPr>
        <a:solidFill>
          <a:schemeClr val="accent2"/>
        </a:solidFill>
      </dgm:spPr>
      <dgm:t>
        <a:bodyPr/>
        <a:lstStyle/>
        <a:p>
          <a:r>
            <a:rPr lang="en-US" err="1"/>
            <a:t>Digitalt</a:t>
          </a:r>
          <a:r>
            <a:rPr lang="en-US"/>
            <a:t> </a:t>
          </a:r>
          <a:r>
            <a:rPr lang="en-US" err="1"/>
            <a:t>vägnätverk</a:t>
          </a:r>
          <a:endParaRPr lang="en-US"/>
        </a:p>
      </dgm:t>
    </dgm:pt>
    <dgm:pt modelId="{3E16642A-C48F-4CCE-8257-DCB1798B18AC}" type="parTrans" cxnId="{94F0AB1D-3341-41E3-9597-9CEF1F2FE2FD}">
      <dgm:prSet/>
      <dgm:spPr/>
      <dgm:t>
        <a:bodyPr/>
        <a:lstStyle/>
        <a:p>
          <a:endParaRPr lang="sv-SE"/>
        </a:p>
      </dgm:t>
    </dgm:pt>
    <dgm:pt modelId="{2BEB6DCF-CB96-4AF5-943B-4E9CD3C82632}" type="sibTrans" cxnId="{94F0AB1D-3341-41E3-9597-9CEF1F2FE2FD}">
      <dgm:prSet/>
      <dgm:spPr/>
      <dgm:t>
        <a:bodyPr/>
        <a:lstStyle/>
        <a:p>
          <a:endParaRPr lang="sv-SE"/>
        </a:p>
      </dgm:t>
    </dgm:pt>
    <dgm:pt modelId="{F65406EC-9FC9-4961-9705-BE3F88B11570}" type="pres">
      <dgm:prSet presAssocID="{FCB55F0A-40CF-4365-A47E-C1FFB2250D65}" presName="linear" presStyleCnt="0">
        <dgm:presLayoutVars>
          <dgm:dir/>
          <dgm:animLvl val="lvl"/>
          <dgm:resizeHandles val="exact"/>
        </dgm:presLayoutVars>
      </dgm:prSet>
      <dgm:spPr/>
    </dgm:pt>
    <dgm:pt modelId="{6B8B2B4E-A811-4A1B-9E87-B246F33111F5}" type="pres">
      <dgm:prSet presAssocID="{AC537F2C-5DB9-40E0-B38D-EB9800159F33}" presName="parentLin" presStyleCnt="0"/>
      <dgm:spPr/>
    </dgm:pt>
    <dgm:pt modelId="{5BC46DE7-505D-4405-8705-0841DF303DB0}" type="pres">
      <dgm:prSet presAssocID="{AC537F2C-5DB9-40E0-B38D-EB9800159F33}" presName="parentLeftMargin" presStyleLbl="node1" presStyleIdx="0" presStyleCnt="6"/>
      <dgm:spPr/>
    </dgm:pt>
    <dgm:pt modelId="{AB9E169C-3F20-48F7-8FDA-3B787531D867}" type="pres">
      <dgm:prSet presAssocID="{AC537F2C-5DB9-40E0-B38D-EB9800159F3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D4B883B-9CB0-413D-A40C-6018A984F27E}" type="pres">
      <dgm:prSet presAssocID="{AC537F2C-5DB9-40E0-B38D-EB9800159F33}" presName="negativeSpace" presStyleCnt="0"/>
      <dgm:spPr/>
    </dgm:pt>
    <dgm:pt modelId="{CEAC0CC4-C26E-4044-A9BC-214392D012E7}" type="pres">
      <dgm:prSet presAssocID="{AC537F2C-5DB9-40E0-B38D-EB9800159F33}" presName="childText" presStyleLbl="conFgAcc1" presStyleIdx="0" presStyleCnt="6">
        <dgm:presLayoutVars>
          <dgm:bulletEnabled val="1"/>
        </dgm:presLayoutVars>
      </dgm:prSet>
      <dgm:spPr>
        <a:noFill/>
        <a:ln>
          <a:solidFill>
            <a:schemeClr val="accent2"/>
          </a:solidFill>
        </a:ln>
      </dgm:spPr>
    </dgm:pt>
    <dgm:pt modelId="{CA8A470C-0AE3-47EF-9F28-CD754E8700CB}" type="pres">
      <dgm:prSet presAssocID="{F2276065-5FF8-4C50-92B2-3D5BB50AF931}" presName="spaceBetweenRectangles" presStyleCnt="0"/>
      <dgm:spPr/>
    </dgm:pt>
    <dgm:pt modelId="{A85CBAE6-D53D-4BD9-8BC0-300479E5DC31}" type="pres">
      <dgm:prSet presAssocID="{12DE6BFB-4E81-40C5-BFF3-9008E7628AD8}" presName="parentLin" presStyleCnt="0"/>
      <dgm:spPr/>
    </dgm:pt>
    <dgm:pt modelId="{4AF3E4AD-A76C-4137-B347-5B6D4A20EFC8}" type="pres">
      <dgm:prSet presAssocID="{12DE6BFB-4E81-40C5-BFF3-9008E7628AD8}" presName="parentLeftMargin" presStyleLbl="node1" presStyleIdx="0" presStyleCnt="6"/>
      <dgm:spPr/>
    </dgm:pt>
    <dgm:pt modelId="{56F9D480-B090-464E-90A7-84256455B8CF}" type="pres">
      <dgm:prSet presAssocID="{12DE6BFB-4E81-40C5-BFF3-9008E7628AD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4DE235F-8A5E-4D3B-9201-4ABBAB8192D2}" type="pres">
      <dgm:prSet presAssocID="{12DE6BFB-4E81-40C5-BFF3-9008E7628AD8}" presName="negativeSpace" presStyleCnt="0"/>
      <dgm:spPr/>
    </dgm:pt>
    <dgm:pt modelId="{DFF802DD-7B4F-4569-956C-C9EBCA4A9798}" type="pres">
      <dgm:prSet presAssocID="{12DE6BFB-4E81-40C5-BFF3-9008E7628AD8}" presName="childText" presStyleLbl="conFgAcc1" presStyleIdx="1" presStyleCnt="6">
        <dgm:presLayoutVars>
          <dgm:bulletEnabled val="1"/>
        </dgm:presLayoutVars>
      </dgm:prSet>
      <dgm:spPr>
        <a:noFill/>
        <a:ln>
          <a:solidFill>
            <a:schemeClr val="accent2"/>
          </a:solidFill>
        </a:ln>
      </dgm:spPr>
    </dgm:pt>
    <dgm:pt modelId="{68AEEEBD-697C-4692-9EDC-33ED2EEFF327}" type="pres">
      <dgm:prSet presAssocID="{74488D03-E7EB-4DC8-8252-3B7E3AB373AC}" presName="spaceBetweenRectangles" presStyleCnt="0"/>
      <dgm:spPr/>
    </dgm:pt>
    <dgm:pt modelId="{110DD22D-08A1-4538-A8E9-59197BA0036F}" type="pres">
      <dgm:prSet presAssocID="{62303C2A-72C5-4A0B-95CB-B33DF7CCD8CC}" presName="parentLin" presStyleCnt="0"/>
      <dgm:spPr/>
    </dgm:pt>
    <dgm:pt modelId="{6117F93D-3D97-4FAD-9DFA-02CA9F96ABBE}" type="pres">
      <dgm:prSet presAssocID="{62303C2A-72C5-4A0B-95CB-B33DF7CCD8CC}" presName="parentLeftMargin" presStyleLbl="node1" presStyleIdx="1" presStyleCnt="6"/>
      <dgm:spPr/>
    </dgm:pt>
    <dgm:pt modelId="{70F99D19-D9A8-4F69-BB81-76FE69BE3909}" type="pres">
      <dgm:prSet presAssocID="{62303C2A-72C5-4A0B-95CB-B33DF7CCD8C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2AA3468-D968-4620-9D3F-ED6B5AA7C85C}" type="pres">
      <dgm:prSet presAssocID="{62303C2A-72C5-4A0B-95CB-B33DF7CCD8CC}" presName="negativeSpace" presStyleCnt="0"/>
      <dgm:spPr/>
    </dgm:pt>
    <dgm:pt modelId="{C5C2AAC0-A6C8-48F5-A236-74CB4532FF39}" type="pres">
      <dgm:prSet presAssocID="{62303C2A-72C5-4A0B-95CB-B33DF7CCD8CC}" presName="childText" presStyleLbl="conFgAcc1" presStyleIdx="2" presStyleCnt="6">
        <dgm:presLayoutVars>
          <dgm:bulletEnabled val="1"/>
        </dgm:presLayoutVars>
      </dgm:prSet>
      <dgm:spPr>
        <a:noFill/>
        <a:ln>
          <a:solidFill>
            <a:schemeClr val="accent2"/>
          </a:solidFill>
        </a:ln>
      </dgm:spPr>
    </dgm:pt>
    <dgm:pt modelId="{293F2805-EDA7-457A-9A8F-D40CCC19C15C}" type="pres">
      <dgm:prSet presAssocID="{34EC6F39-0937-403E-83F4-CD99AAE16FFB}" presName="spaceBetweenRectangles" presStyleCnt="0"/>
      <dgm:spPr/>
    </dgm:pt>
    <dgm:pt modelId="{139679CC-7E75-4120-AA2A-184F05BA2D62}" type="pres">
      <dgm:prSet presAssocID="{E88140E2-9B7F-408B-983A-B83B6825905C}" presName="parentLin" presStyleCnt="0"/>
      <dgm:spPr/>
    </dgm:pt>
    <dgm:pt modelId="{DC4CED26-9361-4819-B235-109F468A0816}" type="pres">
      <dgm:prSet presAssocID="{E88140E2-9B7F-408B-983A-B83B6825905C}" presName="parentLeftMargin" presStyleLbl="node1" presStyleIdx="2" presStyleCnt="6"/>
      <dgm:spPr/>
    </dgm:pt>
    <dgm:pt modelId="{1E7CFF82-B5FC-4A0E-8335-654A52A3D90A}" type="pres">
      <dgm:prSet presAssocID="{E88140E2-9B7F-408B-983A-B83B6825905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46632B1-3541-4653-B827-C7BE53E7C220}" type="pres">
      <dgm:prSet presAssocID="{E88140E2-9B7F-408B-983A-B83B6825905C}" presName="negativeSpace" presStyleCnt="0"/>
      <dgm:spPr/>
    </dgm:pt>
    <dgm:pt modelId="{11A568CB-8996-4A23-9F96-A02EF14D99E2}" type="pres">
      <dgm:prSet presAssocID="{E88140E2-9B7F-408B-983A-B83B6825905C}" presName="childText" presStyleLbl="conFgAcc1" presStyleIdx="3" presStyleCnt="6">
        <dgm:presLayoutVars>
          <dgm:bulletEnabled val="1"/>
        </dgm:presLayoutVars>
      </dgm:prSet>
      <dgm:spPr>
        <a:noFill/>
        <a:ln>
          <a:solidFill>
            <a:schemeClr val="accent2"/>
          </a:solidFill>
        </a:ln>
      </dgm:spPr>
    </dgm:pt>
    <dgm:pt modelId="{F98928D1-3298-43D0-8E60-DEAA4989D071}" type="pres">
      <dgm:prSet presAssocID="{C516EB38-8143-4038-88CF-6420079E90B0}" presName="spaceBetweenRectangles" presStyleCnt="0"/>
      <dgm:spPr/>
    </dgm:pt>
    <dgm:pt modelId="{413715A0-4345-462B-ADAE-36FE70F1794C}" type="pres">
      <dgm:prSet presAssocID="{54CAE7E5-BE9D-4FC8-A9A7-1A61C6685E1E}" presName="parentLin" presStyleCnt="0"/>
      <dgm:spPr/>
    </dgm:pt>
    <dgm:pt modelId="{12DFE250-5583-4A6A-AD87-53704DFB03BB}" type="pres">
      <dgm:prSet presAssocID="{54CAE7E5-BE9D-4FC8-A9A7-1A61C6685E1E}" presName="parentLeftMargin" presStyleLbl="node1" presStyleIdx="3" presStyleCnt="6"/>
      <dgm:spPr/>
    </dgm:pt>
    <dgm:pt modelId="{D21A7F3D-C781-4ABA-A4BB-E9838880AF73}" type="pres">
      <dgm:prSet presAssocID="{54CAE7E5-BE9D-4FC8-A9A7-1A61C6685E1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83C5441-C141-41E7-B60A-022432046D32}" type="pres">
      <dgm:prSet presAssocID="{54CAE7E5-BE9D-4FC8-A9A7-1A61C6685E1E}" presName="negativeSpace" presStyleCnt="0"/>
      <dgm:spPr/>
    </dgm:pt>
    <dgm:pt modelId="{8F3B5AFD-F364-4EEE-9571-DCD9F32F39D9}" type="pres">
      <dgm:prSet presAssocID="{54CAE7E5-BE9D-4FC8-A9A7-1A61C6685E1E}" presName="childText" presStyleLbl="conFgAcc1" presStyleIdx="4" presStyleCnt="6">
        <dgm:presLayoutVars>
          <dgm:bulletEnabled val="1"/>
        </dgm:presLayoutVars>
      </dgm:prSet>
      <dgm:spPr>
        <a:noFill/>
        <a:ln>
          <a:solidFill>
            <a:schemeClr val="accent2"/>
          </a:solidFill>
        </a:ln>
      </dgm:spPr>
    </dgm:pt>
    <dgm:pt modelId="{8E004A38-EFEF-4111-AF4D-2F8E5F41DC1D}" type="pres">
      <dgm:prSet presAssocID="{CB6E18D0-0153-4F41-93CF-7927909465C7}" presName="spaceBetweenRectangles" presStyleCnt="0"/>
      <dgm:spPr/>
    </dgm:pt>
    <dgm:pt modelId="{BF27F8DA-50B2-4E36-B740-8C174E6E3D72}" type="pres">
      <dgm:prSet presAssocID="{B1B2D92D-8090-4FFF-93BF-7F2EA9C33CC2}" presName="parentLin" presStyleCnt="0"/>
      <dgm:spPr/>
    </dgm:pt>
    <dgm:pt modelId="{DE43E584-476D-40C2-8571-5332BA29A056}" type="pres">
      <dgm:prSet presAssocID="{B1B2D92D-8090-4FFF-93BF-7F2EA9C33CC2}" presName="parentLeftMargin" presStyleLbl="node1" presStyleIdx="4" presStyleCnt="6"/>
      <dgm:spPr/>
    </dgm:pt>
    <dgm:pt modelId="{12250E72-03D2-40D0-BAB2-7A947E8CF8C1}" type="pres">
      <dgm:prSet presAssocID="{B1B2D92D-8090-4FFF-93BF-7F2EA9C33CC2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B82CA08-855E-427F-8062-C827083F7EA8}" type="pres">
      <dgm:prSet presAssocID="{B1B2D92D-8090-4FFF-93BF-7F2EA9C33CC2}" presName="negativeSpace" presStyleCnt="0"/>
      <dgm:spPr/>
    </dgm:pt>
    <dgm:pt modelId="{580CC64E-F9D5-4CBF-B337-F3790B10C1EF}" type="pres">
      <dgm:prSet presAssocID="{B1B2D92D-8090-4FFF-93BF-7F2EA9C33CC2}" presName="childText" presStyleLbl="conFgAcc1" presStyleIdx="5" presStyleCnt="6">
        <dgm:presLayoutVars>
          <dgm:bulletEnabled val="1"/>
        </dgm:presLayoutVars>
      </dgm:prSet>
      <dgm:spPr>
        <a:noFill/>
        <a:ln>
          <a:solidFill>
            <a:schemeClr val="accent2"/>
          </a:solidFill>
        </a:ln>
      </dgm:spPr>
    </dgm:pt>
  </dgm:ptLst>
  <dgm:cxnLst>
    <dgm:cxn modelId="{62EF1600-56C7-408C-B23A-17B8049060E4}" srcId="{FCB55F0A-40CF-4365-A47E-C1FFB2250D65}" destId="{54CAE7E5-BE9D-4FC8-A9A7-1A61C6685E1E}" srcOrd="4" destOrd="0" parTransId="{69EB8BAB-BA65-4405-95CE-945BE95AAF59}" sibTransId="{CB6E18D0-0153-4F41-93CF-7927909465C7}"/>
    <dgm:cxn modelId="{94F0AB1D-3341-41E3-9597-9CEF1F2FE2FD}" srcId="{FCB55F0A-40CF-4365-A47E-C1FFB2250D65}" destId="{B1B2D92D-8090-4FFF-93BF-7F2EA9C33CC2}" srcOrd="5" destOrd="0" parTransId="{3E16642A-C48F-4CCE-8257-DCB1798B18AC}" sibTransId="{2BEB6DCF-CB96-4AF5-943B-4E9CD3C82632}"/>
    <dgm:cxn modelId="{4A897B24-4A66-4E69-BDBF-C193621CE9AD}" srcId="{FCB55F0A-40CF-4365-A47E-C1FFB2250D65}" destId="{12DE6BFB-4E81-40C5-BFF3-9008E7628AD8}" srcOrd="1" destOrd="0" parTransId="{6582C4B3-AD76-4318-8D8F-57090E8BD184}" sibTransId="{74488D03-E7EB-4DC8-8252-3B7E3AB373AC}"/>
    <dgm:cxn modelId="{69E16E2C-A4C2-45E6-B9DF-EF6FD7F3B91C}" type="presOf" srcId="{54CAE7E5-BE9D-4FC8-A9A7-1A61C6685E1E}" destId="{12DFE250-5583-4A6A-AD87-53704DFB03BB}" srcOrd="0" destOrd="0" presId="urn:microsoft.com/office/officeart/2005/8/layout/list1"/>
    <dgm:cxn modelId="{2BC2A85D-6848-4D8D-B10C-579A41B9A57D}" srcId="{FCB55F0A-40CF-4365-A47E-C1FFB2250D65}" destId="{62303C2A-72C5-4A0B-95CB-B33DF7CCD8CC}" srcOrd="2" destOrd="0" parTransId="{37EB8861-ED90-4FA7-AA94-23D9F7883A2D}" sibTransId="{34EC6F39-0937-403E-83F4-CD99AAE16FFB}"/>
    <dgm:cxn modelId="{B8871A49-8369-408C-8BC5-519C0F18A217}" type="presOf" srcId="{E88140E2-9B7F-408B-983A-B83B6825905C}" destId="{DC4CED26-9361-4819-B235-109F468A0816}" srcOrd="0" destOrd="0" presId="urn:microsoft.com/office/officeart/2005/8/layout/list1"/>
    <dgm:cxn modelId="{ABEB126F-993F-4E62-A1D5-E8CE5C6240EB}" type="presOf" srcId="{12DE6BFB-4E81-40C5-BFF3-9008E7628AD8}" destId="{4AF3E4AD-A76C-4137-B347-5B6D4A20EFC8}" srcOrd="0" destOrd="0" presId="urn:microsoft.com/office/officeart/2005/8/layout/list1"/>
    <dgm:cxn modelId="{9BEFB96F-4E87-416A-8CA5-809622780B0B}" type="presOf" srcId="{12DE6BFB-4E81-40C5-BFF3-9008E7628AD8}" destId="{56F9D480-B090-464E-90A7-84256455B8CF}" srcOrd="1" destOrd="0" presId="urn:microsoft.com/office/officeart/2005/8/layout/list1"/>
    <dgm:cxn modelId="{48044C72-5756-4314-B05D-1F7B0367AE94}" type="presOf" srcId="{B1B2D92D-8090-4FFF-93BF-7F2EA9C33CC2}" destId="{DE43E584-476D-40C2-8571-5332BA29A056}" srcOrd="0" destOrd="0" presId="urn:microsoft.com/office/officeart/2005/8/layout/list1"/>
    <dgm:cxn modelId="{BB469158-1493-48A3-90E2-DB17884CA197}" srcId="{FCB55F0A-40CF-4365-A47E-C1FFB2250D65}" destId="{E88140E2-9B7F-408B-983A-B83B6825905C}" srcOrd="3" destOrd="0" parTransId="{B6BF9D17-6049-486F-AE4F-E17BCB616B36}" sibTransId="{C516EB38-8143-4038-88CF-6420079E90B0}"/>
    <dgm:cxn modelId="{9285B886-6674-444B-ABF3-934813A70E27}" type="presOf" srcId="{62303C2A-72C5-4A0B-95CB-B33DF7CCD8CC}" destId="{70F99D19-D9A8-4F69-BB81-76FE69BE3909}" srcOrd="1" destOrd="0" presId="urn:microsoft.com/office/officeart/2005/8/layout/list1"/>
    <dgm:cxn modelId="{A645918D-06B0-47E8-91EE-B3C0C287EC7E}" type="presOf" srcId="{B1B2D92D-8090-4FFF-93BF-7F2EA9C33CC2}" destId="{12250E72-03D2-40D0-BAB2-7A947E8CF8C1}" srcOrd="1" destOrd="0" presId="urn:microsoft.com/office/officeart/2005/8/layout/list1"/>
    <dgm:cxn modelId="{C6734493-9954-46B7-A53F-C706B7118CF9}" type="presOf" srcId="{FCB55F0A-40CF-4365-A47E-C1FFB2250D65}" destId="{F65406EC-9FC9-4961-9705-BE3F88B11570}" srcOrd="0" destOrd="0" presId="urn:microsoft.com/office/officeart/2005/8/layout/list1"/>
    <dgm:cxn modelId="{7A55F5B3-08C8-4D5D-BA33-DAFEAF08A8FD}" srcId="{FCB55F0A-40CF-4365-A47E-C1FFB2250D65}" destId="{AC537F2C-5DB9-40E0-B38D-EB9800159F33}" srcOrd="0" destOrd="0" parTransId="{CD247DAF-0226-4E10-8562-BF57C3125C24}" sibTransId="{F2276065-5FF8-4C50-92B2-3D5BB50AF931}"/>
    <dgm:cxn modelId="{0B63F6B5-C2D7-43A7-8355-91214B3CF3D5}" type="presOf" srcId="{AC537F2C-5DB9-40E0-B38D-EB9800159F33}" destId="{5BC46DE7-505D-4405-8705-0841DF303DB0}" srcOrd="0" destOrd="0" presId="urn:microsoft.com/office/officeart/2005/8/layout/list1"/>
    <dgm:cxn modelId="{2C7DE7C3-B94B-474B-B6BE-858B29022980}" type="presOf" srcId="{62303C2A-72C5-4A0B-95CB-B33DF7CCD8CC}" destId="{6117F93D-3D97-4FAD-9DFA-02CA9F96ABBE}" srcOrd="0" destOrd="0" presId="urn:microsoft.com/office/officeart/2005/8/layout/list1"/>
    <dgm:cxn modelId="{A8A326C4-3B52-41B9-928C-BB7122F09795}" type="presOf" srcId="{AC537F2C-5DB9-40E0-B38D-EB9800159F33}" destId="{AB9E169C-3F20-48F7-8FDA-3B787531D867}" srcOrd="1" destOrd="0" presId="urn:microsoft.com/office/officeart/2005/8/layout/list1"/>
    <dgm:cxn modelId="{3DBE6CD2-7731-40AF-B033-AFDB493C7FF4}" type="presOf" srcId="{E88140E2-9B7F-408B-983A-B83B6825905C}" destId="{1E7CFF82-B5FC-4A0E-8335-654A52A3D90A}" srcOrd="1" destOrd="0" presId="urn:microsoft.com/office/officeart/2005/8/layout/list1"/>
    <dgm:cxn modelId="{056A03F1-E86D-4D42-9213-7114EB74643E}" type="presOf" srcId="{54CAE7E5-BE9D-4FC8-A9A7-1A61C6685E1E}" destId="{D21A7F3D-C781-4ABA-A4BB-E9838880AF73}" srcOrd="1" destOrd="0" presId="urn:microsoft.com/office/officeart/2005/8/layout/list1"/>
    <dgm:cxn modelId="{EDC8BE9C-D170-47DD-A592-AF3F0D945FB8}" type="presParOf" srcId="{F65406EC-9FC9-4961-9705-BE3F88B11570}" destId="{6B8B2B4E-A811-4A1B-9E87-B246F33111F5}" srcOrd="0" destOrd="0" presId="urn:microsoft.com/office/officeart/2005/8/layout/list1"/>
    <dgm:cxn modelId="{4E9E0D91-1FA3-4766-8DD7-332CA3CCC0EF}" type="presParOf" srcId="{6B8B2B4E-A811-4A1B-9E87-B246F33111F5}" destId="{5BC46DE7-505D-4405-8705-0841DF303DB0}" srcOrd="0" destOrd="0" presId="urn:microsoft.com/office/officeart/2005/8/layout/list1"/>
    <dgm:cxn modelId="{307026F2-2B20-4B93-B16D-721FB1FC1765}" type="presParOf" srcId="{6B8B2B4E-A811-4A1B-9E87-B246F33111F5}" destId="{AB9E169C-3F20-48F7-8FDA-3B787531D867}" srcOrd="1" destOrd="0" presId="urn:microsoft.com/office/officeart/2005/8/layout/list1"/>
    <dgm:cxn modelId="{4775E814-43BF-48EB-AC3F-B0B3F30F0067}" type="presParOf" srcId="{F65406EC-9FC9-4961-9705-BE3F88B11570}" destId="{FD4B883B-9CB0-413D-A40C-6018A984F27E}" srcOrd="1" destOrd="0" presId="urn:microsoft.com/office/officeart/2005/8/layout/list1"/>
    <dgm:cxn modelId="{2664545A-86BC-4D4E-BADA-09E92C21F73F}" type="presParOf" srcId="{F65406EC-9FC9-4961-9705-BE3F88B11570}" destId="{CEAC0CC4-C26E-4044-A9BC-214392D012E7}" srcOrd="2" destOrd="0" presId="urn:microsoft.com/office/officeart/2005/8/layout/list1"/>
    <dgm:cxn modelId="{51267FA4-84B7-4FFA-AB8F-0A0D1C4BFB23}" type="presParOf" srcId="{F65406EC-9FC9-4961-9705-BE3F88B11570}" destId="{CA8A470C-0AE3-47EF-9F28-CD754E8700CB}" srcOrd="3" destOrd="0" presId="urn:microsoft.com/office/officeart/2005/8/layout/list1"/>
    <dgm:cxn modelId="{32C10D44-1212-4FEE-840B-F386A6FA3AE9}" type="presParOf" srcId="{F65406EC-9FC9-4961-9705-BE3F88B11570}" destId="{A85CBAE6-D53D-4BD9-8BC0-300479E5DC31}" srcOrd="4" destOrd="0" presId="urn:microsoft.com/office/officeart/2005/8/layout/list1"/>
    <dgm:cxn modelId="{B66E3498-BC70-4855-9EC6-6B4909769CDB}" type="presParOf" srcId="{A85CBAE6-D53D-4BD9-8BC0-300479E5DC31}" destId="{4AF3E4AD-A76C-4137-B347-5B6D4A20EFC8}" srcOrd="0" destOrd="0" presId="urn:microsoft.com/office/officeart/2005/8/layout/list1"/>
    <dgm:cxn modelId="{CBA96B87-E022-4F16-9EE5-5D06D26A73BF}" type="presParOf" srcId="{A85CBAE6-D53D-4BD9-8BC0-300479E5DC31}" destId="{56F9D480-B090-464E-90A7-84256455B8CF}" srcOrd="1" destOrd="0" presId="urn:microsoft.com/office/officeart/2005/8/layout/list1"/>
    <dgm:cxn modelId="{C53EA988-2BDC-428D-A40A-3567B1BC34A3}" type="presParOf" srcId="{F65406EC-9FC9-4961-9705-BE3F88B11570}" destId="{24DE235F-8A5E-4D3B-9201-4ABBAB8192D2}" srcOrd="5" destOrd="0" presId="urn:microsoft.com/office/officeart/2005/8/layout/list1"/>
    <dgm:cxn modelId="{F727B7EE-AF1A-4DB1-8FD0-108E6E0B1D99}" type="presParOf" srcId="{F65406EC-9FC9-4961-9705-BE3F88B11570}" destId="{DFF802DD-7B4F-4569-956C-C9EBCA4A9798}" srcOrd="6" destOrd="0" presId="urn:microsoft.com/office/officeart/2005/8/layout/list1"/>
    <dgm:cxn modelId="{5539D16A-6802-4E77-B21D-5C6F8B7560AE}" type="presParOf" srcId="{F65406EC-9FC9-4961-9705-BE3F88B11570}" destId="{68AEEEBD-697C-4692-9EDC-33ED2EEFF327}" srcOrd="7" destOrd="0" presId="urn:microsoft.com/office/officeart/2005/8/layout/list1"/>
    <dgm:cxn modelId="{FF08B1E4-1A37-4BB8-A481-6DECAF613AEB}" type="presParOf" srcId="{F65406EC-9FC9-4961-9705-BE3F88B11570}" destId="{110DD22D-08A1-4538-A8E9-59197BA0036F}" srcOrd="8" destOrd="0" presId="urn:microsoft.com/office/officeart/2005/8/layout/list1"/>
    <dgm:cxn modelId="{722EEAF5-59B3-4F20-AD1C-DFB99D986541}" type="presParOf" srcId="{110DD22D-08A1-4538-A8E9-59197BA0036F}" destId="{6117F93D-3D97-4FAD-9DFA-02CA9F96ABBE}" srcOrd="0" destOrd="0" presId="urn:microsoft.com/office/officeart/2005/8/layout/list1"/>
    <dgm:cxn modelId="{42EEF146-43CE-4E31-8114-E0B8427C3F82}" type="presParOf" srcId="{110DD22D-08A1-4538-A8E9-59197BA0036F}" destId="{70F99D19-D9A8-4F69-BB81-76FE69BE3909}" srcOrd="1" destOrd="0" presId="urn:microsoft.com/office/officeart/2005/8/layout/list1"/>
    <dgm:cxn modelId="{05C470F2-6C04-4A9C-A314-B4B566C40D39}" type="presParOf" srcId="{F65406EC-9FC9-4961-9705-BE3F88B11570}" destId="{E2AA3468-D968-4620-9D3F-ED6B5AA7C85C}" srcOrd="9" destOrd="0" presId="urn:microsoft.com/office/officeart/2005/8/layout/list1"/>
    <dgm:cxn modelId="{6A06D270-97C6-4D81-A33C-845A05DC8308}" type="presParOf" srcId="{F65406EC-9FC9-4961-9705-BE3F88B11570}" destId="{C5C2AAC0-A6C8-48F5-A236-74CB4532FF39}" srcOrd="10" destOrd="0" presId="urn:microsoft.com/office/officeart/2005/8/layout/list1"/>
    <dgm:cxn modelId="{56FBA0A0-F995-44C0-8E15-DE42FEE74C5F}" type="presParOf" srcId="{F65406EC-9FC9-4961-9705-BE3F88B11570}" destId="{293F2805-EDA7-457A-9A8F-D40CCC19C15C}" srcOrd="11" destOrd="0" presId="urn:microsoft.com/office/officeart/2005/8/layout/list1"/>
    <dgm:cxn modelId="{BE3BBF79-DAA4-401F-ABDD-94B614A3953E}" type="presParOf" srcId="{F65406EC-9FC9-4961-9705-BE3F88B11570}" destId="{139679CC-7E75-4120-AA2A-184F05BA2D62}" srcOrd="12" destOrd="0" presId="urn:microsoft.com/office/officeart/2005/8/layout/list1"/>
    <dgm:cxn modelId="{88FB007C-DB93-4DBA-A2AA-9CCA41F91B35}" type="presParOf" srcId="{139679CC-7E75-4120-AA2A-184F05BA2D62}" destId="{DC4CED26-9361-4819-B235-109F468A0816}" srcOrd="0" destOrd="0" presId="urn:microsoft.com/office/officeart/2005/8/layout/list1"/>
    <dgm:cxn modelId="{DA62E03B-9658-4F43-B0F7-D81678AAB77A}" type="presParOf" srcId="{139679CC-7E75-4120-AA2A-184F05BA2D62}" destId="{1E7CFF82-B5FC-4A0E-8335-654A52A3D90A}" srcOrd="1" destOrd="0" presId="urn:microsoft.com/office/officeart/2005/8/layout/list1"/>
    <dgm:cxn modelId="{27F26936-6A8D-44DD-936A-7ECF3A0E10C8}" type="presParOf" srcId="{F65406EC-9FC9-4961-9705-BE3F88B11570}" destId="{D46632B1-3541-4653-B827-C7BE53E7C220}" srcOrd="13" destOrd="0" presId="urn:microsoft.com/office/officeart/2005/8/layout/list1"/>
    <dgm:cxn modelId="{0B101413-A1CA-42B1-80F5-508486C4B1E8}" type="presParOf" srcId="{F65406EC-9FC9-4961-9705-BE3F88B11570}" destId="{11A568CB-8996-4A23-9F96-A02EF14D99E2}" srcOrd="14" destOrd="0" presId="urn:microsoft.com/office/officeart/2005/8/layout/list1"/>
    <dgm:cxn modelId="{1E5EEAD6-A5E9-474E-9E18-E558BD94E648}" type="presParOf" srcId="{F65406EC-9FC9-4961-9705-BE3F88B11570}" destId="{F98928D1-3298-43D0-8E60-DEAA4989D071}" srcOrd="15" destOrd="0" presId="urn:microsoft.com/office/officeart/2005/8/layout/list1"/>
    <dgm:cxn modelId="{1BCFB067-C72C-471B-9FEC-223B243A7340}" type="presParOf" srcId="{F65406EC-9FC9-4961-9705-BE3F88B11570}" destId="{413715A0-4345-462B-ADAE-36FE70F1794C}" srcOrd="16" destOrd="0" presId="urn:microsoft.com/office/officeart/2005/8/layout/list1"/>
    <dgm:cxn modelId="{62809492-8B52-4D03-8766-8BFCF01F2772}" type="presParOf" srcId="{413715A0-4345-462B-ADAE-36FE70F1794C}" destId="{12DFE250-5583-4A6A-AD87-53704DFB03BB}" srcOrd="0" destOrd="0" presId="urn:microsoft.com/office/officeart/2005/8/layout/list1"/>
    <dgm:cxn modelId="{E1FE910E-859E-4A1E-B767-CEA69CAC91C7}" type="presParOf" srcId="{413715A0-4345-462B-ADAE-36FE70F1794C}" destId="{D21A7F3D-C781-4ABA-A4BB-E9838880AF73}" srcOrd="1" destOrd="0" presId="urn:microsoft.com/office/officeart/2005/8/layout/list1"/>
    <dgm:cxn modelId="{2CA5744A-F204-4C0D-82ED-FA5AF470130B}" type="presParOf" srcId="{F65406EC-9FC9-4961-9705-BE3F88B11570}" destId="{B83C5441-C141-41E7-B60A-022432046D32}" srcOrd="17" destOrd="0" presId="urn:microsoft.com/office/officeart/2005/8/layout/list1"/>
    <dgm:cxn modelId="{607050B2-EFD8-4EF7-9DC0-AFBE99BBF2A7}" type="presParOf" srcId="{F65406EC-9FC9-4961-9705-BE3F88B11570}" destId="{8F3B5AFD-F364-4EEE-9571-DCD9F32F39D9}" srcOrd="18" destOrd="0" presId="urn:microsoft.com/office/officeart/2005/8/layout/list1"/>
    <dgm:cxn modelId="{0DA388C9-AB2E-4FEF-A933-062524CC1754}" type="presParOf" srcId="{F65406EC-9FC9-4961-9705-BE3F88B11570}" destId="{8E004A38-EFEF-4111-AF4D-2F8E5F41DC1D}" srcOrd="19" destOrd="0" presId="urn:microsoft.com/office/officeart/2005/8/layout/list1"/>
    <dgm:cxn modelId="{E780DC31-B130-4E00-9AE9-39E450276463}" type="presParOf" srcId="{F65406EC-9FC9-4961-9705-BE3F88B11570}" destId="{BF27F8DA-50B2-4E36-B740-8C174E6E3D72}" srcOrd="20" destOrd="0" presId="urn:microsoft.com/office/officeart/2005/8/layout/list1"/>
    <dgm:cxn modelId="{7E5C3207-C5AC-45A1-ADE3-2FC228ED3593}" type="presParOf" srcId="{BF27F8DA-50B2-4E36-B740-8C174E6E3D72}" destId="{DE43E584-476D-40C2-8571-5332BA29A056}" srcOrd="0" destOrd="0" presId="urn:microsoft.com/office/officeart/2005/8/layout/list1"/>
    <dgm:cxn modelId="{A95C8767-F55A-4856-8133-67CD843C8D29}" type="presParOf" srcId="{BF27F8DA-50B2-4E36-B740-8C174E6E3D72}" destId="{12250E72-03D2-40D0-BAB2-7A947E8CF8C1}" srcOrd="1" destOrd="0" presId="urn:microsoft.com/office/officeart/2005/8/layout/list1"/>
    <dgm:cxn modelId="{7B917054-5DFB-455F-8EF3-2F2304A9B5D1}" type="presParOf" srcId="{F65406EC-9FC9-4961-9705-BE3F88B11570}" destId="{4B82CA08-855E-427F-8062-C827083F7EA8}" srcOrd="21" destOrd="0" presId="urn:microsoft.com/office/officeart/2005/8/layout/list1"/>
    <dgm:cxn modelId="{75CB6D94-5A77-4BFA-936D-92D83A0C50A3}" type="presParOf" srcId="{F65406EC-9FC9-4961-9705-BE3F88B11570}" destId="{580CC64E-F9D5-4CBF-B337-F3790B10C1EF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C0CC4-C26E-4044-A9BC-214392D012E7}">
      <dsp:nvSpPr>
        <dsp:cNvPr id="0" name=""/>
        <dsp:cNvSpPr/>
      </dsp:nvSpPr>
      <dsp:spPr>
        <a:xfrm>
          <a:off x="0" y="244686"/>
          <a:ext cx="4953000" cy="327600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E169C-3F20-48F7-8FDA-3B787531D867}">
      <dsp:nvSpPr>
        <dsp:cNvPr id="0" name=""/>
        <dsp:cNvSpPr/>
      </dsp:nvSpPr>
      <dsp:spPr>
        <a:xfrm>
          <a:off x="247650" y="52806"/>
          <a:ext cx="3467100" cy="3837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Hårdvarusystem</a:t>
          </a:r>
          <a:endParaRPr lang="en-US" sz="1300" kern="1200"/>
        </a:p>
      </dsp:txBody>
      <dsp:txXfrm>
        <a:off x="266384" y="71540"/>
        <a:ext cx="3429632" cy="346292"/>
      </dsp:txXfrm>
    </dsp:sp>
    <dsp:sp modelId="{DFF802DD-7B4F-4569-956C-C9EBCA4A9798}">
      <dsp:nvSpPr>
        <dsp:cNvPr id="0" name=""/>
        <dsp:cNvSpPr/>
      </dsp:nvSpPr>
      <dsp:spPr>
        <a:xfrm>
          <a:off x="0" y="834366"/>
          <a:ext cx="4953000" cy="327600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9D480-B090-464E-90A7-84256455B8CF}">
      <dsp:nvSpPr>
        <dsp:cNvPr id="0" name=""/>
        <dsp:cNvSpPr/>
      </dsp:nvSpPr>
      <dsp:spPr>
        <a:xfrm>
          <a:off x="247650" y="642486"/>
          <a:ext cx="3467100" cy="3837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Förflyttning</a:t>
          </a:r>
        </a:p>
      </dsp:txBody>
      <dsp:txXfrm>
        <a:off x="266384" y="661220"/>
        <a:ext cx="3429632" cy="346292"/>
      </dsp:txXfrm>
    </dsp:sp>
    <dsp:sp modelId="{C5C2AAC0-A6C8-48F5-A236-74CB4532FF39}">
      <dsp:nvSpPr>
        <dsp:cNvPr id="0" name=""/>
        <dsp:cNvSpPr/>
      </dsp:nvSpPr>
      <dsp:spPr>
        <a:xfrm>
          <a:off x="0" y="1424046"/>
          <a:ext cx="4953000" cy="327600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99D19-D9A8-4F69-BB81-76FE69BE3909}">
      <dsp:nvSpPr>
        <dsp:cNvPr id="0" name=""/>
        <dsp:cNvSpPr/>
      </dsp:nvSpPr>
      <dsp:spPr>
        <a:xfrm>
          <a:off x="247650" y="1232166"/>
          <a:ext cx="3467100" cy="3837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Bildigenkänning</a:t>
          </a:r>
          <a:endParaRPr lang="en-US" sz="1300" kern="1200"/>
        </a:p>
      </dsp:txBody>
      <dsp:txXfrm>
        <a:off x="266384" y="1250900"/>
        <a:ext cx="3429632" cy="346292"/>
      </dsp:txXfrm>
    </dsp:sp>
    <dsp:sp modelId="{11A568CB-8996-4A23-9F96-A02EF14D99E2}">
      <dsp:nvSpPr>
        <dsp:cNvPr id="0" name=""/>
        <dsp:cNvSpPr/>
      </dsp:nvSpPr>
      <dsp:spPr>
        <a:xfrm>
          <a:off x="0" y="2013726"/>
          <a:ext cx="4953000" cy="327600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CFF82-B5FC-4A0E-8335-654A52A3D90A}">
      <dsp:nvSpPr>
        <dsp:cNvPr id="0" name=""/>
        <dsp:cNvSpPr/>
      </dsp:nvSpPr>
      <dsp:spPr>
        <a:xfrm>
          <a:off x="247650" y="1821846"/>
          <a:ext cx="3467100" cy="3837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Linjeföljning</a:t>
          </a:r>
          <a:endParaRPr lang="en-US" sz="1300" kern="1200"/>
        </a:p>
      </dsp:txBody>
      <dsp:txXfrm>
        <a:off x="266384" y="1840580"/>
        <a:ext cx="3429632" cy="346292"/>
      </dsp:txXfrm>
    </dsp:sp>
    <dsp:sp modelId="{8F3B5AFD-F364-4EEE-9571-DCD9F32F39D9}">
      <dsp:nvSpPr>
        <dsp:cNvPr id="0" name=""/>
        <dsp:cNvSpPr/>
      </dsp:nvSpPr>
      <dsp:spPr>
        <a:xfrm>
          <a:off x="0" y="2603406"/>
          <a:ext cx="4953000" cy="327600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A7F3D-C781-4ABA-A4BB-E9838880AF73}">
      <dsp:nvSpPr>
        <dsp:cNvPr id="0" name=""/>
        <dsp:cNvSpPr/>
      </dsp:nvSpPr>
      <dsp:spPr>
        <a:xfrm>
          <a:off x="247650" y="2411526"/>
          <a:ext cx="3467100" cy="3837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Kommunikation</a:t>
          </a:r>
          <a:endParaRPr lang="en-US" sz="1300" kern="1200"/>
        </a:p>
      </dsp:txBody>
      <dsp:txXfrm>
        <a:off x="266384" y="2430260"/>
        <a:ext cx="3429632" cy="346292"/>
      </dsp:txXfrm>
    </dsp:sp>
    <dsp:sp modelId="{580CC64E-F9D5-4CBF-B337-F3790B10C1EF}">
      <dsp:nvSpPr>
        <dsp:cNvPr id="0" name=""/>
        <dsp:cNvSpPr/>
      </dsp:nvSpPr>
      <dsp:spPr>
        <a:xfrm>
          <a:off x="0" y="3193086"/>
          <a:ext cx="4953000" cy="327600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50E72-03D2-40D0-BAB2-7A947E8CF8C1}">
      <dsp:nvSpPr>
        <dsp:cNvPr id="0" name=""/>
        <dsp:cNvSpPr/>
      </dsp:nvSpPr>
      <dsp:spPr>
        <a:xfrm>
          <a:off x="247650" y="3001206"/>
          <a:ext cx="3467100" cy="3837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Digitalt</a:t>
          </a:r>
          <a:r>
            <a:rPr lang="en-US" sz="1300" kern="1200"/>
            <a:t> </a:t>
          </a:r>
          <a:r>
            <a:rPr lang="en-US" sz="1300" kern="1200" err="1"/>
            <a:t>vägnätverk</a:t>
          </a:r>
          <a:endParaRPr lang="en-US" sz="1300" kern="1200"/>
        </a:p>
      </dsp:txBody>
      <dsp:txXfrm>
        <a:off x="266384" y="3019940"/>
        <a:ext cx="342963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0227C-08B2-4D8B-A288-303A401E2584}" type="datetimeFigureOut">
              <a:rPr lang="sv-SE" smtClean="0"/>
              <a:t>2023-09-19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4B572-00DB-4DDD-8A76-79D4E428A9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021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Möjlighet att kartlägga ytor oberoende av ytans karaktär.</a:t>
            </a:r>
          </a:p>
          <a:p>
            <a:r>
              <a:rPr lang="sv-SE"/>
              <a:t>Uppdrag som är bra för autonoma robotar.</a:t>
            </a:r>
          </a:p>
          <a:p>
            <a:r>
              <a:rPr lang="sv-SE"/>
              <a:t>För att uppnå detta ska vi använda oss av tekniska lösningar och algoritmer som undviker </a:t>
            </a:r>
            <a:r>
              <a:rPr lang="sv-SE" err="1"/>
              <a:t>hårdkodning</a:t>
            </a:r>
            <a:r>
              <a:rPr lang="sv-SE"/>
              <a:t>.</a:t>
            </a:r>
          </a:p>
          <a:p>
            <a:endParaRPr lang="sv-SE"/>
          </a:p>
          <a:p>
            <a:r>
              <a:rPr lang="sv-SE"/>
              <a:t>Varierande miljöer frambringar komplicerade utmaningar.</a:t>
            </a:r>
          </a:p>
          <a:p>
            <a:r>
              <a:rPr lang="sv-SE"/>
              <a:t>För att kunna klara av dessa utmaningar så krävs pålitlig hårdvara, men även effektiv, smart och flexibel mjukvara. </a:t>
            </a:r>
          </a:p>
          <a:p>
            <a:r>
              <a:rPr lang="sv-SE"/>
              <a:t>De behöver kunna arbeta i symbios för att uppnå maximal effektivitet och undvika att någon del i systemet är långsammare än någon annan 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4B572-00DB-4DDD-8A76-79D4E428A952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894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err="1"/>
              <a:t>MaixPy:n</a:t>
            </a:r>
            <a:r>
              <a:rPr lang="sv-SE"/>
              <a:t> fungerar som robotens hjärna som kan utföra datorvisions-algoritmer. </a:t>
            </a:r>
          </a:p>
          <a:p>
            <a:endParaRPr lang="sv-SE"/>
          </a:p>
          <a:p>
            <a:r>
              <a:rPr lang="sv-SE"/>
              <a:t>Tillsammans med </a:t>
            </a:r>
            <a:r>
              <a:rPr lang="sv-SE" err="1"/>
              <a:t>MaixPy:n</a:t>
            </a:r>
            <a:r>
              <a:rPr lang="sv-SE"/>
              <a:t> ska vi använda en </a:t>
            </a:r>
            <a:r>
              <a:rPr lang="sv-SE" err="1"/>
              <a:t>Arduino</a:t>
            </a:r>
            <a:r>
              <a:rPr lang="sv-SE"/>
              <a:t> som utför motorstyrning, rörelsestyrning och kommunikation med servern. </a:t>
            </a:r>
          </a:p>
          <a:p>
            <a:endParaRPr lang="sv-SE"/>
          </a:p>
          <a:p>
            <a:r>
              <a:rPr lang="sv-SE"/>
              <a:t>Vi ska använda oss av två motorer som då kan sköta både acceleration och styrning genom att köra motorerna åt olika håll.</a:t>
            </a:r>
          </a:p>
          <a:p>
            <a:r>
              <a:rPr lang="sv-SE"/>
              <a:t>Alternativt att använda en motor och istället en servo som sköter styrningen. </a:t>
            </a:r>
          </a:p>
          <a:p>
            <a:endParaRPr lang="sv-SE"/>
          </a:p>
          <a:p>
            <a:r>
              <a:rPr lang="sv-SE"/>
              <a:t>De sensorer vi ska använda är en kamera som fungerar som robotens syn som är kompatibel med </a:t>
            </a:r>
            <a:r>
              <a:rPr lang="sv-SE" err="1"/>
              <a:t>MaixPy</a:t>
            </a:r>
            <a:r>
              <a:rPr lang="sv-SE"/>
              <a:t> </a:t>
            </a:r>
            <a:r>
              <a:rPr lang="sv-SE" err="1"/>
              <a:t>docken</a:t>
            </a:r>
            <a:r>
              <a:rPr lang="sv-SE"/>
              <a:t>. Om det behövs ska vi också använda övriga sensorer så som ultraljudssensorer för avståndsmätning och gyroskop som övervakar rotation och orientering.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4B572-00DB-4DDD-8A76-79D4E428A952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076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7F4A-5F68-258A-D4DE-8AB2E935D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191B1-0518-3CF1-F85C-4E421A3C8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7A6A0-34E8-7584-BC77-6287475C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18CD-D1C8-44CA-B602-385C94CFE084}" type="datetimeFigureOut">
              <a:rPr lang="sv-SE" smtClean="0"/>
              <a:t>2023-09-19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EA2F8-D2C1-F58B-B67D-BBA2CCF4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92C40-5116-329D-B3A0-3E5718B8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6CBD8-6787-4596-BE05-61A1A6C1BD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976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7B86-1958-9976-10AC-73A3B448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85F0F-539C-1035-CE97-88DBCDF3F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3B9F1-A1E8-1E20-F7B2-0BA796F0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18CD-D1C8-44CA-B602-385C94CFE084}" type="datetimeFigureOut">
              <a:rPr lang="sv-SE" smtClean="0"/>
              <a:t>2023-09-19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A2EB-3C13-6455-B924-D2F6D5A4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C2A9D-5E70-C9FE-35B4-D38D8927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6CBD8-6787-4596-BE05-61A1A6C1BD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827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2E259-828D-D78C-7597-CB4F3F447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30424-7667-B56B-233B-F54FD902A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806-8715-E2A0-8D36-1F5322E2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18CD-D1C8-44CA-B602-385C94CFE084}" type="datetimeFigureOut">
              <a:rPr lang="sv-SE" smtClean="0"/>
              <a:t>2023-09-19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87C9-7B24-D580-F3B4-D2C5B659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F59AC-8494-66DD-49F3-C5F54E9A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6CBD8-6787-4596-BE05-61A1A6C1BD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298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30DD-CA13-DC8B-42A1-0754BFB1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CEF5D-5A04-AA71-FF3B-7BCE84576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3FD1-F1E5-45C3-9C35-6398F03A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18CD-D1C8-44CA-B602-385C94CFE084}" type="datetimeFigureOut">
              <a:rPr lang="sv-SE" smtClean="0"/>
              <a:t>2023-09-19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1B4C-4EF2-37D5-8568-C5520ED4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44B1D-C30D-1F89-B383-9E4749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6CBD8-6787-4596-BE05-61A1A6C1BD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809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24A5-D1AD-D605-7F4E-983AD754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46584-4FEB-F98C-C753-911225DC5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940A1-AC0B-8617-55F0-1A40ECB3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18CD-D1C8-44CA-B602-385C94CFE084}" type="datetimeFigureOut">
              <a:rPr lang="sv-SE" smtClean="0"/>
              <a:t>2023-09-19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6E4B4-4605-76B1-0138-49937A91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0805E-EBFE-DD07-020E-8D270B6C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6CBD8-6787-4596-BE05-61A1A6C1BD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812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A0FB-EE2A-5096-6420-D634C0BA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02B92-EB75-1718-E00C-B16792201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8B30F-43FF-4EE1-E0AE-6081A86EE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6BC83-0E50-52AE-E91C-481E375E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18CD-D1C8-44CA-B602-385C94CFE084}" type="datetimeFigureOut">
              <a:rPr lang="sv-SE" smtClean="0"/>
              <a:t>2023-09-19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9F4F9-6055-341F-9587-F5675329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3F953-9D3C-F78D-2D37-5955AABF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6CBD8-6787-4596-BE05-61A1A6C1BD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35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164B-5B32-301C-A05A-D1A54C03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8AB9-80F3-DE27-3A7B-184091356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15080-5D6A-65DD-D6FC-79E9DC856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2B049-3ED1-DB9F-1A82-1AA404044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99672-62FE-AC99-30FF-067CA7A58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CD763-220A-061E-0776-B4D11BA1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18CD-D1C8-44CA-B602-385C94CFE084}" type="datetimeFigureOut">
              <a:rPr lang="sv-SE" smtClean="0"/>
              <a:t>2023-09-19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64B62-D3F0-7282-BCA5-D3342111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55AC6B-74A0-F5F5-856E-243195D3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6CBD8-6787-4596-BE05-61A1A6C1BD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365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CD9C-684F-B121-A636-49AF6BE7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6D1BF-2A2A-DEB4-808F-77ECB18C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18CD-D1C8-44CA-B602-385C94CFE084}" type="datetimeFigureOut">
              <a:rPr lang="sv-SE" smtClean="0"/>
              <a:t>2023-09-19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0DE46-F79B-B518-6CEF-34524FA6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D8EA9-8408-EA5D-D633-EC67EE3D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6CBD8-6787-4596-BE05-61A1A6C1BD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772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BA8A6-4C78-3A24-E416-09200793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18CD-D1C8-44CA-B602-385C94CFE084}" type="datetimeFigureOut">
              <a:rPr lang="sv-SE" smtClean="0"/>
              <a:t>2023-09-19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9A79B-2A1F-AA32-80F4-0DA3A7F9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42C49-0C7A-7849-7C82-7BF962E9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6CBD8-6787-4596-BE05-61A1A6C1BD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891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FCB6-CE63-F9D8-3B50-DEAD3BB6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25E57-3B3B-4856-DD35-0E4B353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96CBF-311A-8E3E-50C4-A4CC161E6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DAD78-C027-1828-F7F7-12E00722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18CD-D1C8-44CA-B602-385C94CFE084}" type="datetimeFigureOut">
              <a:rPr lang="sv-SE" smtClean="0"/>
              <a:t>2023-09-19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9B17F-F5AE-580E-CFD1-FF18B5EE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4AFE2-F5B1-C98E-A4E4-C50F98CF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6CBD8-6787-4596-BE05-61A1A6C1BD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929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0BDA-C9DF-501A-A755-3D5537C5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C427E-B85A-1880-E9E6-9391D7407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1C603-3EBB-EFFA-016D-013D8B07D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8ACC5-D239-3D04-7427-D5DA30FC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18CD-D1C8-44CA-B602-385C94CFE084}" type="datetimeFigureOut">
              <a:rPr lang="sv-SE" smtClean="0"/>
              <a:t>2023-09-19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21E8E-A8AE-749D-9D8F-889441FD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2E9D9-FA0F-D765-2D59-964ED48D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6CBD8-6787-4596-BE05-61A1A6C1BD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591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DE3C01-B8A3-14FA-C004-6882EC69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DEEF8-BA3C-DAB4-457D-509A8E69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26139-9956-3B8D-E556-F033E7638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18CD-D1C8-44CA-B602-385C94CFE084}" type="datetimeFigureOut">
              <a:rPr lang="sv-SE" smtClean="0"/>
              <a:t>2023-09-19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098EC-8915-66B7-E79F-2EA060294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B10A9-65C3-12BC-ACF5-B4476E4DE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6CBD8-6787-4596-BE05-61A1A6C1BD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85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 descr="En i en folkmassa">
            <a:extLst>
              <a:ext uri="{FF2B5EF4-FFF2-40B4-BE49-F238E27FC236}">
                <a16:creationId xmlns:a16="http://schemas.microsoft.com/office/drawing/2014/main" id="{259208FA-CCBB-7A5F-E9A1-97ECE4806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734" b="1726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1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81D29-FF63-B653-27DC-B142195D3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sv-SE" sz="4000">
                <a:solidFill>
                  <a:srgbClr val="FFFFFF"/>
                </a:solidFill>
              </a:rPr>
              <a:t>Grupp 1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4F196-117A-EC47-5A75-ECE9B394A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algn="l"/>
            <a:r>
              <a:rPr lang="sv-SE" sz="1800" err="1">
                <a:solidFill>
                  <a:srgbClr val="FFFFFF"/>
                </a:solidFill>
              </a:rPr>
              <a:t>Zimon</a:t>
            </a:r>
            <a:r>
              <a:rPr lang="sv-SE" sz="1800">
                <a:solidFill>
                  <a:srgbClr val="FFFFFF"/>
                </a:solidFill>
              </a:rPr>
              <a:t> </a:t>
            </a:r>
            <a:r>
              <a:rPr lang="sv-SE" sz="1800" err="1">
                <a:solidFill>
                  <a:srgbClr val="FFFFFF"/>
                </a:solidFill>
              </a:rPr>
              <a:t>Moudi</a:t>
            </a:r>
            <a:r>
              <a:rPr lang="sv-SE" sz="1800">
                <a:solidFill>
                  <a:srgbClr val="FFFFFF"/>
                </a:solidFill>
              </a:rPr>
              <a:t>, Gustav Löfqvist, Sebastian Ling</a:t>
            </a:r>
          </a:p>
        </p:txBody>
      </p:sp>
      <p:cxnSp>
        <p:nvCxnSpPr>
          <p:cNvPr id="3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9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17489-0653-4853-3E64-8FC9D41A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err="1"/>
              <a:t>Inledning</a:t>
            </a:r>
            <a:r>
              <a:rPr lang="en-US" sz="4000"/>
              <a:t> &amp; </a:t>
            </a:r>
            <a:r>
              <a:rPr lang="en-US" sz="4000" err="1"/>
              <a:t>Problemformulering</a:t>
            </a:r>
            <a:endParaRPr lang="en-U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ED141-0136-3559-31FF-65342316CC98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8D532-1D33-7BBA-12AF-19995D84EC4D}"/>
              </a:ext>
            </a:extLst>
          </p:cNvPr>
          <p:cNvSpPr txBox="1"/>
          <p:nvPr/>
        </p:nvSpPr>
        <p:spPr>
          <a:xfrm>
            <a:off x="420881" y="2431917"/>
            <a:ext cx="5328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/>
              <a:t>Kartläggning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sv-SE" sz="2400"/>
              <a:t>Autonoma robotar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sv-SE" sz="2400"/>
              <a:t>Tekniska lösningar</a:t>
            </a:r>
          </a:p>
          <a:p>
            <a:endParaRPr lang="sv-SE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51333F-EBF3-E5AD-223B-5143E4F23578}"/>
              </a:ext>
            </a:extLst>
          </p:cNvPr>
          <p:cNvSpPr txBox="1"/>
          <p:nvPr/>
        </p:nvSpPr>
        <p:spPr>
          <a:xfrm>
            <a:off x="420881" y="4001577"/>
            <a:ext cx="424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sv-S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2361EB-2C0E-8973-DCE7-462BC7845BF2}"/>
              </a:ext>
            </a:extLst>
          </p:cNvPr>
          <p:cNvSpPr txBox="1"/>
          <p:nvPr/>
        </p:nvSpPr>
        <p:spPr>
          <a:xfrm>
            <a:off x="420881" y="3936328"/>
            <a:ext cx="5496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/>
              <a:t>Varierande miljöer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sv-SE" sz="2400"/>
              <a:t>Pålitlig hårdvara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sv-SE" sz="2400"/>
              <a:t>Effektiv, smart, flexibel mjukvara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sv-SE" sz="2400"/>
              <a:t>Symbios</a:t>
            </a:r>
          </a:p>
          <a:p>
            <a:endParaRPr lang="sv-SE" sz="2400"/>
          </a:p>
        </p:txBody>
      </p:sp>
      <p:pic>
        <p:nvPicPr>
          <p:cNvPr id="1030" name="Picture 6" descr="3d förvirrad person 10872319 PNG">
            <a:extLst>
              <a:ext uri="{FF2B5EF4-FFF2-40B4-BE49-F238E27FC236}">
                <a16:creationId xmlns:a16="http://schemas.microsoft.com/office/drawing/2014/main" id="{4AC6BD7F-8B90-A211-9622-1F66F70EF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249" y="-12817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71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63">
            <a:extLst>
              <a:ext uri="{FF2B5EF4-FFF2-40B4-BE49-F238E27FC236}">
                <a16:creationId xmlns:a16="http://schemas.microsoft.com/office/drawing/2014/main" id="{0C2F8F76-4F55-4ED5-AC3D-1714C449C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nvända maskindelar">
            <a:extLst>
              <a:ext uri="{FF2B5EF4-FFF2-40B4-BE49-F238E27FC236}">
                <a16:creationId xmlns:a16="http://schemas.microsoft.com/office/drawing/2014/main" id="{15660FE0-DB6A-7D8D-C9B9-7BB1AE9A8A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83" r="69"/>
          <a:stretch/>
        </p:blipFill>
        <p:spPr>
          <a:xfrm>
            <a:off x="409576" y="633619"/>
            <a:ext cx="6648449" cy="5495925"/>
          </a:xfrm>
          <a:prstGeom prst="rect">
            <a:avLst/>
          </a:prstGeom>
        </p:spPr>
      </p:pic>
      <p:sp useBgFill="1">
        <p:nvSpPr>
          <p:cNvPr id="75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2DA9E-42D2-7E6B-0246-2B2C2A8A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/>
              <a:t>Hårdvarusystem</a:t>
            </a:r>
          </a:p>
        </p:txBody>
      </p:sp>
      <p:sp>
        <p:nvSpPr>
          <p:cNvPr id="76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69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122470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63517-5945-5394-1433-2BDA585A7BAB}"/>
              </a:ext>
            </a:extLst>
          </p:cNvPr>
          <p:cNvSpPr txBox="1"/>
          <p:nvPr/>
        </p:nvSpPr>
        <p:spPr>
          <a:xfrm>
            <a:off x="7938532" y="2359152"/>
            <a:ext cx="3404594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err="1"/>
              <a:t>MaixPy</a:t>
            </a:r>
            <a:r>
              <a:rPr lang="en-US" sz="1300"/>
              <a:t> M1S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Intelligent </a:t>
            </a:r>
            <a:r>
              <a:rPr lang="en-US" sz="1300" err="1"/>
              <a:t>kärna</a:t>
            </a:r>
            <a:r>
              <a:rPr lang="en-US" sz="1300"/>
              <a:t> (</a:t>
            </a:r>
            <a:r>
              <a:rPr lang="en-US" sz="1300" err="1"/>
              <a:t>Datorvision</a:t>
            </a:r>
            <a:r>
              <a:rPr lang="en-US" sz="1300"/>
              <a:t>)</a:t>
            </a:r>
          </a:p>
          <a:p>
            <a:pPr marL="5143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Arduino-</a:t>
            </a:r>
            <a:r>
              <a:rPr lang="en-US" sz="1300" err="1"/>
              <a:t>mikrokontroller</a:t>
            </a:r>
            <a:r>
              <a:rPr lang="en-US" sz="1300"/>
              <a:t> (ESP8266 / ESP32)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err="1"/>
              <a:t>Motorstyrning</a:t>
            </a:r>
            <a:r>
              <a:rPr lang="en-US" sz="1300"/>
              <a:t> </a:t>
            </a:r>
            <a:r>
              <a:rPr lang="en-US" sz="1300" err="1"/>
              <a:t>och</a:t>
            </a:r>
            <a:r>
              <a:rPr lang="en-US" sz="1300"/>
              <a:t> </a:t>
            </a:r>
            <a:r>
              <a:rPr lang="en-US" sz="1300" err="1"/>
              <a:t>rörelsestyrning</a:t>
            </a:r>
            <a:endParaRPr lang="en-US" sz="130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err="1"/>
              <a:t>Kommunikation</a:t>
            </a:r>
            <a:endParaRPr lang="en-US" sz="1300"/>
          </a:p>
          <a:p>
            <a:pPr marL="5143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Motor </a:t>
            </a:r>
            <a:r>
              <a:rPr lang="en-US" sz="1300" err="1"/>
              <a:t>och</a:t>
            </a:r>
            <a:r>
              <a:rPr lang="en-US" sz="1300"/>
              <a:t> servo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Motor x2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Alt. Motor + servo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err="1"/>
              <a:t>Sensorer</a:t>
            </a:r>
            <a:endParaRPr lang="en-US" sz="130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err="1"/>
              <a:t>Kamera</a:t>
            </a:r>
            <a:r>
              <a:rPr lang="en-US" sz="1300"/>
              <a:t> (</a:t>
            </a:r>
            <a:r>
              <a:rPr lang="en-US" sz="1300" err="1"/>
              <a:t>MaixPy</a:t>
            </a:r>
            <a:r>
              <a:rPr lang="en-US" sz="1300"/>
              <a:t> dock), </a:t>
            </a:r>
            <a:r>
              <a:rPr lang="en-US" sz="1300" err="1"/>
              <a:t>övriga</a:t>
            </a:r>
            <a:r>
              <a:rPr lang="en-US" sz="13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831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512E9-6C3B-05D1-DDD3-3891883F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Beteendesystem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3C960-2F47-CB0C-E67D-DA9236A100F5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Visions </a:t>
            </a:r>
            <a:r>
              <a:rPr lang="en-US" sz="1700" err="1"/>
              <a:t>Granskande</a:t>
            </a:r>
            <a:r>
              <a:rPr lang="en-US" sz="1700"/>
              <a:t> System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err="1"/>
              <a:t>Ansvarig</a:t>
            </a:r>
            <a:r>
              <a:rPr lang="en-US" sz="1700"/>
              <a:t> för </a:t>
            </a:r>
            <a:r>
              <a:rPr lang="en-US" sz="1700" err="1"/>
              <a:t>att</a:t>
            </a:r>
            <a:r>
              <a:rPr lang="en-US" sz="1700"/>
              <a:t> </a:t>
            </a:r>
            <a:r>
              <a:rPr lang="en-US" sz="1700" err="1"/>
              <a:t>granska</a:t>
            </a:r>
            <a:r>
              <a:rPr lang="en-US" sz="1700"/>
              <a:t> </a:t>
            </a:r>
            <a:r>
              <a:rPr lang="en-US" sz="1700" err="1"/>
              <a:t>informationen</a:t>
            </a:r>
            <a:r>
              <a:rPr lang="en-US" sz="1700"/>
              <a:t> </a:t>
            </a:r>
            <a:r>
              <a:rPr lang="en-US" sz="1700" err="1"/>
              <a:t>från</a:t>
            </a:r>
            <a:r>
              <a:rPr lang="en-US" sz="1700"/>
              <a:t> </a:t>
            </a:r>
            <a:r>
              <a:rPr lang="en-US" sz="1700" err="1"/>
              <a:t>kameran</a:t>
            </a:r>
            <a:r>
              <a:rPr lang="en-US" sz="1700"/>
              <a:t>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700" err="1"/>
              <a:t>Lokalt</a:t>
            </a:r>
            <a:r>
              <a:rPr lang="en-US" sz="1700"/>
              <a:t> </a:t>
            </a:r>
            <a:r>
              <a:rPr lang="en-US" sz="1700" err="1"/>
              <a:t>Positionerings</a:t>
            </a:r>
            <a:r>
              <a:rPr lang="en-US" sz="1700"/>
              <a:t> System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err="1"/>
              <a:t>Ansvarig</a:t>
            </a:r>
            <a:r>
              <a:rPr lang="en-US" sz="1700"/>
              <a:t> för </a:t>
            </a:r>
            <a:r>
              <a:rPr lang="en-US" sz="1700" err="1"/>
              <a:t>att</a:t>
            </a:r>
            <a:r>
              <a:rPr lang="en-US" sz="1700"/>
              <a:t> </a:t>
            </a:r>
            <a:r>
              <a:rPr lang="en-US" sz="1700" err="1"/>
              <a:t>kartlägga</a:t>
            </a:r>
            <a:r>
              <a:rPr lang="en-US" sz="1700"/>
              <a:t> </a:t>
            </a:r>
            <a:r>
              <a:rPr lang="en-US" sz="1700" err="1"/>
              <a:t>vägnätverket</a:t>
            </a:r>
            <a:endParaRPr lang="en-US" sz="170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700" err="1"/>
              <a:t>Världs</a:t>
            </a:r>
            <a:r>
              <a:rPr lang="en-US" sz="1700"/>
              <a:t> </a:t>
            </a:r>
            <a:r>
              <a:rPr lang="en-US" sz="1700" err="1"/>
              <a:t>Orienterande</a:t>
            </a:r>
            <a:r>
              <a:rPr lang="en-US" sz="1700"/>
              <a:t> System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err="1"/>
              <a:t>Ansvarig</a:t>
            </a:r>
            <a:r>
              <a:rPr lang="en-US" sz="1700"/>
              <a:t> för </a:t>
            </a:r>
            <a:r>
              <a:rPr lang="en-US" sz="1700" err="1"/>
              <a:t>att</a:t>
            </a:r>
            <a:r>
              <a:rPr lang="en-US" sz="1700"/>
              <a:t> </a:t>
            </a:r>
            <a:r>
              <a:rPr lang="en-US" sz="1700" err="1"/>
              <a:t>hantera</a:t>
            </a:r>
            <a:r>
              <a:rPr lang="en-US" sz="1700"/>
              <a:t> </a:t>
            </a:r>
            <a:r>
              <a:rPr lang="en-US" sz="1700" err="1"/>
              <a:t>motorerna</a:t>
            </a:r>
            <a:endParaRPr lang="en-US" sz="170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5" name="Picture 4" descr="A close-up of a computer chip&#10;&#10;Description automatically generated">
            <a:extLst>
              <a:ext uri="{FF2B5EF4-FFF2-40B4-BE49-F238E27FC236}">
                <a16:creationId xmlns:a16="http://schemas.microsoft.com/office/drawing/2014/main" id="{58F74506-6DA8-F618-A4AE-F738F9987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" r="33196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349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7AC7-DCBE-FDBC-44B5-FE06E560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626721"/>
            <a:ext cx="4669410" cy="1588803"/>
          </a:xfrm>
        </p:spPr>
        <p:txBody>
          <a:bodyPr anchor="b">
            <a:normAutofit/>
          </a:bodyPr>
          <a:lstStyle/>
          <a:p>
            <a:r>
              <a:rPr lang="sv-SE" sz="3600">
                <a:solidFill>
                  <a:schemeClr val="tx2"/>
                </a:solidFill>
              </a:rPr>
              <a:t>Deluppgifter</a:t>
            </a:r>
          </a:p>
        </p:txBody>
      </p:sp>
      <p:pic>
        <p:nvPicPr>
          <p:cNvPr id="73" name="Picture 72" descr="A close-up of a blue ribbon&#10;&#10;Description automatically generated">
            <a:extLst>
              <a:ext uri="{FF2B5EF4-FFF2-40B4-BE49-F238E27FC236}">
                <a16:creationId xmlns:a16="http://schemas.microsoft.com/office/drawing/2014/main" id="{4CC40221-F4FA-F8B6-38F6-E3C45D410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6" r="34655" b="2"/>
          <a:stretch/>
        </p:blipFill>
        <p:spPr>
          <a:xfrm>
            <a:off x="612518" y="608141"/>
            <a:ext cx="4793644" cy="5648280"/>
          </a:xfrm>
          <a:prstGeom prst="rect">
            <a:avLst/>
          </a:prstGeom>
        </p:spPr>
      </p:pic>
      <p:sp>
        <p:nvSpPr>
          <p:cNvPr id="126" name="Freeform: Shape 120">
            <a:extLst>
              <a:ext uri="{FF2B5EF4-FFF2-40B4-BE49-F238E27FC236}">
                <a16:creationId xmlns:a16="http://schemas.microsoft.com/office/drawing/2014/main" id="{D4420C61-30B9-D26F-6720-C32154CA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465047" flipV="1">
            <a:off x="11636678" y="400406"/>
            <a:ext cx="413532" cy="368654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760044"/>
              <a:gd name="connsiteY0" fmla="*/ 300 h 4964247"/>
              <a:gd name="connsiteX1" fmla="*/ 3813909 w 4760044"/>
              <a:gd name="connsiteY1" fmla="*/ 619239 h 4964247"/>
              <a:gd name="connsiteX2" fmla="*/ 4735908 w 4760044"/>
              <a:gd name="connsiteY2" fmla="*/ 1906206 h 4964247"/>
              <a:gd name="connsiteX3" fmla="*/ 4451030 w 4760044"/>
              <a:gd name="connsiteY3" fmla="*/ 3809387 h 4964247"/>
              <a:gd name="connsiteX4" fmla="*/ 3419865 w 4760044"/>
              <a:gd name="connsiteY4" fmla="*/ 4845155 h 4964247"/>
              <a:gd name="connsiteX5" fmla="*/ 1074535 w 4760044"/>
              <a:gd name="connsiteY5" fmla="*/ 4657536 h 4964247"/>
              <a:gd name="connsiteX6" fmla="*/ 33359 w 4760044"/>
              <a:gd name="connsiteY6" fmla="*/ 2995965 h 4964247"/>
              <a:gd name="connsiteX7" fmla="*/ 592137 w 4760044"/>
              <a:gd name="connsiteY7" fmla="*/ 806156 h 4964247"/>
              <a:gd name="connsiteX8" fmla="*/ 2649000 w 4760044"/>
              <a:gd name="connsiteY8" fmla="*/ 300 h 4964247"/>
              <a:gd name="connsiteX0" fmla="*/ 2649000 w 4849477"/>
              <a:gd name="connsiteY0" fmla="*/ -2 h 4963945"/>
              <a:gd name="connsiteX1" fmla="*/ 4735908 w 4849477"/>
              <a:gd name="connsiteY1" fmla="*/ 1905904 h 4963945"/>
              <a:gd name="connsiteX2" fmla="*/ 4451030 w 4849477"/>
              <a:gd name="connsiteY2" fmla="*/ 3809085 h 4963945"/>
              <a:gd name="connsiteX3" fmla="*/ 3419865 w 4849477"/>
              <a:gd name="connsiteY3" fmla="*/ 4844853 h 4963945"/>
              <a:gd name="connsiteX4" fmla="*/ 1074535 w 4849477"/>
              <a:gd name="connsiteY4" fmla="*/ 4657234 h 4963945"/>
              <a:gd name="connsiteX5" fmla="*/ 33359 w 4849477"/>
              <a:gd name="connsiteY5" fmla="*/ 2995663 h 4963945"/>
              <a:gd name="connsiteX6" fmla="*/ 592137 w 4849477"/>
              <a:gd name="connsiteY6" fmla="*/ 805854 h 4963945"/>
              <a:gd name="connsiteX7" fmla="*/ 2649000 w 4849477"/>
              <a:gd name="connsiteY7" fmla="*/ -2 h 4963945"/>
              <a:gd name="connsiteX0" fmla="*/ 2649000 w 4859466"/>
              <a:gd name="connsiteY0" fmla="*/ -2 h 5536260"/>
              <a:gd name="connsiteX1" fmla="*/ 4735908 w 4859466"/>
              <a:gd name="connsiteY1" fmla="*/ 1905904 h 5536260"/>
              <a:gd name="connsiteX2" fmla="*/ 4451030 w 4859466"/>
              <a:gd name="connsiteY2" fmla="*/ 3809085 h 5536260"/>
              <a:gd name="connsiteX3" fmla="*/ 3067466 w 4859466"/>
              <a:gd name="connsiteY3" fmla="*/ 5491001 h 5536260"/>
              <a:gd name="connsiteX4" fmla="*/ 1074535 w 4859466"/>
              <a:gd name="connsiteY4" fmla="*/ 4657234 h 5536260"/>
              <a:gd name="connsiteX5" fmla="*/ 33359 w 4859466"/>
              <a:gd name="connsiteY5" fmla="*/ 2995663 h 5536260"/>
              <a:gd name="connsiteX6" fmla="*/ 592137 w 4859466"/>
              <a:gd name="connsiteY6" fmla="*/ 805854 h 5536260"/>
              <a:gd name="connsiteX7" fmla="*/ 2649000 w 4859466"/>
              <a:gd name="connsiteY7" fmla="*/ -2 h 5536260"/>
              <a:gd name="connsiteX0" fmla="*/ 2780481 w 4861205"/>
              <a:gd name="connsiteY0" fmla="*/ -2 h 5864449"/>
              <a:gd name="connsiteX1" fmla="*/ 4737647 w 4861205"/>
              <a:gd name="connsiteY1" fmla="*/ 2234093 h 5864449"/>
              <a:gd name="connsiteX2" fmla="*/ 4452769 w 4861205"/>
              <a:gd name="connsiteY2" fmla="*/ 4137274 h 5864449"/>
              <a:gd name="connsiteX3" fmla="*/ 3069205 w 4861205"/>
              <a:gd name="connsiteY3" fmla="*/ 5819190 h 5864449"/>
              <a:gd name="connsiteX4" fmla="*/ 1076274 w 4861205"/>
              <a:gd name="connsiteY4" fmla="*/ 4985423 h 5864449"/>
              <a:gd name="connsiteX5" fmla="*/ 35098 w 4861205"/>
              <a:gd name="connsiteY5" fmla="*/ 3323852 h 5864449"/>
              <a:gd name="connsiteX6" fmla="*/ 593876 w 4861205"/>
              <a:gd name="connsiteY6" fmla="*/ 1134043 h 5864449"/>
              <a:gd name="connsiteX7" fmla="*/ 2780481 w 4861205"/>
              <a:gd name="connsiteY7" fmla="*/ -2 h 58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61205" h="5864449">
                <a:moveTo>
                  <a:pt x="2780481" y="-2"/>
                </a:moveTo>
                <a:cubicBezTo>
                  <a:pt x="3471109" y="183340"/>
                  <a:pt x="4437309" y="1599245"/>
                  <a:pt x="4737647" y="2234093"/>
                </a:cubicBezTo>
                <a:cubicBezTo>
                  <a:pt x="5037985" y="2868941"/>
                  <a:pt x="4730843" y="3539758"/>
                  <a:pt x="4452769" y="4137274"/>
                </a:cubicBezTo>
                <a:cubicBezTo>
                  <a:pt x="4174695" y="4734790"/>
                  <a:pt x="3382031" y="5704221"/>
                  <a:pt x="3069205" y="5819190"/>
                </a:cubicBezTo>
                <a:cubicBezTo>
                  <a:pt x="2358359" y="6040255"/>
                  <a:pt x="1581959" y="5401313"/>
                  <a:pt x="1076274" y="4985423"/>
                </a:cubicBezTo>
                <a:cubicBezTo>
                  <a:pt x="570590" y="4569533"/>
                  <a:pt x="146935" y="3953087"/>
                  <a:pt x="35098" y="3323852"/>
                </a:cubicBezTo>
                <a:cubicBezTo>
                  <a:pt x="-92687" y="2646770"/>
                  <a:pt x="136312" y="1688019"/>
                  <a:pt x="593876" y="1134043"/>
                </a:cubicBezTo>
                <a:cubicBezTo>
                  <a:pt x="1051440" y="580067"/>
                  <a:pt x="2127808" y="30746"/>
                  <a:pt x="2780481" y="-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Freeform: Shape 122">
            <a:extLst>
              <a:ext uri="{FF2B5EF4-FFF2-40B4-BE49-F238E27FC236}">
                <a16:creationId xmlns:a16="http://schemas.microsoft.com/office/drawing/2014/main" id="{38505720-2558-A390-8612-99A55D48F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320892">
            <a:off x="11193220" y="1266534"/>
            <a:ext cx="1341234" cy="443910"/>
          </a:xfrm>
          <a:custGeom>
            <a:avLst/>
            <a:gdLst>
              <a:gd name="connsiteX0" fmla="*/ 0 w 1341234"/>
              <a:gd name="connsiteY0" fmla="*/ 254220 h 443910"/>
              <a:gd name="connsiteX1" fmla="*/ 406601 w 1341234"/>
              <a:gd name="connsiteY1" fmla="*/ 0 h 443910"/>
              <a:gd name="connsiteX2" fmla="*/ 457611 w 1341234"/>
              <a:gd name="connsiteY2" fmla="*/ 13676 h 443910"/>
              <a:gd name="connsiteX3" fmla="*/ 1341234 w 1341234"/>
              <a:gd name="connsiteY3" fmla="*/ 259580 h 443910"/>
              <a:gd name="connsiteX4" fmla="*/ 1301190 w 1341234"/>
              <a:gd name="connsiteY4" fmla="*/ 443736 h 443910"/>
              <a:gd name="connsiteX5" fmla="*/ 359344 w 1341234"/>
              <a:gd name="connsiteY5" fmla="*/ 311216 h 443910"/>
              <a:gd name="connsiteX6" fmla="*/ 47147 w 1341234"/>
              <a:gd name="connsiteY6" fmla="*/ 262014 h 44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1234" h="443910">
                <a:moveTo>
                  <a:pt x="0" y="254220"/>
                </a:moveTo>
                <a:lnTo>
                  <a:pt x="406601" y="0"/>
                </a:lnTo>
                <a:lnTo>
                  <a:pt x="457611" y="13676"/>
                </a:lnTo>
                <a:cubicBezTo>
                  <a:pt x="858001" y="120586"/>
                  <a:pt x="1311317" y="239969"/>
                  <a:pt x="1341234" y="259580"/>
                </a:cubicBezTo>
                <a:cubicBezTo>
                  <a:pt x="1337155" y="299693"/>
                  <a:pt x="1315377" y="449736"/>
                  <a:pt x="1301190" y="443736"/>
                </a:cubicBezTo>
                <a:cubicBezTo>
                  <a:pt x="1267732" y="445553"/>
                  <a:pt x="557777" y="378967"/>
                  <a:pt x="359344" y="311216"/>
                </a:cubicBezTo>
                <a:cubicBezTo>
                  <a:pt x="245881" y="291075"/>
                  <a:pt x="140295" y="276238"/>
                  <a:pt x="47147" y="26201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Freeform: Shape 124">
            <a:extLst>
              <a:ext uri="{FF2B5EF4-FFF2-40B4-BE49-F238E27FC236}">
                <a16:creationId xmlns:a16="http://schemas.microsoft.com/office/drawing/2014/main" id="{F720743B-9C97-37DF-D56A-D2A9E750B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320892">
            <a:off x="11193220" y="1266534"/>
            <a:ext cx="1341234" cy="443910"/>
          </a:xfrm>
          <a:custGeom>
            <a:avLst/>
            <a:gdLst>
              <a:gd name="connsiteX0" fmla="*/ 0 w 1341234"/>
              <a:gd name="connsiteY0" fmla="*/ 254220 h 443910"/>
              <a:gd name="connsiteX1" fmla="*/ 406601 w 1341234"/>
              <a:gd name="connsiteY1" fmla="*/ 0 h 443910"/>
              <a:gd name="connsiteX2" fmla="*/ 457611 w 1341234"/>
              <a:gd name="connsiteY2" fmla="*/ 13676 h 443910"/>
              <a:gd name="connsiteX3" fmla="*/ 1341234 w 1341234"/>
              <a:gd name="connsiteY3" fmla="*/ 259580 h 443910"/>
              <a:gd name="connsiteX4" fmla="*/ 1301190 w 1341234"/>
              <a:gd name="connsiteY4" fmla="*/ 443736 h 443910"/>
              <a:gd name="connsiteX5" fmla="*/ 359344 w 1341234"/>
              <a:gd name="connsiteY5" fmla="*/ 311216 h 443910"/>
              <a:gd name="connsiteX6" fmla="*/ 47147 w 1341234"/>
              <a:gd name="connsiteY6" fmla="*/ 262014 h 44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1234" h="443910">
                <a:moveTo>
                  <a:pt x="0" y="254220"/>
                </a:moveTo>
                <a:lnTo>
                  <a:pt x="406601" y="0"/>
                </a:lnTo>
                <a:lnTo>
                  <a:pt x="457611" y="13676"/>
                </a:lnTo>
                <a:cubicBezTo>
                  <a:pt x="858001" y="120586"/>
                  <a:pt x="1311317" y="239969"/>
                  <a:pt x="1341234" y="259580"/>
                </a:cubicBezTo>
                <a:cubicBezTo>
                  <a:pt x="1337155" y="299693"/>
                  <a:pt x="1315377" y="449736"/>
                  <a:pt x="1301190" y="443736"/>
                </a:cubicBezTo>
                <a:cubicBezTo>
                  <a:pt x="1267732" y="445553"/>
                  <a:pt x="557777" y="378967"/>
                  <a:pt x="359344" y="311216"/>
                </a:cubicBezTo>
                <a:cubicBezTo>
                  <a:pt x="245881" y="291075"/>
                  <a:pt x="140295" y="276238"/>
                  <a:pt x="47147" y="26201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39C3539A-A126-556F-3B61-690C785C7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842612" flipH="1" flipV="1">
            <a:off x="10382778" y="58162"/>
            <a:ext cx="944833" cy="904406"/>
          </a:xfrm>
          <a:custGeom>
            <a:avLst/>
            <a:gdLst>
              <a:gd name="connsiteX0" fmla="*/ 886520 w 1083994"/>
              <a:gd name="connsiteY0" fmla="*/ 0 h 1037613"/>
              <a:gd name="connsiteX1" fmla="*/ 990233 w 1083994"/>
              <a:gd name="connsiteY1" fmla="*/ 29654 h 1037613"/>
              <a:gd name="connsiteX2" fmla="*/ 993535 w 1083994"/>
              <a:gd name="connsiteY2" fmla="*/ 43082 h 1037613"/>
              <a:gd name="connsiteX3" fmla="*/ 1051675 w 1083994"/>
              <a:gd name="connsiteY3" fmla="*/ 356973 h 1037613"/>
              <a:gd name="connsiteX4" fmla="*/ 1083975 w 1083994"/>
              <a:gd name="connsiteY4" fmla="*/ 602023 h 1037613"/>
              <a:gd name="connsiteX5" fmla="*/ 966613 w 1083994"/>
              <a:gd name="connsiteY5" fmla="*/ 901753 h 1037613"/>
              <a:gd name="connsiteX6" fmla="*/ 713135 w 1083994"/>
              <a:gd name="connsiteY6" fmla="*/ 1026319 h 1037613"/>
              <a:gd name="connsiteX7" fmla="*/ 318855 w 1083994"/>
              <a:gd name="connsiteY7" fmla="*/ 989106 h 1037613"/>
              <a:gd name="connsiteX8" fmla="*/ 128776 w 1083994"/>
              <a:gd name="connsiteY8" fmla="*/ 649273 h 1037613"/>
              <a:gd name="connsiteX9" fmla="*/ 0 w 1083994"/>
              <a:gd name="connsiteY9" fmla="*/ 49738 h 1037613"/>
              <a:gd name="connsiteX10" fmla="*/ 620956 w 1083994"/>
              <a:gd name="connsiteY10" fmla="*/ 642355 h 1037613"/>
              <a:gd name="connsiteX11" fmla="*/ 886064 w 1083994"/>
              <a:gd name="connsiteY11" fmla="*/ 1039 h 103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94" h="1037613">
                <a:moveTo>
                  <a:pt x="886520" y="0"/>
                </a:moveTo>
                <a:lnTo>
                  <a:pt x="990233" y="29654"/>
                </a:lnTo>
                <a:lnTo>
                  <a:pt x="993535" y="43082"/>
                </a:lnTo>
                <a:cubicBezTo>
                  <a:pt x="1016489" y="140998"/>
                  <a:pt x="1041157" y="264776"/>
                  <a:pt x="1051675" y="356973"/>
                </a:cubicBezTo>
                <a:lnTo>
                  <a:pt x="1083975" y="602023"/>
                </a:lnTo>
                <a:cubicBezTo>
                  <a:pt x="1084789" y="765231"/>
                  <a:pt x="1059669" y="806637"/>
                  <a:pt x="966613" y="901753"/>
                </a:cubicBezTo>
                <a:cubicBezTo>
                  <a:pt x="910153" y="966250"/>
                  <a:pt x="821095" y="1011760"/>
                  <a:pt x="713135" y="1026319"/>
                </a:cubicBezTo>
                <a:cubicBezTo>
                  <a:pt x="605175" y="1040878"/>
                  <a:pt x="416248" y="1051946"/>
                  <a:pt x="318855" y="989106"/>
                </a:cubicBezTo>
                <a:cubicBezTo>
                  <a:pt x="221462" y="926265"/>
                  <a:pt x="147001" y="727446"/>
                  <a:pt x="128776" y="649273"/>
                </a:cubicBezTo>
                <a:cubicBezTo>
                  <a:pt x="93895" y="519198"/>
                  <a:pt x="28063" y="235695"/>
                  <a:pt x="0" y="49738"/>
                </a:cubicBezTo>
                <a:cubicBezTo>
                  <a:pt x="152500" y="20987"/>
                  <a:pt x="429040" y="429202"/>
                  <a:pt x="620956" y="642355"/>
                </a:cubicBezTo>
                <a:cubicBezTo>
                  <a:pt x="695371" y="468649"/>
                  <a:pt x="814439" y="166732"/>
                  <a:pt x="886064" y="1039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E5089FB1-F28D-0DD0-436F-D094F3C8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842612" flipH="1" flipV="1">
            <a:off x="10382780" y="58161"/>
            <a:ext cx="944832" cy="904404"/>
          </a:xfrm>
          <a:custGeom>
            <a:avLst/>
            <a:gdLst>
              <a:gd name="connsiteX0" fmla="*/ 886519 w 1083994"/>
              <a:gd name="connsiteY0" fmla="*/ 0 h 1037611"/>
              <a:gd name="connsiteX1" fmla="*/ 990233 w 1083994"/>
              <a:gd name="connsiteY1" fmla="*/ 29654 h 1037611"/>
              <a:gd name="connsiteX2" fmla="*/ 993535 w 1083994"/>
              <a:gd name="connsiteY2" fmla="*/ 43080 h 1037611"/>
              <a:gd name="connsiteX3" fmla="*/ 1051675 w 1083994"/>
              <a:gd name="connsiteY3" fmla="*/ 356971 h 1037611"/>
              <a:gd name="connsiteX4" fmla="*/ 1083975 w 1083994"/>
              <a:gd name="connsiteY4" fmla="*/ 602021 h 1037611"/>
              <a:gd name="connsiteX5" fmla="*/ 966613 w 1083994"/>
              <a:gd name="connsiteY5" fmla="*/ 901751 h 1037611"/>
              <a:gd name="connsiteX6" fmla="*/ 713135 w 1083994"/>
              <a:gd name="connsiteY6" fmla="*/ 1026317 h 1037611"/>
              <a:gd name="connsiteX7" fmla="*/ 318855 w 1083994"/>
              <a:gd name="connsiteY7" fmla="*/ 989104 h 1037611"/>
              <a:gd name="connsiteX8" fmla="*/ 128776 w 1083994"/>
              <a:gd name="connsiteY8" fmla="*/ 649271 h 1037611"/>
              <a:gd name="connsiteX9" fmla="*/ 0 w 1083994"/>
              <a:gd name="connsiteY9" fmla="*/ 49736 h 1037611"/>
              <a:gd name="connsiteX10" fmla="*/ 620956 w 1083994"/>
              <a:gd name="connsiteY10" fmla="*/ 642353 h 1037611"/>
              <a:gd name="connsiteX11" fmla="*/ 886064 w 1083994"/>
              <a:gd name="connsiteY11" fmla="*/ 1037 h 103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94" h="1037611">
                <a:moveTo>
                  <a:pt x="886519" y="0"/>
                </a:moveTo>
                <a:lnTo>
                  <a:pt x="990233" y="29654"/>
                </a:lnTo>
                <a:lnTo>
                  <a:pt x="993535" y="43080"/>
                </a:lnTo>
                <a:cubicBezTo>
                  <a:pt x="1016489" y="140996"/>
                  <a:pt x="1041157" y="264774"/>
                  <a:pt x="1051675" y="356971"/>
                </a:cubicBezTo>
                <a:lnTo>
                  <a:pt x="1083975" y="602021"/>
                </a:lnTo>
                <a:cubicBezTo>
                  <a:pt x="1084789" y="765229"/>
                  <a:pt x="1059669" y="806635"/>
                  <a:pt x="966613" y="901751"/>
                </a:cubicBezTo>
                <a:cubicBezTo>
                  <a:pt x="910153" y="966248"/>
                  <a:pt x="821095" y="1011758"/>
                  <a:pt x="713135" y="1026317"/>
                </a:cubicBezTo>
                <a:cubicBezTo>
                  <a:pt x="605175" y="1040876"/>
                  <a:pt x="416248" y="1051944"/>
                  <a:pt x="318855" y="989104"/>
                </a:cubicBezTo>
                <a:cubicBezTo>
                  <a:pt x="221462" y="926263"/>
                  <a:pt x="147001" y="727444"/>
                  <a:pt x="128776" y="649271"/>
                </a:cubicBezTo>
                <a:cubicBezTo>
                  <a:pt x="93895" y="519196"/>
                  <a:pt x="28063" y="235693"/>
                  <a:pt x="0" y="49736"/>
                </a:cubicBezTo>
                <a:cubicBezTo>
                  <a:pt x="152500" y="20985"/>
                  <a:pt x="429040" y="429200"/>
                  <a:pt x="620956" y="642353"/>
                </a:cubicBezTo>
                <a:cubicBezTo>
                  <a:pt x="695371" y="468647"/>
                  <a:pt x="814439" y="166730"/>
                  <a:pt x="886064" y="103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2" name="Content Placeholder 2">
            <a:extLst>
              <a:ext uri="{FF2B5EF4-FFF2-40B4-BE49-F238E27FC236}">
                <a16:creationId xmlns:a16="http://schemas.microsoft.com/office/drawing/2014/main" id="{7470BA3B-25D7-3A71-97D0-7ED4ECBDC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87802"/>
              </p:ext>
            </p:extLst>
          </p:nvPr>
        </p:nvGraphicFramePr>
        <p:xfrm>
          <a:off x="6096000" y="2596243"/>
          <a:ext cx="4953000" cy="3573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546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En side i en planner">
            <a:extLst>
              <a:ext uri="{FF2B5EF4-FFF2-40B4-BE49-F238E27FC236}">
                <a16:creationId xmlns:a16="http://schemas.microsoft.com/office/drawing/2014/main" id="{ADF6D572-917C-C2B3-128D-D8A5019C0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6" b="13807"/>
          <a:stretch/>
        </p:blipFill>
        <p:spPr>
          <a:xfrm>
            <a:off x="-4" y="-194179"/>
            <a:ext cx="12192003" cy="6884632"/>
          </a:xfrm>
          <a:prstGeom prst="rect">
            <a:avLst/>
          </a:prstGeom>
        </p:spPr>
      </p:pic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4083" y="1474755"/>
            <a:ext cx="3943552" cy="3927961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DC77D-CA7D-87DE-85F8-77CAD21A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856" y="2209316"/>
            <a:ext cx="3069083" cy="19455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Tidsplan</a:t>
            </a:r>
          </a:p>
        </p:txBody>
      </p: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8748256A-88AC-4254-406B-0E8EE2CC2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5334" y="1940933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FCF0AC-6970-008A-F3EB-9E078172E970}"/>
              </a:ext>
            </a:extLst>
          </p:cNvPr>
          <p:cNvSpPr txBox="1"/>
          <p:nvPr/>
        </p:nvSpPr>
        <p:spPr>
          <a:xfrm>
            <a:off x="6881744" y="3139176"/>
            <a:ext cx="3788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Förberedelsefas (2 veckor)</a:t>
            </a:r>
          </a:p>
          <a:p>
            <a:r>
              <a:rPr lang="sv-SE"/>
              <a:t> </a:t>
            </a:r>
          </a:p>
          <a:p>
            <a:r>
              <a:rPr lang="sv-SE"/>
              <a:t>Utvecklingsfas (13 veckor)</a:t>
            </a:r>
          </a:p>
          <a:p>
            <a:endParaRPr lang="sv-SE"/>
          </a:p>
          <a:p>
            <a:r>
              <a:rPr lang="sv-SE"/>
              <a:t>Implementeringsfas (4 veckor)</a:t>
            </a:r>
          </a:p>
          <a:p>
            <a:endParaRPr lang="sv-SE"/>
          </a:p>
          <a:p>
            <a:r>
              <a:rPr lang="sv-SE"/>
              <a:t>Avslutningsfas (4 veckor)</a:t>
            </a:r>
          </a:p>
        </p:txBody>
      </p:sp>
    </p:spTree>
    <p:extLst>
      <p:ext uri="{BB962C8B-B14F-4D97-AF65-F5344CB8AC3E}">
        <p14:creationId xmlns:p14="http://schemas.microsoft.com/office/powerpoint/2010/main" val="370026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Widescreen</PresentationFormat>
  <Paragraphs>65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Grupp 1</vt:lpstr>
      <vt:lpstr>Inledning &amp; Problemformulering</vt:lpstr>
      <vt:lpstr>Hårdvarusystem</vt:lpstr>
      <vt:lpstr>Beteendesystem</vt:lpstr>
      <vt:lpstr>Deluppgifter</vt:lpstr>
      <vt:lpstr>Tidsplan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Tjo tjo</dc:title>
  <dc:creator>Gustav Löfqvist</dc:creator>
  <cp:lastModifiedBy>Gustav Löfqvist</cp:lastModifiedBy>
  <cp:revision>1</cp:revision>
  <dcterms:created xsi:type="dcterms:W3CDTF">2023-09-18T12:35:10Z</dcterms:created>
  <dcterms:modified xsi:type="dcterms:W3CDTF">2023-09-19T11:31:48Z</dcterms:modified>
</cp:coreProperties>
</file>