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ED"/>
    <a:srgbClr val="D5DBDB"/>
    <a:srgbClr val="545B64"/>
    <a:srgbClr val="FF9900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4807"/>
  </p:normalViewPr>
  <p:slideViewPr>
    <p:cSldViewPr>
      <p:cViewPr varScale="1">
        <p:scale>
          <a:sx n="124" d="100"/>
          <a:sy n="124" d="100"/>
        </p:scale>
        <p:origin x="1200" y="32"/>
      </p:cViewPr>
      <p:guideLst>
        <p:guide orient="horz" pos="2160"/>
        <p:guide pos="5952"/>
        <p:guide pos="5664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5/29/22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1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4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87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9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AWS copyright text">
            <a:extLst>
              <a:ext uri="{FF2B5EF4-FFF2-40B4-BE49-F238E27FC236}">
                <a16:creationId xmlns:a16="http://schemas.microsoft.com/office/drawing/2014/main" id="{F49B8274-557F-7642-B09D-244509A45E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0600" y="6345238"/>
            <a:ext cx="4036484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933" b="0" i="1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Reviewed for technical accuracy Month Day, 2022</a:t>
            </a:r>
          </a:p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2022, Amazon Web Services, Inc. or its affiliates. All rights reserved.</a:t>
            </a:r>
          </a:p>
        </p:txBody>
      </p:sp>
      <p:sp>
        <p:nvSpPr>
          <p:cNvPr id="10" name="AWS Reference Architecture text">
            <a:extLst>
              <a:ext uri="{FF2B5EF4-FFF2-40B4-BE49-F238E27FC236}">
                <a16:creationId xmlns:a16="http://schemas.microsoft.com/office/drawing/2014/main" id="{5EF8CEBA-0ED4-8243-9BCD-E9FD95F708AB}"/>
              </a:ext>
            </a:extLst>
          </p:cNvPr>
          <p:cNvSpPr txBox="1"/>
          <p:nvPr userDrawn="1"/>
        </p:nvSpPr>
        <p:spPr>
          <a:xfrm>
            <a:off x="5334000" y="6345238"/>
            <a:ext cx="2895599" cy="320040"/>
          </a:xfrm>
          <a:prstGeom prst="rect">
            <a:avLst/>
          </a:prstGeom>
          <a:noFill/>
        </p:spPr>
        <p:txBody>
          <a:bodyPr wrap="square" rIns="45720" rtlCol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FF99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Reference Architecture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CF8A73-2F72-5D48-9C99-24F2173AD3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08" y="6314768"/>
            <a:ext cx="585391" cy="3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Architecture</a:t>
            </a: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300666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Detailed Data Pipeline Architecture</a:t>
            </a: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314735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Detailed Data Quality Architecture</a:t>
            </a: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190572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Detailed Emissions Calculator Microservice Architecture</a:t>
            </a: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104908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Detailed Data Lineage Architecture</a:t>
            </a: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387180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Detailed Data Analytics &amp; AI/ML Architecture</a:t>
            </a: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49180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Detailed Application </a:t>
            </a:r>
            <a:r>
              <a:rPr lang="en-US" sz="14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Interface Architecture</a:t>
            </a:r>
            <a:endParaRPr lang="en-US" sz="1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360368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3265</Words>
  <Application>Microsoft Macintosh PowerPoint</Application>
  <PresentationFormat>Widescreen</PresentationFormat>
  <Paragraphs>602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Amazon Ember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Architecture Title</dc:title>
  <dc:subject/>
  <dc:creator>Amazon Web Services</dc:creator>
  <cp:keywords/>
  <dc:description/>
  <cp:lastModifiedBy>Sam Ward Biddle</cp:lastModifiedBy>
  <cp:revision>118</cp:revision>
  <dcterms:created xsi:type="dcterms:W3CDTF">2018-02-11T04:20:17Z</dcterms:created>
  <dcterms:modified xsi:type="dcterms:W3CDTF">2022-05-29T08:24:11Z</dcterms:modified>
  <cp:category/>
</cp:coreProperties>
</file>