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807"/>
  </p:normalViewPr>
  <p:slideViewPr>
    <p:cSldViewPr>
      <p:cViewPr varScale="1">
        <p:scale>
          <a:sx n="124" d="100"/>
          <a:sy n="124" d="100"/>
        </p:scale>
        <p:origin x="1200" y="32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2022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00666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Pipeline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1473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Quality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19057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Emissions Calculator Microservice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104908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Lineage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8718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Analytics &amp; AI/ML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49180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Application </a:t>
            </a:r>
            <a:r>
              <a:rPr lang="en-US" sz="1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Interface Architecture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6036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3265</Words>
  <Application>Microsoft Macintosh PowerPoint</Application>
  <PresentationFormat>Widescreen</PresentationFormat>
  <Paragraphs>602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Amazon Ember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Sam Ward Biddle</cp:lastModifiedBy>
  <cp:revision>118</cp:revision>
  <dcterms:created xsi:type="dcterms:W3CDTF">2018-02-11T04:20:17Z</dcterms:created>
  <dcterms:modified xsi:type="dcterms:W3CDTF">2022-05-29T08:24:48Z</dcterms:modified>
  <cp:category/>
</cp:coreProperties>
</file>