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8" r:id="rId5"/>
    <p:sldMasterId id="214748370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6858000" cx="9144000"/>
  <p:notesSz cx="6858000" cy="9144000"/>
  <p:embeddedFontLst>
    <p:embeddedFont>
      <p:font typeface="IBM Plex Sans"/>
      <p:regular r:id="rId21"/>
      <p:bold r:id="rId22"/>
      <p:italic r:id="rId23"/>
      <p:boldItalic r:id="rId24"/>
    </p:embeddedFont>
    <p:embeddedFont>
      <p:font typeface="Sora SemiBold"/>
      <p:regular r:id="rId25"/>
      <p:bold r:id="rId26"/>
    </p:embeddedFont>
    <p:embeddedFont>
      <p:font typeface="Urbanist Medium"/>
      <p:regular r:id="rId27"/>
      <p:bold r:id="rId28"/>
      <p:italic r:id="rId29"/>
      <p:boldItalic r:id="rId30"/>
    </p:embeddedFont>
    <p:embeddedFont>
      <p:font typeface="IBM Plex Sans Medium"/>
      <p:regular r:id="rId31"/>
      <p:bold r:id="rId32"/>
      <p:italic r:id="rId33"/>
      <p:boldItalic r:id="rId34"/>
    </p:embeddedFont>
    <p:embeddedFont>
      <p:font typeface="Sora Light"/>
      <p:regular r:id="rId35"/>
      <p:bold r:id="rId36"/>
    </p:embeddedFont>
    <p:embeddedFont>
      <p:font typeface="Sora ExtraLight"/>
      <p:regular r:id="rId37"/>
      <p:bold r:id="rId38"/>
    </p:embeddedFont>
    <p:embeddedFont>
      <p:font typeface="Poppins SemiBold"/>
      <p:regular r:id="rId39"/>
      <p:bold r:id="rId40"/>
      <p:italic r:id="rId41"/>
      <p:boldItalic r:id="rId42"/>
    </p:embeddedFont>
    <p:embeddedFont>
      <p:font typeface="Sora"/>
      <p:regular r:id="rId43"/>
      <p:bold r:id="rId44"/>
    </p:embeddedFont>
    <p:embeddedFont>
      <p:font typeface="Sora Medium"/>
      <p:regular r:id="rId45"/>
      <p:bold r:id="rId46"/>
    </p:embeddedFont>
    <p:embeddedFont>
      <p:font typeface="IBM Plex Sans SemiBold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9C458D-03EB-4F0A-BFE0-EF0FB836927D}">
  <a:tblStyle styleId="{C99C458D-03EB-4F0A-BFE0-EF0FB836927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SemiBold-bold.fntdata"/><Relationship Id="rId42" Type="http://schemas.openxmlformats.org/officeDocument/2006/relationships/font" Target="fonts/PoppinsSemiBold-boldItalic.fntdata"/><Relationship Id="rId41" Type="http://schemas.openxmlformats.org/officeDocument/2006/relationships/font" Target="fonts/PoppinsSemiBold-italic.fntdata"/><Relationship Id="rId44" Type="http://schemas.openxmlformats.org/officeDocument/2006/relationships/font" Target="fonts/Sora-bold.fntdata"/><Relationship Id="rId43" Type="http://schemas.openxmlformats.org/officeDocument/2006/relationships/font" Target="fonts/Sora-regular.fntdata"/><Relationship Id="rId46" Type="http://schemas.openxmlformats.org/officeDocument/2006/relationships/font" Target="fonts/SoraMedium-bold.fntdata"/><Relationship Id="rId45" Type="http://schemas.openxmlformats.org/officeDocument/2006/relationships/font" Target="fonts/SoraMedium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IBMPlexSansSemiBold-bold.fntdata"/><Relationship Id="rId47" Type="http://schemas.openxmlformats.org/officeDocument/2006/relationships/font" Target="fonts/IBMPlexSansSemiBold-regular.fntdata"/><Relationship Id="rId49" Type="http://schemas.openxmlformats.org/officeDocument/2006/relationships/font" Target="fonts/IBMPlexSansSemiBold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IBMPlexSansMedium-regular.fntdata"/><Relationship Id="rId30" Type="http://schemas.openxmlformats.org/officeDocument/2006/relationships/font" Target="fonts/UrbanistMedium-boldItalic.fntdata"/><Relationship Id="rId33" Type="http://schemas.openxmlformats.org/officeDocument/2006/relationships/font" Target="fonts/IBMPlexSansMedium-italic.fntdata"/><Relationship Id="rId32" Type="http://schemas.openxmlformats.org/officeDocument/2006/relationships/font" Target="fonts/IBMPlexSansMedium-bold.fntdata"/><Relationship Id="rId35" Type="http://schemas.openxmlformats.org/officeDocument/2006/relationships/font" Target="fonts/SoraLight-regular.fntdata"/><Relationship Id="rId34" Type="http://schemas.openxmlformats.org/officeDocument/2006/relationships/font" Target="fonts/IBMPlexSansMedium-boldItalic.fntdata"/><Relationship Id="rId37" Type="http://schemas.openxmlformats.org/officeDocument/2006/relationships/font" Target="fonts/SoraExtraLight-regular.fntdata"/><Relationship Id="rId36" Type="http://schemas.openxmlformats.org/officeDocument/2006/relationships/font" Target="fonts/SoraLight-bold.fntdata"/><Relationship Id="rId39" Type="http://schemas.openxmlformats.org/officeDocument/2006/relationships/font" Target="fonts/PoppinsSemiBold-regular.fntdata"/><Relationship Id="rId38" Type="http://schemas.openxmlformats.org/officeDocument/2006/relationships/font" Target="fonts/SoraExtraLight-bold.fntdata"/><Relationship Id="rId20" Type="http://schemas.openxmlformats.org/officeDocument/2006/relationships/slide" Target="slides/slide13.xml"/><Relationship Id="rId22" Type="http://schemas.openxmlformats.org/officeDocument/2006/relationships/font" Target="fonts/IBMPlexSans-bold.fntdata"/><Relationship Id="rId21" Type="http://schemas.openxmlformats.org/officeDocument/2006/relationships/font" Target="fonts/IBMPlexSans-regular.fntdata"/><Relationship Id="rId24" Type="http://schemas.openxmlformats.org/officeDocument/2006/relationships/font" Target="fonts/IBMPlexSans-boldItalic.fntdata"/><Relationship Id="rId23" Type="http://schemas.openxmlformats.org/officeDocument/2006/relationships/font" Target="fonts/IBMPlexSans-italic.fntdata"/><Relationship Id="rId26" Type="http://schemas.openxmlformats.org/officeDocument/2006/relationships/font" Target="fonts/SoraSemiBold-bold.fntdata"/><Relationship Id="rId25" Type="http://schemas.openxmlformats.org/officeDocument/2006/relationships/font" Target="fonts/SoraSemiBold-regular.fntdata"/><Relationship Id="rId28" Type="http://schemas.openxmlformats.org/officeDocument/2006/relationships/font" Target="fonts/UrbanistMedium-bold.fntdata"/><Relationship Id="rId27" Type="http://schemas.openxmlformats.org/officeDocument/2006/relationships/font" Target="fonts/UrbanistMedium-regular.fntdata"/><Relationship Id="rId29" Type="http://schemas.openxmlformats.org/officeDocument/2006/relationships/font" Target="fonts/UrbanistMedium-italic.fntdata"/><Relationship Id="rId50" Type="http://schemas.openxmlformats.org/officeDocument/2006/relationships/font" Target="fonts/IBMPlexSansSemiBold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35caf3be3af_0_303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35caf3be3af_0_3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project shows a</a:t>
            </a:r>
            <a:r>
              <a:rPr lang="en-US"/>
              <a:t> comprehensive 12-month product roadmap for Money Banger Bank's new mobile application, prioritizing features strategically across four quarters to ensure we deliver a secure, user-friendly digital banking experience.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35da1c1114c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35da1c1114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g2499dc0c11f3498c_2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3" name="Google Shape;1083;g2499dc0c11f3498c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</a:rPr>
              <a:t>Critical Success Factors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</a:rPr>
              <a:t>Cross-functional Collaboration:</a:t>
            </a:r>
            <a:r>
              <a:rPr lang="en-US" sz="1400">
                <a:solidFill>
                  <a:schemeClr val="dk1"/>
                </a:solidFill>
              </a:rPr>
              <a:t> Regular alignment between Product, Engineering, Security, and Compliance teams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</a:rPr>
              <a:t>Agile Development:</a:t>
            </a:r>
            <a:r>
              <a:rPr lang="en-US" sz="1400">
                <a:solidFill>
                  <a:schemeClr val="dk1"/>
                </a:solidFill>
              </a:rPr>
              <a:t> Two-week sprints with continuous feedback and iteration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</a:rPr>
              <a:t>User-Centric Design: </a:t>
            </a:r>
            <a:r>
              <a:rPr lang="en-US" sz="1400">
                <a:solidFill>
                  <a:schemeClr val="dk1"/>
                </a:solidFill>
              </a:rPr>
              <a:t>Ongoing user research and usability testing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</a:rPr>
              <a:t>Quality Assurance:</a:t>
            </a:r>
            <a:r>
              <a:rPr lang="en-US" sz="1400">
                <a:solidFill>
                  <a:schemeClr val="dk1"/>
                </a:solidFill>
              </a:rPr>
              <a:t> Comprehensive testing at each release milestone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g35caf3be3af_0_304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9" name="Google Shape;1089;g35caf3be3af_0_3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 &amp; Recommendations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Immediate Actions (Next 30 Days)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Stakeholder Approval: Secure executive sign-off on roadmap and budget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Assembly: Finalize core development team and key roles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Vendor Selection: Choose KYC, payment gateway, and security partners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Architecture Design: Complete technical architecture and security review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Compliance Review: Ensure regulatory requirements are fully understood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Q1 Preparation (Next 60 Days)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 up development environment and CI/CD pipeline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Complete detailed feature specifications for Q1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Conduct user research and finalize UX designs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Establish security protocols and testing procedures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project management and communication frameworks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Success Enablers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Executive Sponsorship: Maintain C-level support throughout the project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Cross-functional Alignment: Regular sync meetings with all key stakeholders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Customer Feedback: Establish channels for continuous user input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Agile Adaptation: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35caf3be3af_0_3036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3" name="Google Shape;1103;g35caf3be3af_0_3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This 12-month roadmap provides a strategic framework for delivering a secure, feature-rich mobile banking application for Money Banger Bank PLC. By prioritizing security and core functionality first, we establish a solid foundation before expanding into more advanced features that drive engagement and retention.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phased approach allows for: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Early delivery of essential functionality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Regular feedback cycles to refine features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Risk management through incremental deployment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/>
              <a:t>Flexibility to adjust priorities based on market changes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With proper execution of this roadmap, Money Banger Bank will establish a competitive digital presence that meets customer needs while ensuring security and compliance.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2499dc0c11f3498c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2499dc0c11f3498c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2499dc0c11f3498c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2499dc0c11f3498c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MoSCoW Categories: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Must Have:</a:t>
            </a:r>
            <a:r>
              <a:rPr lang="en-US">
                <a:solidFill>
                  <a:schemeClr val="dk1"/>
                </a:solidFill>
              </a:rPr>
              <a:t> Core features required for launch that address security, compliance, and basic banking functionality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Should Have:</a:t>
            </a:r>
            <a:r>
              <a:rPr lang="en-US">
                <a:solidFill>
                  <a:schemeClr val="dk1"/>
                </a:solidFill>
              </a:rPr>
              <a:t> Important features that provide significant value but aren't absolutely essential for initial launch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Could Have:</a:t>
            </a:r>
            <a:r>
              <a:rPr lang="en-US">
                <a:solidFill>
                  <a:schemeClr val="dk1"/>
                </a:solidFill>
              </a:rPr>
              <a:t> Desirable features that enhance the user experience but could be developed later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Won't Have (Yet):</a:t>
            </a:r>
            <a:r>
              <a:rPr lang="en-US">
                <a:solidFill>
                  <a:schemeClr val="dk1"/>
                </a:solidFill>
              </a:rPr>
              <a:t> Features planned for future versions after the initial 12-month roadmap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2499dc0c11f3498c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2499dc0c11f3498c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</a:rPr>
              <a:t>Rationale for Feature Prioritization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Title: Why These Features?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Business Impact: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Must-Haves drive early adoption and ensure app utility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Should-Haves improve user satisfaction and retention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Could-Haves offer competitive differentiation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Security &amp; Regulatory Needs: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KYC, 2FA, and fraud detection features included early to meet compliance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Privacy-sensitive features (e.g., biometrics) prioritized for trust-building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User Experience: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Features released in logical flow: access → transact → manage → grow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>
                <a:solidFill>
                  <a:schemeClr val="dk1"/>
                </a:solidFill>
              </a:rPr>
              <a:t>Early wins (login, transfers, alerts) ensure high engagement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2499dc0c11f3498c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2499dc0c11f3498c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This visual roadmap is a Miro board for Money Banger Bank PLC's mobile banking app. This visualization gives stakeholders an easy-to-understand overview of the 12-month development plan with the following key elements: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</a:rPr>
              <a:t>Visual Roadmap Features</a:t>
            </a:r>
            <a:endParaRPr b="1" sz="17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Quarterly Organization</a:t>
            </a:r>
            <a:r>
              <a:rPr lang="en-US">
                <a:solidFill>
                  <a:schemeClr val="dk1"/>
                </a:solidFill>
              </a:rPr>
              <a:t>: The roadmap is divided into four quarters (Q1-Q4), each with its own strategic focus: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Q1: Security &amp; Core Banking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Q2: Transfers &amp; Payments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Q3: Cards &amp; Risk Management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Q4: Savings &amp; Support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MoSCoW Prioritization</a:t>
            </a:r>
            <a:r>
              <a:rPr lang="en-US">
                <a:solidFill>
                  <a:schemeClr val="dk1"/>
                </a:solidFill>
              </a:rPr>
              <a:t>: Features are color-coded to indicate their priority level: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Green(Must Have)</a:t>
            </a:r>
            <a:r>
              <a:rPr lang="en-US">
                <a:solidFill>
                  <a:schemeClr val="dk1"/>
                </a:solidFill>
              </a:rPr>
              <a:t>: Essential features required for launch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Orange (Should Have)</a:t>
            </a:r>
            <a:r>
              <a:rPr lang="en-US">
                <a:solidFill>
                  <a:schemeClr val="dk1"/>
                </a:solidFill>
              </a:rPr>
              <a:t>: Important features that provide significant value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Purple (Could Have)</a:t>
            </a:r>
            <a:r>
              <a:rPr lang="en-US">
                <a:solidFill>
                  <a:schemeClr val="dk1"/>
                </a:solidFill>
              </a:rPr>
              <a:t>: Desirable features that enhance the experience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-US">
                <a:solidFill>
                  <a:schemeClr val="dk1"/>
                </a:solidFill>
              </a:rPr>
              <a:t>Pink (Won't Have Yet)</a:t>
            </a:r>
            <a:r>
              <a:rPr lang="en-US">
                <a:solidFill>
                  <a:schemeClr val="dk1"/>
                </a:solidFill>
              </a:rPr>
              <a:t>: Features planned for future versions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Dependencies</a:t>
            </a:r>
            <a:r>
              <a:rPr lang="en-US">
                <a:solidFill>
                  <a:schemeClr val="dk1"/>
                </a:solidFill>
              </a:rPr>
              <a:t>: The roadmap shows relationships between features, indicating which ones must be completed before others can begin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US">
                <a:solidFill>
                  <a:schemeClr val="dk1"/>
                </a:solidFill>
              </a:rPr>
              <a:t>Milestones</a:t>
            </a:r>
            <a:r>
              <a:rPr lang="en-US">
                <a:solidFill>
                  <a:schemeClr val="dk1"/>
                </a:solidFill>
              </a:rPr>
              <a:t>: Key project milestones are marked at the beginning and end of each quarter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This visual roadmap serves multiple purposes: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Strategic Communication</a:t>
            </a:r>
            <a:r>
              <a:rPr lang="en-US">
                <a:solidFill>
                  <a:schemeClr val="dk1"/>
                </a:solidFill>
              </a:rPr>
              <a:t>: Provides a clear overview of the project timeline for all stakeholders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Resource Planning</a:t>
            </a:r>
            <a:r>
              <a:rPr lang="en-US">
                <a:solidFill>
                  <a:schemeClr val="dk1"/>
                </a:solidFill>
              </a:rPr>
              <a:t>: Helps development teams understand dependencies and sequencing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Priority Visualization</a:t>
            </a:r>
            <a:r>
              <a:rPr lang="en-US">
                <a:solidFill>
                  <a:schemeClr val="dk1"/>
                </a:solidFill>
              </a:rPr>
              <a:t>: Makes it immediately clear which features are most critical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Progress Tracking</a:t>
            </a:r>
            <a:r>
              <a:rPr lang="en-US">
                <a:solidFill>
                  <a:schemeClr val="dk1"/>
                </a:solidFill>
              </a:rPr>
              <a:t>: Can be updated throughout the project to show completion status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2499dc0c11f3498c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2499dc0c11f3498c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Quarterly Breakdown Development Focus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1: Core Security &amp; Banking Foundation (Months 1-3)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Theme: Security First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I've prioritized establishing our security infrastructure and core banking capabilities to ensure we build on a solid foundation: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Secure authentication system</a:t>
            </a:r>
            <a:r>
              <a:rPr lang="en-US">
                <a:solidFill>
                  <a:schemeClr val="dk1"/>
                </a:solidFill>
              </a:rPr>
              <a:t> with multiple login options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Biometric security features</a:t>
            </a:r>
            <a:r>
              <a:rPr lang="en-US">
                <a:solidFill>
                  <a:schemeClr val="dk1"/>
                </a:solidFill>
              </a:rPr>
              <a:t> for enhanced protection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KYC implementation</a:t>
            </a:r>
            <a:r>
              <a:rPr lang="en-US">
                <a:solidFill>
                  <a:schemeClr val="dk1"/>
                </a:solidFill>
              </a:rPr>
              <a:t> for regulatory compliance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Basic account management</a:t>
            </a:r>
            <a:r>
              <a:rPr lang="en-US">
                <a:solidFill>
                  <a:schemeClr val="dk1"/>
                </a:solidFill>
              </a:rPr>
              <a:t> for viewing balances and transactions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This quarter focuses on delivering an MVP that meets regulatory requirements while providing essential functionality.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2499dc0c11f3498c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2499dc0c11f3498c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Q2: Payment &amp; Transfer Ecosystem (Months 4-6)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Theme: Transaction Excellence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Building on our secure foundation, Q2 focuses on comprehensive money movement capabilities: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Complete transfer system</a:t>
            </a:r>
            <a:r>
              <a:rPr lang="en-US">
                <a:solidFill>
                  <a:schemeClr val="dk1"/>
                </a:solidFill>
              </a:rPr>
              <a:t> for internal and external transactions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Bill payment infrastructure</a:t>
            </a:r>
            <a:r>
              <a:rPr lang="en-US">
                <a:solidFill>
                  <a:schemeClr val="dk1"/>
                </a:solidFill>
              </a:rPr>
              <a:t> for utilities and subscriptions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P2P transfers</a:t>
            </a:r>
            <a:r>
              <a:rPr lang="en-US">
                <a:solidFill>
                  <a:schemeClr val="dk1"/>
                </a:solidFill>
              </a:rPr>
              <a:t> for easy person-to-person payments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Transaction notifications</a:t>
            </a:r>
            <a:r>
              <a:rPr lang="en-US">
                <a:solidFill>
                  <a:schemeClr val="dk1"/>
                </a:solidFill>
              </a:rPr>
              <a:t> to enhance security and communication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These features represent the core functionality most users expect from a banking app, driving adoption and regular usage.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2499dc0c11f3498c_1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2499dc0c11f3498c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Q3: Risk Management &amp; Financial Products (Months 7-9)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Theme: Security &amp; Financial Expansion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In Q3, we expand into more advanced security features and additional financial products: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Fraud detection systems</a:t>
            </a:r>
            <a:r>
              <a:rPr lang="en-US">
                <a:solidFill>
                  <a:schemeClr val="dk1"/>
                </a:solidFill>
              </a:rPr>
              <a:t> powered by AI to protect users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Card management capabilities</a:t>
            </a:r>
            <a:r>
              <a:rPr lang="en-US">
                <a:solidFill>
                  <a:schemeClr val="dk1"/>
                </a:solidFill>
              </a:rPr>
              <a:t> for digital control of physical cards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Loan application platform</a:t>
            </a:r>
            <a:r>
              <a:rPr lang="en-US">
                <a:solidFill>
                  <a:schemeClr val="dk1"/>
                </a:solidFill>
              </a:rPr>
              <a:t> to streamline access to credit products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This quarter enhances user trust while expanding revenue opportunities through additional financial products.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2499dc0c11f3498c_2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2499dc0c11f3498c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Q4: Wealth Management &amp; Support (Months 10-12)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</a:rPr>
              <a:t>Theme: Customer Growth &amp; Retention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The final quarter focuses on features that drive long-term engagement and customer satisfaction: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Investment platform</a:t>
            </a:r>
            <a:r>
              <a:rPr lang="en-US">
                <a:solidFill>
                  <a:schemeClr val="dk1"/>
                </a:solidFill>
              </a:rPr>
              <a:t> for wealth building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Savings tools</a:t>
            </a:r>
            <a:r>
              <a:rPr lang="en-US">
                <a:solidFill>
                  <a:schemeClr val="dk1"/>
                </a:solidFill>
              </a:rPr>
              <a:t> for financial goal achievement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>
                <a:solidFill>
                  <a:schemeClr val="dk1"/>
                </a:solidFill>
              </a:rPr>
              <a:t>Multi-channel support options</a:t>
            </a:r>
            <a:r>
              <a:rPr lang="en-US">
                <a:solidFill>
                  <a:schemeClr val="dk1"/>
                </a:solidFill>
              </a:rPr>
              <a:t> for customer assistance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These features transform the app from a transactional tool to a comprehensive financial management platform.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lt 2">
  <p:cSld name="BLANK_2"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130200" y="5721800"/>
            <a:ext cx="4922100" cy="98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86" name="Google Shape;86;p14"/>
          <p:cNvSpPr/>
          <p:nvPr/>
        </p:nvSpPr>
        <p:spPr>
          <a:xfrm rot="-1179686">
            <a:off x="2566858" y="-947731"/>
            <a:ext cx="4104185" cy="2216957"/>
          </a:xfrm>
          <a:prstGeom prst="chord">
            <a:avLst>
              <a:gd fmla="val 694140" name="adj1"/>
              <a:gd fmla="val 11948531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87" name="Google Shape;87;p14"/>
          <p:cNvSpPr txBox="1"/>
          <p:nvPr>
            <p:ph idx="2" type="subTitle"/>
          </p:nvPr>
        </p:nvSpPr>
        <p:spPr>
          <a:xfrm>
            <a:off x="138475" y="304800"/>
            <a:ext cx="21645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88" name="Google Shape;88;p14"/>
          <p:cNvSpPr/>
          <p:nvPr/>
        </p:nvSpPr>
        <p:spPr>
          <a:xfrm>
            <a:off x="228600" y="5927133"/>
            <a:ext cx="4823700" cy="2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89" name="Google Shape;89;p14"/>
          <p:cNvGrpSpPr/>
          <p:nvPr/>
        </p:nvGrpSpPr>
        <p:grpSpPr>
          <a:xfrm flipH="1" rot="10800000">
            <a:off x="4395238" y="157"/>
            <a:ext cx="4748757" cy="3730362"/>
            <a:chOff x="3200875" y="1642950"/>
            <a:chExt cx="5970275" cy="3517550"/>
          </a:xfrm>
        </p:grpSpPr>
        <p:sp>
          <p:nvSpPr>
            <p:cNvPr id="90" name="Google Shape;90;p14"/>
            <p:cNvSpPr/>
            <p:nvPr/>
          </p:nvSpPr>
          <p:spPr>
            <a:xfrm>
              <a:off x="4208325" y="1644500"/>
              <a:ext cx="4962825" cy="3516000"/>
            </a:xfrm>
            <a:custGeom>
              <a:rect b="b" l="l" r="r" t="t"/>
              <a:pathLst>
                <a:path extrusionOk="0" h="140640" w="198513">
                  <a:moveTo>
                    <a:pt x="31387" y="0"/>
                  </a:moveTo>
                  <a:lnTo>
                    <a:pt x="0" y="140640"/>
                  </a:lnTo>
                  <a:lnTo>
                    <a:pt x="198513" y="140640"/>
                  </a:lnTo>
                  <a:lnTo>
                    <a:pt x="198513" y="6370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1000">
                  <a:schemeClr val="lt2"/>
                </a:gs>
                <a:gs pos="51000">
                  <a:schemeClr val="accent1"/>
                </a:gs>
                <a:gs pos="79000">
                  <a:schemeClr val="accent1"/>
                </a:gs>
                <a:gs pos="91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1" name="Google Shape;91;p14"/>
            <p:cNvSpPr/>
            <p:nvPr/>
          </p:nvSpPr>
          <p:spPr>
            <a:xfrm>
              <a:off x="3200875" y="1642950"/>
              <a:ext cx="1795975" cy="3517550"/>
            </a:xfrm>
            <a:custGeom>
              <a:rect b="b" l="l" r="r" t="t"/>
              <a:pathLst>
                <a:path extrusionOk="0" h="140702" w="71839">
                  <a:moveTo>
                    <a:pt x="71839" y="0"/>
                  </a:moveTo>
                  <a:lnTo>
                    <a:pt x="40808" y="140702"/>
                  </a:lnTo>
                  <a:lnTo>
                    <a:pt x="0" y="14070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grpSp>
        <p:nvGrpSpPr>
          <p:cNvPr id="92" name="Google Shape;92;p14"/>
          <p:cNvGrpSpPr/>
          <p:nvPr/>
        </p:nvGrpSpPr>
        <p:grpSpPr>
          <a:xfrm flipH="1">
            <a:off x="6309311" y="3724968"/>
            <a:ext cx="2834695" cy="2520155"/>
            <a:chOff x="312900" y="2793625"/>
            <a:chExt cx="2221200" cy="1481050"/>
          </a:xfrm>
        </p:grpSpPr>
        <p:grpSp>
          <p:nvGrpSpPr>
            <p:cNvPr id="93" name="Google Shape;93;p14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94" name="Google Shape;94;p14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95" name="Google Shape;95;p1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6" name="Google Shape;96;p1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" name="Google Shape;97;p1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8" name="Google Shape;98;p14"/>
              <p:cNvGrpSpPr/>
              <p:nvPr/>
            </p:nvGrpSpPr>
            <p:grpSpPr>
              <a:xfrm>
                <a:off x="461225" y="3619500"/>
                <a:ext cx="1480800" cy="370200"/>
                <a:chOff x="461225" y="3249175"/>
                <a:chExt cx="1480800" cy="370200"/>
              </a:xfrm>
            </p:grpSpPr>
            <p:sp>
              <p:nvSpPr>
                <p:cNvPr id="99" name="Google Shape;99;p1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" name="Google Shape;100;p1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1" name="Google Shape;101;p1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2" name="Google Shape;102;p1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03" name="Google Shape;103;p14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04" name="Google Shape;104;p1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5" name="Google Shape;105;p1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6" name="Google Shape;106;p1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7" name="Google Shape;107;p1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08" name="Google Shape;108;p14"/>
              <p:cNvGrpSpPr/>
              <p:nvPr/>
            </p:nvGrpSpPr>
            <p:grpSpPr>
              <a:xfrm>
                <a:off x="461225" y="4360025"/>
                <a:ext cx="1480800" cy="370200"/>
                <a:chOff x="461225" y="3249175"/>
                <a:chExt cx="1480800" cy="370200"/>
              </a:xfrm>
            </p:grpSpPr>
            <p:sp>
              <p:nvSpPr>
                <p:cNvPr id="109" name="Google Shape;109;p1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0" name="Google Shape;110;p1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11" name="Google Shape;111;p14"/>
            <p:cNvSpPr/>
            <p:nvPr/>
          </p:nvSpPr>
          <p:spPr>
            <a:xfrm>
              <a:off x="2163900" y="3903580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12" name="Google Shape;112;p14"/>
          <p:cNvSpPr txBox="1"/>
          <p:nvPr>
            <p:ph type="title"/>
          </p:nvPr>
        </p:nvSpPr>
        <p:spPr>
          <a:xfrm>
            <a:off x="74600" y="3854733"/>
            <a:ext cx="5876700" cy="19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_3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flipH="1">
            <a:off x="6169505" y="3754998"/>
            <a:ext cx="2979740" cy="2649154"/>
            <a:chOff x="312900" y="2793625"/>
            <a:chExt cx="2221200" cy="1481050"/>
          </a:xfrm>
        </p:grpSpPr>
        <p:grpSp>
          <p:nvGrpSpPr>
            <p:cNvPr id="115" name="Google Shape;115;p15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116" name="Google Shape;116;p15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17" name="Google Shape;117;p1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8" name="Google Shape;118;p1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9" name="Google Shape;119;p1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0" name="Google Shape;120;p1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1" name="Google Shape;121;p1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22" name="Google Shape;122;p15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23" name="Google Shape;123;p1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4" name="Google Shape;124;p1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5" name="Google Shape;125;p1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6" name="Google Shape;126;p1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7" name="Google Shape;127;p1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28" name="Google Shape;128;p15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29" name="Google Shape;129;p1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0" name="Google Shape;130;p1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1" name="Google Shape;131;p1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2" name="Google Shape;132;p1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3" name="Google Shape;133;p1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34" name="Google Shape;134;p15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35" name="Google Shape;135;p1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6" name="Google Shape;136;p1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7" name="Google Shape;137;p1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8" name="Google Shape;138;p1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9" name="Google Shape;139;p1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40" name="Google Shape;140;p15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41" name="Google Shape;141;p15"/>
          <p:cNvSpPr/>
          <p:nvPr/>
        </p:nvSpPr>
        <p:spPr>
          <a:xfrm flipH="1">
            <a:off x="12" y="4410937"/>
            <a:ext cx="9143963" cy="2447087"/>
          </a:xfrm>
          <a:custGeom>
            <a:rect b="b" l="l" r="r" t="t"/>
            <a:pathLst>
              <a:path extrusionOk="0" h="29205" w="61561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11" y="3481996"/>
            <a:ext cx="725708" cy="1931086"/>
          </a:xfrm>
          <a:custGeom>
            <a:rect b="b" l="l" r="r" t="t"/>
            <a:pathLst>
              <a:path extrusionOk="0" h="50476" w="25297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3" name="Google Shape;143;p15"/>
          <p:cNvSpPr/>
          <p:nvPr/>
        </p:nvSpPr>
        <p:spPr>
          <a:xfrm flipH="1">
            <a:off x="3311207" y="3456741"/>
            <a:ext cx="1486200" cy="19815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4" name="Google Shape;144;p15"/>
          <p:cNvSpPr/>
          <p:nvPr/>
        </p:nvSpPr>
        <p:spPr>
          <a:xfrm flipH="1" rot="-5400000">
            <a:off x="1052079" y="3704409"/>
            <a:ext cx="19815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5" name="Google Shape;145;p15"/>
          <p:cNvSpPr txBox="1"/>
          <p:nvPr>
            <p:ph type="title"/>
          </p:nvPr>
        </p:nvSpPr>
        <p:spPr>
          <a:xfrm>
            <a:off x="115025" y="670367"/>
            <a:ext cx="4183800" cy="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46" name="Google Shape;146;p15"/>
          <p:cNvSpPr txBox="1"/>
          <p:nvPr>
            <p:ph idx="2" type="title"/>
          </p:nvPr>
        </p:nvSpPr>
        <p:spPr>
          <a:xfrm>
            <a:off x="38100" y="124200"/>
            <a:ext cx="1583400" cy="252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3511550" y="782867"/>
            <a:ext cx="4371600" cy="3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148" name="Google Shape;148;p15"/>
          <p:cNvSpPr txBox="1"/>
          <p:nvPr>
            <p:ph idx="3" type="title"/>
          </p:nvPr>
        </p:nvSpPr>
        <p:spPr>
          <a:xfrm>
            <a:off x="228600" y="6366571"/>
            <a:ext cx="1939200" cy="25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2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6"/>
          <p:cNvGrpSpPr/>
          <p:nvPr/>
        </p:nvGrpSpPr>
        <p:grpSpPr>
          <a:xfrm flipH="1">
            <a:off x="6169505" y="305132"/>
            <a:ext cx="2979740" cy="2649154"/>
            <a:chOff x="312900" y="2793625"/>
            <a:chExt cx="2221200" cy="1481050"/>
          </a:xfrm>
        </p:grpSpPr>
        <p:grpSp>
          <p:nvGrpSpPr>
            <p:cNvPr id="151" name="Google Shape;151;p16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152" name="Google Shape;152;p16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53" name="Google Shape;153;p1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54" name="Google Shape;154;p1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55" name="Google Shape;155;p1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56" name="Google Shape;156;p1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57" name="Google Shape;157;p1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58" name="Google Shape;158;p16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59" name="Google Shape;159;p1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0" name="Google Shape;160;p1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1" name="Google Shape;161;p1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2" name="Google Shape;162;p1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3" name="Google Shape;163;p1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64" name="Google Shape;164;p16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65" name="Google Shape;165;p1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6" name="Google Shape;166;p1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7" name="Google Shape;167;p1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8" name="Google Shape;168;p1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9" name="Google Shape;169;p1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70" name="Google Shape;170;p16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71" name="Google Shape;171;p1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72" name="Google Shape;172;p1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73" name="Google Shape;173;p1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74" name="Google Shape;174;p1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75" name="Google Shape;175;p1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76" name="Google Shape;176;p16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77" name="Google Shape;177;p16"/>
          <p:cNvSpPr txBox="1"/>
          <p:nvPr>
            <p:ph type="title"/>
          </p:nvPr>
        </p:nvSpPr>
        <p:spPr>
          <a:xfrm>
            <a:off x="38100" y="124200"/>
            <a:ext cx="1583400" cy="252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8" name="Google Shape;178;p16"/>
          <p:cNvSpPr/>
          <p:nvPr/>
        </p:nvSpPr>
        <p:spPr>
          <a:xfrm flipH="1">
            <a:off x="8423546" y="4116396"/>
            <a:ext cx="725708" cy="1931086"/>
          </a:xfrm>
          <a:custGeom>
            <a:rect b="b" l="l" r="r" t="t"/>
            <a:pathLst>
              <a:path extrusionOk="0" h="50476" w="25297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485775" rotWithShape="0" algn="bl" dir="7800000" dist="76200">
              <a:schemeClr val="accent1">
                <a:alpha val="2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9" name="Google Shape;179;p16"/>
          <p:cNvSpPr/>
          <p:nvPr/>
        </p:nvSpPr>
        <p:spPr>
          <a:xfrm rot="-5400000">
            <a:off x="4371311" y="4338917"/>
            <a:ext cx="19815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328613" rotWithShape="0" algn="bl" dir="2700000" dist="28575">
              <a:schemeClr val="accent1">
                <a:alpha val="2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6521248" y="4091167"/>
            <a:ext cx="1486200" cy="19815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  <a:effectLst>
            <a:outerShdw blurRad="342900" rotWithShape="0" algn="bl" dir="5400000" dist="38100">
              <a:schemeClr val="accent3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1" name="Google Shape;181;p16"/>
          <p:cNvSpPr txBox="1"/>
          <p:nvPr>
            <p:ph idx="1" type="body"/>
          </p:nvPr>
        </p:nvSpPr>
        <p:spPr>
          <a:xfrm>
            <a:off x="115025" y="1211967"/>
            <a:ext cx="5369100" cy="3303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4572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4572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4572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4572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4572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4572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4572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4572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82" name="Google Shape;182;p16"/>
          <p:cNvSpPr txBox="1"/>
          <p:nvPr>
            <p:ph idx="2" type="title"/>
          </p:nvPr>
        </p:nvSpPr>
        <p:spPr>
          <a:xfrm>
            <a:off x="115025" y="670367"/>
            <a:ext cx="4183800" cy="5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83" name="Google Shape;183;p16"/>
          <p:cNvSpPr txBox="1"/>
          <p:nvPr>
            <p:ph idx="3" type="title"/>
          </p:nvPr>
        </p:nvSpPr>
        <p:spPr>
          <a:xfrm>
            <a:off x="228600" y="6366571"/>
            <a:ext cx="1939200" cy="25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Alt 1">
  <p:cSld name="BLANK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7"/>
          <p:cNvGrpSpPr/>
          <p:nvPr/>
        </p:nvGrpSpPr>
        <p:grpSpPr>
          <a:xfrm>
            <a:off x="228600" y="3724740"/>
            <a:ext cx="2221200" cy="1974684"/>
            <a:chOff x="312900" y="2793625"/>
            <a:chExt cx="2221200" cy="1481050"/>
          </a:xfrm>
        </p:grpSpPr>
        <p:grpSp>
          <p:nvGrpSpPr>
            <p:cNvPr id="186" name="Google Shape;186;p17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187" name="Google Shape;187;p17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88" name="Google Shape;188;p17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89" name="Google Shape;189;p17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90" name="Google Shape;190;p17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91" name="Google Shape;191;p17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92" name="Google Shape;192;p17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93" name="Google Shape;193;p17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94" name="Google Shape;194;p17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95" name="Google Shape;195;p17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96" name="Google Shape;196;p17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97" name="Google Shape;197;p17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98" name="Google Shape;198;p17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99" name="Google Shape;199;p17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200" name="Google Shape;200;p17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01" name="Google Shape;201;p17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02" name="Google Shape;202;p17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03" name="Google Shape;203;p17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04" name="Google Shape;204;p17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205" name="Google Shape;205;p17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206" name="Google Shape;206;p17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07" name="Google Shape;207;p17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08" name="Google Shape;208;p17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09" name="Google Shape;209;p17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10" name="Google Shape;210;p17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211" name="Google Shape;211;p17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212" name="Google Shape;212;p17"/>
          <p:cNvGrpSpPr/>
          <p:nvPr/>
        </p:nvGrpSpPr>
        <p:grpSpPr>
          <a:xfrm>
            <a:off x="7663200" y="-1078"/>
            <a:ext cx="1480800" cy="1861320"/>
            <a:chOff x="461225" y="3334200"/>
            <a:chExt cx="1480800" cy="1396025"/>
          </a:xfrm>
        </p:grpSpPr>
        <p:grpSp>
          <p:nvGrpSpPr>
            <p:cNvPr id="213" name="Google Shape;213;p17"/>
            <p:cNvGrpSpPr/>
            <p:nvPr/>
          </p:nvGrpSpPr>
          <p:grpSpPr>
            <a:xfrm>
              <a:off x="461225" y="3334200"/>
              <a:ext cx="1480800" cy="285300"/>
              <a:chOff x="461225" y="3334200"/>
              <a:chExt cx="1480800" cy="285300"/>
            </a:xfrm>
          </p:grpSpPr>
          <p:sp>
            <p:nvSpPr>
              <p:cNvPr id="214" name="Google Shape;214;p17"/>
              <p:cNvSpPr/>
              <p:nvPr/>
            </p:nvSpPr>
            <p:spPr>
              <a:xfrm>
                <a:off x="4612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8314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12016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17" name="Google Shape;217;p17"/>
              <p:cNvSpPr/>
              <p:nvPr/>
            </p:nvSpPr>
            <p:spPr>
              <a:xfrm>
                <a:off x="15718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18" name="Google Shape;218;p17"/>
            <p:cNvGrpSpPr/>
            <p:nvPr/>
          </p:nvGrpSpPr>
          <p:grpSpPr>
            <a:xfrm>
              <a:off x="461225" y="3619500"/>
              <a:ext cx="1480800" cy="370200"/>
              <a:chOff x="461225" y="3249175"/>
              <a:chExt cx="1480800" cy="370200"/>
            </a:xfrm>
          </p:grpSpPr>
          <p:sp>
            <p:nvSpPr>
              <p:cNvPr id="219" name="Google Shape;219;p17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0" name="Google Shape;220;p17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1" name="Google Shape;221;p17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2" name="Google Shape;222;p17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23" name="Google Shape;223;p17"/>
            <p:cNvGrpSpPr/>
            <p:nvPr/>
          </p:nvGrpSpPr>
          <p:grpSpPr>
            <a:xfrm>
              <a:off x="461225" y="3989700"/>
              <a:ext cx="1480800" cy="370200"/>
              <a:chOff x="461225" y="3249175"/>
              <a:chExt cx="1480800" cy="370200"/>
            </a:xfrm>
          </p:grpSpPr>
          <p:sp>
            <p:nvSpPr>
              <p:cNvPr id="224" name="Google Shape;224;p17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7" name="Google Shape;227;p17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28" name="Google Shape;228;p17"/>
            <p:cNvGrpSpPr/>
            <p:nvPr/>
          </p:nvGrpSpPr>
          <p:grpSpPr>
            <a:xfrm>
              <a:off x="461225" y="4360025"/>
              <a:ext cx="1480800" cy="370200"/>
              <a:chOff x="461225" y="3249175"/>
              <a:chExt cx="1480800" cy="370200"/>
            </a:xfrm>
          </p:grpSpPr>
          <p:sp>
            <p:nvSpPr>
              <p:cNvPr id="229" name="Google Shape;229;p17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0" name="Google Shape;230;p17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1" name="Google Shape;231;p17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2" name="Google Shape;232;p17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grpSp>
        <p:nvGrpSpPr>
          <p:cNvPr id="233" name="Google Shape;233;p17"/>
          <p:cNvGrpSpPr/>
          <p:nvPr/>
        </p:nvGrpSpPr>
        <p:grpSpPr>
          <a:xfrm>
            <a:off x="1843925" y="-967"/>
            <a:ext cx="7300075" cy="6858784"/>
            <a:chOff x="1870575" y="-635"/>
            <a:chExt cx="7300075" cy="5174097"/>
          </a:xfrm>
        </p:grpSpPr>
        <p:sp>
          <p:nvSpPr>
            <p:cNvPr id="234" name="Google Shape;234;p17"/>
            <p:cNvSpPr/>
            <p:nvPr/>
          </p:nvSpPr>
          <p:spPr>
            <a:xfrm>
              <a:off x="1870575" y="-635"/>
              <a:ext cx="7300075" cy="4989625"/>
            </a:xfrm>
            <a:custGeom>
              <a:rect b="b" l="l" r="r" t="t"/>
              <a:pathLst>
                <a:path extrusionOk="0" h="199585" w="292003">
                  <a:moveTo>
                    <a:pt x="76429" y="0"/>
                  </a:moveTo>
                  <a:lnTo>
                    <a:pt x="0" y="163603"/>
                  </a:lnTo>
                  <a:lnTo>
                    <a:pt x="250486" y="199585"/>
                  </a:lnTo>
                  <a:lnTo>
                    <a:pt x="292003" y="107785"/>
                  </a:lnTo>
                  <a:lnTo>
                    <a:pt x="292003" y="52891"/>
                  </a:lnTo>
                  <a:lnTo>
                    <a:pt x="23416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7000">
                  <a:schemeClr val="accent1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235" name="Google Shape;235;p17"/>
            <p:cNvSpPr/>
            <p:nvPr/>
          </p:nvSpPr>
          <p:spPr>
            <a:xfrm>
              <a:off x="1870575" y="4089437"/>
              <a:ext cx="6285225" cy="1084025"/>
            </a:xfrm>
            <a:custGeom>
              <a:rect b="b" l="l" r="r" t="t"/>
              <a:pathLst>
                <a:path extrusionOk="0" h="43361" w="251409">
                  <a:moveTo>
                    <a:pt x="0" y="0"/>
                  </a:moveTo>
                  <a:lnTo>
                    <a:pt x="6458" y="43361"/>
                  </a:lnTo>
                  <a:lnTo>
                    <a:pt x="251409" y="43361"/>
                  </a:lnTo>
                  <a:lnTo>
                    <a:pt x="250494" y="3593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236" name="Google Shape;236;p17"/>
          <p:cNvSpPr txBox="1"/>
          <p:nvPr>
            <p:ph idx="1" type="body"/>
          </p:nvPr>
        </p:nvSpPr>
        <p:spPr>
          <a:xfrm>
            <a:off x="4631450" y="2893367"/>
            <a:ext cx="2896200" cy="25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286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28600" lvl="8" marL="411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37" name="Google Shape;237;p17"/>
          <p:cNvSpPr txBox="1"/>
          <p:nvPr>
            <p:ph type="title"/>
          </p:nvPr>
        </p:nvSpPr>
        <p:spPr>
          <a:xfrm>
            <a:off x="38100" y="124200"/>
            <a:ext cx="1583400" cy="252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8" name="Google Shape;238;p17"/>
          <p:cNvSpPr txBox="1"/>
          <p:nvPr>
            <p:ph idx="2" type="body"/>
          </p:nvPr>
        </p:nvSpPr>
        <p:spPr>
          <a:xfrm>
            <a:off x="4631450" y="1103433"/>
            <a:ext cx="2896200" cy="16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239" name="Google Shape;239;p17"/>
          <p:cNvSpPr txBox="1"/>
          <p:nvPr>
            <p:ph idx="3" type="title"/>
          </p:nvPr>
        </p:nvSpPr>
        <p:spPr>
          <a:xfrm>
            <a:off x="115025" y="670367"/>
            <a:ext cx="3905400" cy="7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40" name="Google Shape;240;p17"/>
          <p:cNvSpPr txBox="1"/>
          <p:nvPr>
            <p:ph idx="4" type="title"/>
          </p:nvPr>
        </p:nvSpPr>
        <p:spPr>
          <a:xfrm>
            <a:off x="228600" y="6366571"/>
            <a:ext cx="1939200" cy="25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 images">
  <p:cSld name="BLANK_1_1_1_1_2"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/>
          <p:nvPr/>
        </p:nvSpPr>
        <p:spPr>
          <a:xfrm flipH="1" rot="10800000">
            <a:off x="4482600" y="988800"/>
            <a:ext cx="4640400" cy="252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3" name="Google Shape;243;p18"/>
          <p:cNvSpPr/>
          <p:nvPr/>
        </p:nvSpPr>
        <p:spPr>
          <a:xfrm flipH="1" rot="10800000">
            <a:off x="4482600" y="1352633"/>
            <a:ext cx="4640400" cy="252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4" name="Google Shape;244;p18"/>
          <p:cNvSpPr/>
          <p:nvPr/>
        </p:nvSpPr>
        <p:spPr>
          <a:xfrm flipH="1" rot="10800000">
            <a:off x="4482600" y="2125383"/>
            <a:ext cx="4640400" cy="252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5" name="Google Shape;245;p18"/>
          <p:cNvSpPr/>
          <p:nvPr/>
        </p:nvSpPr>
        <p:spPr>
          <a:xfrm flipH="1" rot="10800000">
            <a:off x="4482600" y="1721683"/>
            <a:ext cx="4640400" cy="252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46" name="Google Shape;246;p18"/>
          <p:cNvSpPr txBox="1"/>
          <p:nvPr>
            <p:ph type="title"/>
          </p:nvPr>
        </p:nvSpPr>
        <p:spPr>
          <a:xfrm>
            <a:off x="91950" y="389400"/>
            <a:ext cx="4390500" cy="21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247" name="Google Shape;247;p18"/>
          <p:cNvSpPr/>
          <p:nvPr>
            <p:ph idx="2" type="pic"/>
          </p:nvPr>
        </p:nvSpPr>
        <p:spPr>
          <a:xfrm>
            <a:off x="225300" y="4176167"/>
            <a:ext cx="1849800" cy="2360400"/>
          </a:xfrm>
          <a:prstGeom prst="rect">
            <a:avLst/>
          </a:prstGeom>
          <a:noFill/>
          <a:ln>
            <a:noFill/>
          </a:ln>
        </p:spPr>
      </p:sp>
      <p:sp>
        <p:nvSpPr>
          <p:cNvPr id="248" name="Google Shape;248;p18"/>
          <p:cNvSpPr/>
          <p:nvPr>
            <p:ph idx="3" type="pic"/>
          </p:nvPr>
        </p:nvSpPr>
        <p:spPr>
          <a:xfrm>
            <a:off x="5262525" y="304800"/>
            <a:ext cx="1865100" cy="2386800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18"/>
          <p:cNvSpPr/>
          <p:nvPr>
            <p:ph idx="4" type="pic"/>
          </p:nvPr>
        </p:nvSpPr>
        <p:spPr>
          <a:xfrm>
            <a:off x="7281675" y="304800"/>
            <a:ext cx="1849800" cy="2386800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Google Shape;250;p18"/>
          <p:cNvSpPr txBox="1"/>
          <p:nvPr>
            <p:ph idx="1" type="subTitle"/>
          </p:nvPr>
        </p:nvSpPr>
        <p:spPr>
          <a:xfrm>
            <a:off x="5262525" y="2870692"/>
            <a:ext cx="1566900" cy="641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51" name="Google Shape;251;p18"/>
          <p:cNvSpPr txBox="1"/>
          <p:nvPr>
            <p:ph idx="5" type="subTitle"/>
          </p:nvPr>
        </p:nvSpPr>
        <p:spPr>
          <a:xfrm>
            <a:off x="7281675" y="2870692"/>
            <a:ext cx="1566900" cy="641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52" name="Google Shape;252;p18"/>
          <p:cNvSpPr txBox="1"/>
          <p:nvPr>
            <p:ph idx="6" type="title"/>
          </p:nvPr>
        </p:nvSpPr>
        <p:spPr>
          <a:xfrm>
            <a:off x="38100" y="124200"/>
            <a:ext cx="1583400" cy="252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53" name="Google Shape;253;p18"/>
          <p:cNvSpPr txBox="1"/>
          <p:nvPr>
            <p:ph idx="7" type="title"/>
          </p:nvPr>
        </p:nvSpPr>
        <p:spPr>
          <a:xfrm>
            <a:off x="7420225" y="6297367"/>
            <a:ext cx="1583400" cy="252300"/>
          </a:xfrm>
          <a:prstGeom prst="rect">
            <a:avLst/>
          </a:prstGeom>
        </p:spPr>
        <p:txBody>
          <a:bodyPr anchorCtr="0" anchor="b" bIns="0" lIns="18287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  <p:sp>
        <p:nvSpPr>
          <p:cNvPr id="254" name="Google Shape;254;p18"/>
          <p:cNvSpPr txBox="1"/>
          <p:nvPr>
            <p:ph idx="8" type="subTitle"/>
          </p:nvPr>
        </p:nvSpPr>
        <p:spPr>
          <a:xfrm>
            <a:off x="2216381" y="4176167"/>
            <a:ext cx="1566900" cy="641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55" name="Google Shape;255;p18"/>
          <p:cNvGrpSpPr/>
          <p:nvPr/>
        </p:nvGrpSpPr>
        <p:grpSpPr>
          <a:xfrm>
            <a:off x="4308382" y="3605255"/>
            <a:ext cx="4833127" cy="3249312"/>
            <a:chOff x="4308382" y="2704009"/>
            <a:chExt cx="4833127" cy="2437045"/>
          </a:xfrm>
        </p:grpSpPr>
        <p:sp>
          <p:nvSpPr>
            <p:cNvPr id="256" name="Google Shape;256;p18"/>
            <p:cNvSpPr/>
            <p:nvPr/>
          </p:nvSpPr>
          <p:spPr>
            <a:xfrm>
              <a:off x="4308382" y="4487840"/>
              <a:ext cx="4833127" cy="653214"/>
            </a:xfrm>
            <a:custGeom>
              <a:rect b="b" l="l" r="r" t="t"/>
              <a:pathLst>
                <a:path extrusionOk="0" h="12128" w="89735">
                  <a:moveTo>
                    <a:pt x="6834" y="1"/>
                  </a:moveTo>
                  <a:lnTo>
                    <a:pt x="6030" y="336"/>
                  </a:lnTo>
                  <a:lnTo>
                    <a:pt x="5271" y="671"/>
                  </a:lnTo>
                  <a:lnTo>
                    <a:pt x="4556" y="1006"/>
                  </a:lnTo>
                  <a:lnTo>
                    <a:pt x="3887" y="1363"/>
                  </a:lnTo>
                  <a:lnTo>
                    <a:pt x="3284" y="1720"/>
                  </a:lnTo>
                  <a:lnTo>
                    <a:pt x="2703" y="2078"/>
                  </a:lnTo>
                  <a:lnTo>
                    <a:pt x="2212" y="2457"/>
                  </a:lnTo>
                  <a:lnTo>
                    <a:pt x="1743" y="2815"/>
                  </a:lnTo>
                  <a:lnTo>
                    <a:pt x="1341" y="3194"/>
                  </a:lnTo>
                  <a:lnTo>
                    <a:pt x="983" y="3574"/>
                  </a:lnTo>
                  <a:lnTo>
                    <a:pt x="693" y="3954"/>
                  </a:lnTo>
                  <a:lnTo>
                    <a:pt x="447" y="4333"/>
                  </a:lnTo>
                  <a:lnTo>
                    <a:pt x="246" y="4713"/>
                  </a:lnTo>
                  <a:lnTo>
                    <a:pt x="112" y="5093"/>
                  </a:lnTo>
                  <a:lnTo>
                    <a:pt x="68" y="5294"/>
                  </a:lnTo>
                  <a:lnTo>
                    <a:pt x="45" y="5495"/>
                  </a:lnTo>
                  <a:lnTo>
                    <a:pt x="23" y="5673"/>
                  </a:lnTo>
                  <a:lnTo>
                    <a:pt x="1" y="5874"/>
                  </a:lnTo>
                  <a:lnTo>
                    <a:pt x="23" y="6098"/>
                  </a:lnTo>
                  <a:lnTo>
                    <a:pt x="45" y="6299"/>
                  </a:lnTo>
                  <a:lnTo>
                    <a:pt x="90" y="6500"/>
                  </a:lnTo>
                  <a:lnTo>
                    <a:pt x="135" y="6723"/>
                  </a:lnTo>
                  <a:lnTo>
                    <a:pt x="202" y="6924"/>
                  </a:lnTo>
                  <a:lnTo>
                    <a:pt x="291" y="7125"/>
                  </a:lnTo>
                  <a:lnTo>
                    <a:pt x="403" y="7326"/>
                  </a:lnTo>
                  <a:lnTo>
                    <a:pt x="514" y="7527"/>
                  </a:lnTo>
                  <a:lnTo>
                    <a:pt x="782" y="7951"/>
                  </a:lnTo>
                  <a:lnTo>
                    <a:pt x="1140" y="8353"/>
                  </a:lnTo>
                  <a:lnTo>
                    <a:pt x="1542" y="8755"/>
                  </a:lnTo>
                  <a:lnTo>
                    <a:pt x="2011" y="9157"/>
                  </a:lnTo>
                  <a:lnTo>
                    <a:pt x="2524" y="9537"/>
                  </a:lnTo>
                  <a:lnTo>
                    <a:pt x="3105" y="9939"/>
                  </a:lnTo>
                  <a:lnTo>
                    <a:pt x="3753" y="10319"/>
                  </a:lnTo>
                  <a:lnTo>
                    <a:pt x="4445" y="10698"/>
                  </a:lnTo>
                  <a:lnTo>
                    <a:pt x="5204" y="11056"/>
                  </a:lnTo>
                  <a:lnTo>
                    <a:pt x="6030" y="11435"/>
                  </a:lnTo>
                  <a:lnTo>
                    <a:pt x="6901" y="11793"/>
                  </a:lnTo>
                  <a:lnTo>
                    <a:pt x="7839" y="12128"/>
                  </a:lnTo>
                  <a:lnTo>
                    <a:pt x="84799" y="12128"/>
                  </a:lnTo>
                  <a:lnTo>
                    <a:pt x="89734" y="9783"/>
                  </a:lnTo>
                  <a:lnTo>
                    <a:pt x="89734" y="1966"/>
                  </a:lnTo>
                  <a:lnTo>
                    <a:pt x="89310" y="1698"/>
                  </a:lnTo>
                  <a:lnTo>
                    <a:pt x="88886" y="1452"/>
                  </a:lnTo>
                  <a:lnTo>
                    <a:pt x="88439" y="1207"/>
                  </a:lnTo>
                  <a:lnTo>
                    <a:pt x="87948" y="961"/>
                  </a:lnTo>
                  <a:lnTo>
                    <a:pt x="86920" y="470"/>
                  </a:lnTo>
                  <a:lnTo>
                    <a:pt x="85781" y="1"/>
                  </a:lnTo>
                  <a:lnTo>
                    <a:pt x="84977" y="314"/>
                  </a:lnTo>
                  <a:lnTo>
                    <a:pt x="84106" y="604"/>
                  </a:lnTo>
                  <a:lnTo>
                    <a:pt x="83235" y="917"/>
                  </a:lnTo>
                  <a:lnTo>
                    <a:pt x="82297" y="1185"/>
                  </a:lnTo>
                  <a:lnTo>
                    <a:pt x="81359" y="1475"/>
                  </a:lnTo>
                  <a:lnTo>
                    <a:pt x="80355" y="1743"/>
                  </a:lnTo>
                  <a:lnTo>
                    <a:pt x="79350" y="2011"/>
                  </a:lnTo>
                  <a:lnTo>
                    <a:pt x="78300" y="2256"/>
                  </a:lnTo>
                  <a:lnTo>
                    <a:pt x="77228" y="2502"/>
                  </a:lnTo>
                  <a:lnTo>
                    <a:pt x="76111" y="2725"/>
                  </a:lnTo>
                  <a:lnTo>
                    <a:pt x="74972" y="2971"/>
                  </a:lnTo>
                  <a:lnTo>
                    <a:pt x="73811" y="3172"/>
                  </a:lnTo>
                  <a:lnTo>
                    <a:pt x="72627" y="3395"/>
                  </a:lnTo>
                  <a:lnTo>
                    <a:pt x="71421" y="3574"/>
                  </a:lnTo>
                  <a:lnTo>
                    <a:pt x="68920" y="3954"/>
                  </a:lnTo>
                  <a:lnTo>
                    <a:pt x="66329" y="4266"/>
                  </a:lnTo>
                  <a:lnTo>
                    <a:pt x="63672" y="4557"/>
                  </a:lnTo>
                  <a:lnTo>
                    <a:pt x="60925" y="4802"/>
                  </a:lnTo>
                  <a:lnTo>
                    <a:pt x="58111" y="5003"/>
                  </a:lnTo>
                  <a:lnTo>
                    <a:pt x="55230" y="5160"/>
                  </a:lnTo>
                  <a:lnTo>
                    <a:pt x="52304" y="5271"/>
                  </a:lnTo>
                  <a:lnTo>
                    <a:pt x="49334" y="5361"/>
                  </a:lnTo>
                  <a:lnTo>
                    <a:pt x="46319" y="5383"/>
                  </a:lnTo>
                  <a:lnTo>
                    <a:pt x="43282" y="5361"/>
                  </a:lnTo>
                  <a:lnTo>
                    <a:pt x="40312" y="5271"/>
                  </a:lnTo>
                  <a:lnTo>
                    <a:pt x="37386" y="5160"/>
                  </a:lnTo>
                  <a:lnTo>
                    <a:pt x="34505" y="5003"/>
                  </a:lnTo>
                  <a:lnTo>
                    <a:pt x="31691" y="4802"/>
                  </a:lnTo>
                  <a:lnTo>
                    <a:pt x="28944" y="4557"/>
                  </a:lnTo>
                  <a:lnTo>
                    <a:pt x="26286" y="4266"/>
                  </a:lnTo>
                  <a:lnTo>
                    <a:pt x="23696" y="3954"/>
                  </a:lnTo>
                  <a:lnTo>
                    <a:pt x="21195" y="3574"/>
                  </a:lnTo>
                  <a:lnTo>
                    <a:pt x="19989" y="3395"/>
                  </a:lnTo>
                  <a:lnTo>
                    <a:pt x="18805" y="3172"/>
                  </a:lnTo>
                  <a:lnTo>
                    <a:pt x="17644" y="2971"/>
                  </a:lnTo>
                  <a:lnTo>
                    <a:pt x="16505" y="2725"/>
                  </a:lnTo>
                  <a:lnTo>
                    <a:pt x="15410" y="2502"/>
                  </a:lnTo>
                  <a:lnTo>
                    <a:pt x="14316" y="2256"/>
                  </a:lnTo>
                  <a:lnTo>
                    <a:pt x="13266" y="2011"/>
                  </a:lnTo>
                  <a:lnTo>
                    <a:pt x="12261" y="1743"/>
                  </a:lnTo>
                  <a:lnTo>
                    <a:pt x="11279" y="1475"/>
                  </a:lnTo>
                  <a:lnTo>
                    <a:pt x="10318" y="1185"/>
                  </a:lnTo>
                  <a:lnTo>
                    <a:pt x="9403" y="917"/>
                  </a:lnTo>
                  <a:lnTo>
                    <a:pt x="8509" y="604"/>
                  </a:lnTo>
                  <a:lnTo>
                    <a:pt x="7661" y="314"/>
                  </a:lnTo>
                  <a:lnTo>
                    <a:pt x="6834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4308382" y="3740892"/>
              <a:ext cx="4833127" cy="741006"/>
            </a:xfrm>
            <a:custGeom>
              <a:rect b="b" l="l" r="r" t="t"/>
              <a:pathLst>
                <a:path extrusionOk="0" h="13758" w="89735">
                  <a:moveTo>
                    <a:pt x="13289" y="0"/>
                  </a:moveTo>
                  <a:lnTo>
                    <a:pt x="11725" y="402"/>
                  </a:lnTo>
                  <a:lnTo>
                    <a:pt x="10251" y="826"/>
                  </a:lnTo>
                  <a:lnTo>
                    <a:pt x="8889" y="1251"/>
                  </a:lnTo>
                  <a:lnTo>
                    <a:pt x="7594" y="1697"/>
                  </a:lnTo>
                  <a:lnTo>
                    <a:pt x="6410" y="2166"/>
                  </a:lnTo>
                  <a:lnTo>
                    <a:pt x="5316" y="2635"/>
                  </a:lnTo>
                  <a:lnTo>
                    <a:pt x="4333" y="3127"/>
                  </a:lnTo>
                  <a:lnTo>
                    <a:pt x="3864" y="3372"/>
                  </a:lnTo>
                  <a:lnTo>
                    <a:pt x="3440" y="3618"/>
                  </a:lnTo>
                  <a:lnTo>
                    <a:pt x="3038" y="3886"/>
                  </a:lnTo>
                  <a:lnTo>
                    <a:pt x="2636" y="4132"/>
                  </a:lnTo>
                  <a:lnTo>
                    <a:pt x="2279" y="4377"/>
                  </a:lnTo>
                  <a:lnTo>
                    <a:pt x="1944" y="4645"/>
                  </a:lnTo>
                  <a:lnTo>
                    <a:pt x="1653" y="4913"/>
                  </a:lnTo>
                  <a:lnTo>
                    <a:pt x="1363" y="5159"/>
                  </a:lnTo>
                  <a:lnTo>
                    <a:pt x="1117" y="5427"/>
                  </a:lnTo>
                  <a:lnTo>
                    <a:pt x="872" y="5695"/>
                  </a:lnTo>
                  <a:lnTo>
                    <a:pt x="671" y="5963"/>
                  </a:lnTo>
                  <a:lnTo>
                    <a:pt x="492" y="6231"/>
                  </a:lnTo>
                  <a:lnTo>
                    <a:pt x="358" y="6499"/>
                  </a:lnTo>
                  <a:lnTo>
                    <a:pt x="224" y="6789"/>
                  </a:lnTo>
                  <a:lnTo>
                    <a:pt x="135" y="7057"/>
                  </a:lnTo>
                  <a:lnTo>
                    <a:pt x="68" y="7325"/>
                  </a:lnTo>
                  <a:lnTo>
                    <a:pt x="23" y="7616"/>
                  </a:lnTo>
                  <a:lnTo>
                    <a:pt x="1" y="7884"/>
                  </a:lnTo>
                  <a:lnTo>
                    <a:pt x="23" y="8085"/>
                  </a:lnTo>
                  <a:lnTo>
                    <a:pt x="45" y="8263"/>
                  </a:lnTo>
                  <a:lnTo>
                    <a:pt x="68" y="8464"/>
                  </a:lnTo>
                  <a:lnTo>
                    <a:pt x="112" y="8665"/>
                  </a:lnTo>
                  <a:lnTo>
                    <a:pt x="246" y="9045"/>
                  </a:lnTo>
                  <a:lnTo>
                    <a:pt x="447" y="9425"/>
                  </a:lnTo>
                  <a:lnTo>
                    <a:pt x="693" y="9804"/>
                  </a:lnTo>
                  <a:lnTo>
                    <a:pt x="983" y="10184"/>
                  </a:lnTo>
                  <a:lnTo>
                    <a:pt x="1341" y="10564"/>
                  </a:lnTo>
                  <a:lnTo>
                    <a:pt x="1743" y="10943"/>
                  </a:lnTo>
                  <a:lnTo>
                    <a:pt x="2212" y="11301"/>
                  </a:lnTo>
                  <a:lnTo>
                    <a:pt x="2703" y="11680"/>
                  </a:lnTo>
                  <a:lnTo>
                    <a:pt x="3284" y="12038"/>
                  </a:lnTo>
                  <a:lnTo>
                    <a:pt x="3887" y="12395"/>
                  </a:lnTo>
                  <a:lnTo>
                    <a:pt x="4556" y="12752"/>
                  </a:lnTo>
                  <a:lnTo>
                    <a:pt x="5271" y="13087"/>
                  </a:lnTo>
                  <a:lnTo>
                    <a:pt x="6030" y="13422"/>
                  </a:lnTo>
                  <a:lnTo>
                    <a:pt x="6834" y="13757"/>
                  </a:lnTo>
                  <a:lnTo>
                    <a:pt x="7661" y="13445"/>
                  </a:lnTo>
                  <a:lnTo>
                    <a:pt x="8509" y="13154"/>
                  </a:lnTo>
                  <a:lnTo>
                    <a:pt x="9403" y="12864"/>
                  </a:lnTo>
                  <a:lnTo>
                    <a:pt x="10318" y="12574"/>
                  </a:lnTo>
                  <a:lnTo>
                    <a:pt x="11279" y="12283"/>
                  </a:lnTo>
                  <a:lnTo>
                    <a:pt x="12261" y="12015"/>
                  </a:lnTo>
                  <a:lnTo>
                    <a:pt x="13266" y="11747"/>
                  </a:lnTo>
                  <a:lnTo>
                    <a:pt x="14316" y="11502"/>
                  </a:lnTo>
                  <a:lnTo>
                    <a:pt x="15410" y="11256"/>
                  </a:lnTo>
                  <a:lnTo>
                    <a:pt x="16505" y="11033"/>
                  </a:lnTo>
                  <a:lnTo>
                    <a:pt x="17644" y="10809"/>
                  </a:lnTo>
                  <a:lnTo>
                    <a:pt x="18805" y="10586"/>
                  </a:lnTo>
                  <a:lnTo>
                    <a:pt x="19989" y="10385"/>
                  </a:lnTo>
                  <a:lnTo>
                    <a:pt x="21195" y="10184"/>
                  </a:lnTo>
                  <a:lnTo>
                    <a:pt x="23696" y="9804"/>
                  </a:lnTo>
                  <a:lnTo>
                    <a:pt x="26286" y="9492"/>
                  </a:lnTo>
                  <a:lnTo>
                    <a:pt x="28944" y="9201"/>
                  </a:lnTo>
                  <a:lnTo>
                    <a:pt x="31691" y="8956"/>
                  </a:lnTo>
                  <a:lnTo>
                    <a:pt x="34505" y="8755"/>
                  </a:lnTo>
                  <a:lnTo>
                    <a:pt x="37386" y="8598"/>
                  </a:lnTo>
                  <a:lnTo>
                    <a:pt x="40312" y="8487"/>
                  </a:lnTo>
                  <a:lnTo>
                    <a:pt x="43282" y="8420"/>
                  </a:lnTo>
                  <a:lnTo>
                    <a:pt x="46319" y="8397"/>
                  </a:lnTo>
                  <a:lnTo>
                    <a:pt x="49334" y="8420"/>
                  </a:lnTo>
                  <a:lnTo>
                    <a:pt x="52304" y="8487"/>
                  </a:lnTo>
                  <a:lnTo>
                    <a:pt x="55230" y="8598"/>
                  </a:lnTo>
                  <a:lnTo>
                    <a:pt x="58111" y="8755"/>
                  </a:lnTo>
                  <a:lnTo>
                    <a:pt x="60925" y="8956"/>
                  </a:lnTo>
                  <a:lnTo>
                    <a:pt x="63672" y="9201"/>
                  </a:lnTo>
                  <a:lnTo>
                    <a:pt x="66329" y="9492"/>
                  </a:lnTo>
                  <a:lnTo>
                    <a:pt x="68920" y="9804"/>
                  </a:lnTo>
                  <a:lnTo>
                    <a:pt x="71421" y="10184"/>
                  </a:lnTo>
                  <a:lnTo>
                    <a:pt x="72627" y="10385"/>
                  </a:lnTo>
                  <a:lnTo>
                    <a:pt x="73811" y="10586"/>
                  </a:lnTo>
                  <a:lnTo>
                    <a:pt x="74972" y="10809"/>
                  </a:lnTo>
                  <a:lnTo>
                    <a:pt x="76111" y="11033"/>
                  </a:lnTo>
                  <a:lnTo>
                    <a:pt x="77228" y="11256"/>
                  </a:lnTo>
                  <a:lnTo>
                    <a:pt x="78300" y="11502"/>
                  </a:lnTo>
                  <a:lnTo>
                    <a:pt x="79350" y="11747"/>
                  </a:lnTo>
                  <a:lnTo>
                    <a:pt x="80355" y="12015"/>
                  </a:lnTo>
                  <a:lnTo>
                    <a:pt x="81359" y="12283"/>
                  </a:lnTo>
                  <a:lnTo>
                    <a:pt x="82297" y="12574"/>
                  </a:lnTo>
                  <a:lnTo>
                    <a:pt x="83235" y="12864"/>
                  </a:lnTo>
                  <a:lnTo>
                    <a:pt x="84106" y="13154"/>
                  </a:lnTo>
                  <a:lnTo>
                    <a:pt x="84977" y="13445"/>
                  </a:lnTo>
                  <a:lnTo>
                    <a:pt x="85781" y="13757"/>
                  </a:lnTo>
                  <a:lnTo>
                    <a:pt x="86920" y="13288"/>
                  </a:lnTo>
                  <a:lnTo>
                    <a:pt x="87948" y="12797"/>
                  </a:lnTo>
                  <a:lnTo>
                    <a:pt x="88439" y="12551"/>
                  </a:lnTo>
                  <a:lnTo>
                    <a:pt x="88886" y="12306"/>
                  </a:lnTo>
                  <a:lnTo>
                    <a:pt x="89310" y="12060"/>
                  </a:lnTo>
                  <a:lnTo>
                    <a:pt x="89734" y="11792"/>
                  </a:lnTo>
                  <a:lnTo>
                    <a:pt x="89734" y="3975"/>
                  </a:lnTo>
                  <a:lnTo>
                    <a:pt x="89288" y="3685"/>
                  </a:lnTo>
                  <a:lnTo>
                    <a:pt x="88819" y="3417"/>
                  </a:lnTo>
                  <a:lnTo>
                    <a:pt x="88305" y="3149"/>
                  </a:lnTo>
                  <a:lnTo>
                    <a:pt x="87791" y="2881"/>
                  </a:lnTo>
                  <a:lnTo>
                    <a:pt x="87233" y="2613"/>
                  </a:lnTo>
                  <a:lnTo>
                    <a:pt x="86652" y="2367"/>
                  </a:lnTo>
                  <a:lnTo>
                    <a:pt x="86049" y="2099"/>
                  </a:lnTo>
                  <a:lnTo>
                    <a:pt x="85402" y="1854"/>
                  </a:lnTo>
                  <a:lnTo>
                    <a:pt x="84039" y="1362"/>
                  </a:lnTo>
                  <a:lnTo>
                    <a:pt x="82588" y="893"/>
                  </a:lnTo>
                  <a:lnTo>
                    <a:pt x="81002" y="424"/>
                  </a:lnTo>
                  <a:lnTo>
                    <a:pt x="79327" y="0"/>
                  </a:lnTo>
                  <a:lnTo>
                    <a:pt x="77652" y="380"/>
                  </a:lnTo>
                  <a:lnTo>
                    <a:pt x="75910" y="759"/>
                  </a:lnTo>
                  <a:lnTo>
                    <a:pt x="74101" y="1117"/>
                  </a:lnTo>
                  <a:lnTo>
                    <a:pt x="72225" y="1429"/>
                  </a:lnTo>
                  <a:lnTo>
                    <a:pt x="70305" y="1742"/>
                  </a:lnTo>
                  <a:lnTo>
                    <a:pt x="68317" y="2010"/>
                  </a:lnTo>
                  <a:lnTo>
                    <a:pt x="66307" y="2278"/>
                  </a:lnTo>
                  <a:lnTo>
                    <a:pt x="64230" y="2501"/>
                  </a:lnTo>
                  <a:lnTo>
                    <a:pt x="62108" y="2702"/>
                  </a:lnTo>
                  <a:lnTo>
                    <a:pt x="59942" y="2881"/>
                  </a:lnTo>
                  <a:lnTo>
                    <a:pt x="57754" y="3015"/>
                  </a:lnTo>
                  <a:lnTo>
                    <a:pt x="55520" y="3149"/>
                  </a:lnTo>
                  <a:lnTo>
                    <a:pt x="53242" y="3238"/>
                  </a:lnTo>
                  <a:lnTo>
                    <a:pt x="50964" y="3305"/>
                  </a:lnTo>
                  <a:lnTo>
                    <a:pt x="48642" y="3350"/>
                  </a:lnTo>
                  <a:lnTo>
                    <a:pt x="46319" y="3372"/>
                  </a:lnTo>
                  <a:lnTo>
                    <a:pt x="43974" y="3350"/>
                  </a:lnTo>
                  <a:lnTo>
                    <a:pt x="41652" y="3305"/>
                  </a:lnTo>
                  <a:lnTo>
                    <a:pt x="39374" y="3238"/>
                  </a:lnTo>
                  <a:lnTo>
                    <a:pt x="37096" y="3149"/>
                  </a:lnTo>
                  <a:lnTo>
                    <a:pt x="34885" y="3015"/>
                  </a:lnTo>
                  <a:lnTo>
                    <a:pt x="32674" y="2881"/>
                  </a:lnTo>
                  <a:lnTo>
                    <a:pt x="30507" y="2702"/>
                  </a:lnTo>
                  <a:lnTo>
                    <a:pt x="28408" y="2501"/>
                  </a:lnTo>
                  <a:lnTo>
                    <a:pt x="26331" y="2278"/>
                  </a:lnTo>
                  <a:lnTo>
                    <a:pt x="24299" y="2010"/>
                  </a:lnTo>
                  <a:lnTo>
                    <a:pt x="22311" y="1742"/>
                  </a:lnTo>
                  <a:lnTo>
                    <a:pt x="20391" y="1429"/>
                  </a:lnTo>
                  <a:lnTo>
                    <a:pt x="18515" y="1117"/>
                  </a:lnTo>
                  <a:lnTo>
                    <a:pt x="16706" y="759"/>
                  </a:lnTo>
                  <a:lnTo>
                    <a:pt x="14964" y="380"/>
                  </a:lnTo>
                  <a:lnTo>
                    <a:pt x="13289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4308382" y="2704009"/>
              <a:ext cx="4833127" cy="1032065"/>
            </a:xfrm>
            <a:custGeom>
              <a:rect b="b" l="l" r="r" t="t"/>
              <a:pathLst>
                <a:path extrusionOk="0" h="19162" w="89735">
                  <a:moveTo>
                    <a:pt x="43929" y="0"/>
                  </a:moveTo>
                  <a:lnTo>
                    <a:pt x="41585" y="45"/>
                  </a:lnTo>
                  <a:lnTo>
                    <a:pt x="39262" y="134"/>
                  </a:lnTo>
                  <a:lnTo>
                    <a:pt x="36984" y="224"/>
                  </a:lnTo>
                  <a:lnTo>
                    <a:pt x="34751" y="358"/>
                  </a:lnTo>
                  <a:lnTo>
                    <a:pt x="32562" y="492"/>
                  </a:lnTo>
                  <a:lnTo>
                    <a:pt x="30396" y="670"/>
                  </a:lnTo>
                  <a:lnTo>
                    <a:pt x="28296" y="871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11" y="1631"/>
                  </a:lnTo>
                  <a:lnTo>
                    <a:pt x="20435" y="1921"/>
                  </a:lnTo>
                  <a:lnTo>
                    <a:pt x="18626" y="2233"/>
                  </a:lnTo>
                  <a:lnTo>
                    <a:pt x="16884" y="2568"/>
                  </a:lnTo>
                  <a:lnTo>
                    <a:pt x="15187" y="2926"/>
                  </a:lnTo>
                  <a:lnTo>
                    <a:pt x="13579" y="3305"/>
                  </a:lnTo>
                  <a:lnTo>
                    <a:pt x="12060" y="3685"/>
                  </a:lnTo>
                  <a:lnTo>
                    <a:pt x="10586" y="4087"/>
                  </a:lnTo>
                  <a:lnTo>
                    <a:pt x="9224" y="4534"/>
                  </a:lnTo>
                  <a:lnTo>
                    <a:pt x="7929" y="4958"/>
                  </a:lnTo>
                  <a:lnTo>
                    <a:pt x="6723" y="5427"/>
                  </a:lnTo>
                  <a:lnTo>
                    <a:pt x="5606" y="5896"/>
                  </a:lnTo>
                  <a:lnTo>
                    <a:pt x="4579" y="6387"/>
                  </a:lnTo>
                  <a:lnTo>
                    <a:pt x="4110" y="6633"/>
                  </a:lnTo>
                  <a:lnTo>
                    <a:pt x="3663" y="6879"/>
                  </a:lnTo>
                  <a:lnTo>
                    <a:pt x="3217" y="7124"/>
                  </a:lnTo>
                  <a:lnTo>
                    <a:pt x="2815" y="7392"/>
                  </a:lnTo>
                  <a:lnTo>
                    <a:pt x="2435" y="7660"/>
                  </a:lnTo>
                  <a:lnTo>
                    <a:pt x="2100" y="7906"/>
                  </a:lnTo>
                  <a:lnTo>
                    <a:pt x="1765" y="8174"/>
                  </a:lnTo>
                  <a:lnTo>
                    <a:pt x="1475" y="8442"/>
                  </a:lnTo>
                  <a:lnTo>
                    <a:pt x="1207" y="8710"/>
                  </a:lnTo>
                  <a:lnTo>
                    <a:pt x="961" y="9000"/>
                  </a:lnTo>
                  <a:lnTo>
                    <a:pt x="738" y="9268"/>
                  </a:lnTo>
                  <a:lnTo>
                    <a:pt x="537" y="9559"/>
                  </a:lnTo>
                  <a:lnTo>
                    <a:pt x="380" y="9827"/>
                  </a:lnTo>
                  <a:lnTo>
                    <a:pt x="246" y="10117"/>
                  </a:lnTo>
                  <a:lnTo>
                    <a:pt x="135" y="10385"/>
                  </a:lnTo>
                  <a:lnTo>
                    <a:pt x="68" y="10675"/>
                  </a:lnTo>
                  <a:lnTo>
                    <a:pt x="23" y="10966"/>
                  </a:lnTo>
                  <a:lnTo>
                    <a:pt x="1" y="11256"/>
                  </a:lnTo>
                  <a:lnTo>
                    <a:pt x="23" y="11546"/>
                  </a:lnTo>
                  <a:lnTo>
                    <a:pt x="68" y="11814"/>
                  </a:lnTo>
                  <a:lnTo>
                    <a:pt x="135" y="12082"/>
                  </a:lnTo>
                  <a:lnTo>
                    <a:pt x="224" y="12373"/>
                  </a:lnTo>
                  <a:lnTo>
                    <a:pt x="358" y="12641"/>
                  </a:lnTo>
                  <a:lnTo>
                    <a:pt x="492" y="12909"/>
                  </a:lnTo>
                  <a:lnTo>
                    <a:pt x="671" y="13177"/>
                  </a:lnTo>
                  <a:lnTo>
                    <a:pt x="872" y="13445"/>
                  </a:lnTo>
                  <a:lnTo>
                    <a:pt x="1117" y="13713"/>
                  </a:lnTo>
                  <a:lnTo>
                    <a:pt x="1363" y="13981"/>
                  </a:lnTo>
                  <a:lnTo>
                    <a:pt x="1653" y="14249"/>
                  </a:lnTo>
                  <a:lnTo>
                    <a:pt x="1944" y="14494"/>
                  </a:lnTo>
                  <a:lnTo>
                    <a:pt x="2279" y="14762"/>
                  </a:lnTo>
                  <a:lnTo>
                    <a:pt x="2636" y="15008"/>
                  </a:lnTo>
                  <a:lnTo>
                    <a:pt x="3038" y="15276"/>
                  </a:lnTo>
                  <a:lnTo>
                    <a:pt x="3440" y="15522"/>
                  </a:lnTo>
                  <a:lnTo>
                    <a:pt x="3864" y="15767"/>
                  </a:lnTo>
                  <a:lnTo>
                    <a:pt x="4333" y="16013"/>
                  </a:lnTo>
                  <a:lnTo>
                    <a:pt x="5316" y="16504"/>
                  </a:lnTo>
                  <a:lnTo>
                    <a:pt x="6410" y="16973"/>
                  </a:lnTo>
                  <a:lnTo>
                    <a:pt x="7594" y="17442"/>
                  </a:lnTo>
                  <a:lnTo>
                    <a:pt x="8889" y="17889"/>
                  </a:lnTo>
                  <a:lnTo>
                    <a:pt x="10251" y="18335"/>
                  </a:lnTo>
                  <a:lnTo>
                    <a:pt x="11725" y="18737"/>
                  </a:lnTo>
                  <a:lnTo>
                    <a:pt x="13289" y="19162"/>
                  </a:lnTo>
                  <a:lnTo>
                    <a:pt x="14964" y="18760"/>
                  </a:lnTo>
                  <a:lnTo>
                    <a:pt x="16706" y="18380"/>
                  </a:lnTo>
                  <a:lnTo>
                    <a:pt x="18515" y="18023"/>
                  </a:lnTo>
                  <a:lnTo>
                    <a:pt x="20391" y="17710"/>
                  </a:lnTo>
                  <a:lnTo>
                    <a:pt x="22311" y="17398"/>
                  </a:lnTo>
                  <a:lnTo>
                    <a:pt x="24299" y="17130"/>
                  </a:lnTo>
                  <a:lnTo>
                    <a:pt x="26331" y="16884"/>
                  </a:lnTo>
                  <a:lnTo>
                    <a:pt x="28408" y="16638"/>
                  </a:lnTo>
                  <a:lnTo>
                    <a:pt x="30507" y="16437"/>
                  </a:lnTo>
                  <a:lnTo>
                    <a:pt x="32674" y="16281"/>
                  </a:lnTo>
                  <a:lnTo>
                    <a:pt x="34885" y="16125"/>
                  </a:lnTo>
                  <a:lnTo>
                    <a:pt x="37096" y="15991"/>
                  </a:lnTo>
                  <a:lnTo>
                    <a:pt x="39374" y="15901"/>
                  </a:lnTo>
                  <a:lnTo>
                    <a:pt x="41652" y="15834"/>
                  </a:lnTo>
                  <a:lnTo>
                    <a:pt x="43974" y="15790"/>
                  </a:lnTo>
                  <a:lnTo>
                    <a:pt x="46319" y="15767"/>
                  </a:lnTo>
                  <a:lnTo>
                    <a:pt x="48642" y="15790"/>
                  </a:lnTo>
                  <a:lnTo>
                    <a:pt x="50964" y="15834"/>
                  </a:lnTo>
                  <a:lnTo>
                    <a:pt x="53242" y="15901"/>
                  </a:lnTo>
                  <a:lnTo>
                    <a:pt x="55520" y="15991"/>
                  </a:lnTo>
                  <a:lnTo>
                    <a:pt x="57754" y="16125"/>
                  </a:lnTo>
                  <a:lnTo>
                    <a:pt x="59942" y="16281"/>
                  </a:lnTo>
                  <a:lnTo>
                    <a:pt x="62108" y="16437"/>
                  </a:lnTo>
                  <a:lnTo>
                    <a:pt x="64230" y="16638"/>
                  </a:lnTo>
                  <a:lnTo>
                    <a:pt x="66307" y="16884"/>
                  </a:lnTo>
                  <a:lnTo>
                    <a:pt x="68317" y="17130"/>
                  </a:lnTo>
                  <a:lnTo>
                    <a:pt x="70305" y="17398"/>
                  </a:lnTo>
                  <a:lnTo>
                    <a:pt x="72225" y="17710"/>
                  </a:lnTo>
                  <a:lnTo>
                    <a:pt x="74101" y="18023"/>
                  </a:lnTo>
                  <a:lnTo>
                    <a:pt x="75910" y="18380"/>
                  </a:lnTo>
                  <a:lnTo>
                    <a:pt x="77652" y="18760"/>
                  </a:lnTo>
                  <a:lnTo>
                    <a:pt x="79327" y="19162"/>
                  </a:lnTo>
                  <a:lnTo>
                    <a:pt x="81002" y="18715"/>
                  </a:lnTo>
                  <a:lnTo>
                    <a:pt x="82588" y="18269"/>
                  </a:lnTo>
                  <a:lnTo>
                    <a:pt x="84039" y="17777"/>
                  </a:lnTo>
                  <a:lnTo>
                    <a:pt x="85402" y="17286"/>
                  </a:lnTo>
                  <a:lnTo>
                    <a:pt x="86049" y="17040"/>
                  </a:lnTo>
                  <a:lnTo>
                    <a:pt x="86652" y="16795"/>
                  </a:lnTo>
                  <a:lnTo>
                    <a:pt x="87233" y="16527"/>
                  </a:lnTo>
                  <a:lnTo>
                    <a:pt x="87791" y="16259"/>
                  </a:lnTo>
                  <a:lnTo>
                    <a:pt x="88305" y="15991"/>
                  </a:lnTo>
                  <a:lnTo>
                    <a:pt x="88819" y="15723"/>
                  </a:lnTo>
                  <a:lnTo>
                    <a:pt x="89288" y="15455"/>
                  </a:lnTo>
                  <a:lnTo>
                    <a:pt x="89734" y="15187"/>
                  </a:lnTo>
                  <a:lnTo>
                    <a:pt x="89734" y="7348"/>
                  </a:lnTo>
                  <a:lnTo>
                    <a:pt x="89087" y="6946"/>
                  </a:lnTo>
                  <a:lnTo>
                    <a:pt x="88394" y="6566"/>
                  </a:lnTo>
                  <a:lnTo>
                    <a:pt x="87635" y="6186"/>
                  </a:lnTo>
                  <a:lnTo>
                    <a:pt x="86809" y="5807"/>
                  </a:lnTo>
                  <a:lnTo>
                    <a:pt x="85960" y="5449"/>
                  </a:lnTo>
                  <a:lnTo>
                    <a:pt x="85022" y="5092"/>
                  </a:lnTo>
                  <a:lnTo>
                    <a:pt x="84062" y="4735"/>
                  </a:lnTo>
                  <a:lnTo>
                    <a:pt x="83034" y="4400"/>
                  </a:lnTo>
                  <a:lnTo>
                    <a:pt x="81962" y="4065"/>
                  </a:lnTo>
                  <a:lnTo>
                    <a:pt x="80824" y="3752"/>
                  </a:lnTo>
                  <a:lnTo>
                    <a:pt x="79640" y="3439"/>
                  </a:lnTo>
                  <a:lnTo>
                    <a:pt x="78412" y="3149"/>
                  </a:lnTo>
                  <a:lnTo>
                    <a:pt x="77139" y="2859"/>
                  </a:lnTo>
                  <a:lnTo>
                    <a:pt x="75821" y="2591"/>
                  </a:lnTo>
                  <a:lnTo>
                    <a:pt x="74459" y="2323"/>
                  </a:lnTo>
                  <a:lnTo>
                    <a:pt x="73052" y="2055"/>
                  </a:lnTo>
                  <a:lnTo>
                    <a:pt x="71555" y="1809"/>
                  </a:lnTo>
                  <a:lnTo>
                    <a:pt x="70037" y="1586"/>
                  </a:lnTo>
                  <a:lnTo>
                    <a:pt x="68496" y="1363"/>
                  </a:lnTo>
                  <a:lnTo>
                    <a:pt x="66910" y="1162"/>
                  </a:lnTo>
                  <a:lnTo>
                    <a:pt x="65302" y="983"/>
                  </a:lnTo>
                  <a:lnTo>
                    <a:pt x="63672" y="804"/>
                  </a:lnTo>
                  <a:lnTo>
                    <a:pt x="62019" y="670"/>
                  </a:lnTo>
                  <a:lnTo>
                    <a:pt x="60344" y="514"/>
                  </a:lnTo>
                  <a:lnTo>
                    <a:pt x="58647" y="402"/>
                  </a:lnTo>
                  <a:lnTo>
                    <a:pt x="56950" y="291"/>
                  </a:lnTo>
                  <a:lnTo>
                    <a:pt x="55208" y="201"/>
                  </a:lnTo>
                  <a:lnTo>
                    <a:pt x="53443" y="134"/>
                  </a:lnTo>
                  <a:lnTo>
                    <a:pt x="51679" y="67"/>
                  </a:lnTo>
                  <a:lnTo>
                    <a:pt x="49915" y="23"/>
                  </a:lnTo>
                  <a:lnTo>
                    <a:pt x="4810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Alt 1">
  <p:cSld name="BLANK_1_1_1_1_1_1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"/>
          <p:cNvSpPr/>
          <p:nvPr/>
        </p:nvSpPr>
        <p:spPr>
          <a:xfrm>
            <a:off x="6519500" y="2955733"/>
            <a:ext cx="4728600" cy="2139600"/>
          </a:xfrm>
          <a:prstGeom prst="chord">
            <a:avLst>
              <a:gd fmla="val 4346562" name="adj1"/>
              <a:gd fmla="val 1725432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1" name="Google Shape;261;p19"/>
          <p:cNvSpPr/>
          <p:nvPr/>
        </p:nvSpPr>
        <p:spPr>
          <a:xfrm rot="2255381">
            <a:off x="6450488" y="3148949"/>
            <a:ext cx="5167848" cy="2352503"/>
          </a:xfrm>
          <a:prstGeom prst="chord">
            <a:avLst>
              <a:gd fmla="val 3282930" name="adj1"/>
              <a:gd fmla="val 14744228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6008850" y="4160134"/>
            <a:ext cx="3135148" cy="2697885"/>
          </a:xfrm>
          <a:custGeom>
            <a:rect b="b" l="l" r="r" t="t"/>
            <a:pathLst>
              <a:path extrusionOk="0" h="29205" w="61561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3" name="Google Shape;263;p19"/>
          <p:cNvSpPr txBox="1"/>
          <p:nvPr>
            <p:ph type="title"/>
          </p:nvPr>
        </p:nvSpPr>
        <p:spPr>
          <a:xfrm>
            <a:off x="38100" y="124200"/>
            <a:ext cx="1583400" cy="252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64" name="Google Shape;264;p19"/>
          <p:cNvSpPr txBox="1"/>
          <p:nvPr>
            <p:ph idx="2" type="title"/>
          </p:nvPr>
        </p:nvSpPr>
        <p:spPr>
          <a:xfrm>
            <a:off x="115025" y="541667"/>
            <a:ext cx="6507000" cy="3542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9pPr>
          </a:lstStyle>
          <a:p/>
        </p:txBody>
      </p:sp>
      <p:sp>
        <p:nvSpPr>
          <p:cNvPr id="265" name="Google Shape;265;p19"/>
          <p:cNvSpPr txBox="1"/>
          <p:nvPr>
            <p:ph idx="1" type="subTitle"/>
          </p:nvPr>
        </p:nvSpPr>
        <p:spPr>
          <a:xfrm>
            <a:off x="115025" y="4083900"/>
            <a:ext cx="3759600" cy="221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66" name="Google Shape;266;p19"/>
          <p:cNvSpPr txBox="1"/>
          <p:nvPr>
            <p:ph idx="3" type="title"/>
          </p:nvPr>
        </p:nvSpPr>
        <p:spPr>
          <a:xfrm>
            <a:off x="228600" y="6366571"/>
            <a:ext cx="1939200" cy="25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Alt 2">
  <p:cSld name="BLANK_1_1_1_1_1_1_1_2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"/>
          <p:cNvSpPr/>
          <p:nvPr/>
        </p:nvSpPr>
        <p:spPr>
          <a:xfrm>
            <a:off x="5861425" y="4087300"/>
            <a:ext cx="3282600" cy="2771864"/>
          </a:xfrm>
          <a:custGeom>
            <a:rect b="b" l="l" r="r" t="t"/>
            <a:pathLst>
              <a:path extrusionOk="0" h="83158" w="131304">
                <a:moveTo>
                  <a:pt x="131286" y="0"/>
                </a:moveTo>
                <a:lnTo>
                  <a:pt x="131304" y="83132"/>
                </a:lnTo>
                <a:lnTo>
                  <a:pt x="0" y="83158"/>
                </a:lnTo>
                <a:lnTo>
                  <a:pt x="55816" y="434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69" name="Google Shape;269;p20"/>
          <p:cNvSpPr/>
          <p:nvPr/>
        </p:nvSpPr>
        <p:spPr>
          <a:xfrm>
            <a:off x="6818025" y="2233"/>
            <a:ext cx="2326300" cy="4245127"/>
          </a:xfrm>
          <a:custGeom>
            <a:rect b="b" l="l" r="r" t="t"/>
            <a:pathLst>
              <a:path extrusionOk="0" h="127357" w="93052">
                <a:moveTo>
                  <a:pt x="17353" y="127357"/>
                </a:moveTo>
                <a:lnTo>
                  <a:pt x="0" y="18662"/>
                </a:lnTo>
                <a:lnTo>
                  <a:pt x="93052" y="0"/>
                </a:lnTo>
                <a:lnTo>
                  <a:pt x="93019" y="12255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grpSp>
        <p:nvGrpSpPr>
          <p:cNvPr id="270" name="Google Shape;270;p20"/>
          <p:cNvGrpSpPr/>
          <p:nvPr/>
        </p:nvGrpSpPr>
        <p:grpSpPr>
          <a:xfrm>
            <a:off x="25" y="6167"/>
            <a:ext cx="2329791" cy="1060578"/>
            <a:chOff x="21" y="-511"/>
            <a:chExt cx="2329791" cy="800617"/>
          </a:xfrm>
        </p:grpSpPr>
        <p:grpSp>
          <p:nvGrpSpPr>
            <p:cNvPr id="271" name="Google Shape;271;p20"/>
            <p:cNvGrpSpPr/>
            <p:nvPr/>
          </p:nvGrpSpPr>
          <p:grpSpPr>
            <a:xfrm flipH="1" rot="10800000">
              <a:off x="25" y="392516"/>
              <a:ext cx="1927788" cy="407590"/>
              <a:chOff x="537425" y="3249175"/>
              <a:chExt cx="1774800" cy="370200"/>
            </a:xfrm>
          </p:grpSpPr>
          <p:sp>
            <p:nvSpPr>
              <p:cNvPr id="272" name="Google Shape;272;p20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73" name="Google Shape;273;p2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74" name="Google Shape;274;p2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75" name="Google Shape;275;p2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76" name="Google Shape;276;p2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77" name="Google Shape;277;p20"/>
            <p:cNvGrpSpPr/>
            <p:nvPr/>
          </p:nvGrpSpPr>
          <p:grpSpPr>
            <a:xfrm flipH="1" rot="10800000">
              <a:off x="21" y="-511"/>
              <a:ext cx="1927788" cy="393115"/>
              <a:chOff x="537425" y="3249175"/>
              <a:chExt cx="1774800" cy="370200"/>
            </a:xfrm>
          </p:grpSpPr>
          <p:sp>
            <p:nvSpPr>
              <p:cNvPr id="278" name="Google Shape;278;p20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79" name="Google Shape;279;p2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80" name="Google Shape;280;p2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81" name="Google Shape;281;p2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82" name="Google Shape;282;p2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283" name="Google Shape;283;p20"/>
            <p:cNvSpPr/>
            <p:nvPr/>
          </p:nvSpPr>
          <p:spPr>
            <a:xfrm flipH="1" rot="10800000">
              <a:off x="1927813" y="392406"/>
              <a:ext cx="402000" cy="407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284" name="Google Shape;284;p20"/>
          <p:cNvSpPr txBox="1"/>
          <p:nvPr>
            <p:ph type="title"/>
          </p:nvPr>
        </p:nvSpPr>
        <p:spPr>
          <a:xfrm>
            <a:off x="96025" y="1608400"/>
            <a:ext cx="6507000" cy="25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5" name="Google Shape;285;p20"/>
          <p:cNvSpPr/>
          <p:nvPr/>
        </p:nvSpPr>
        <p:spPr>
          <a:xfrm rot="513202">
            <a:off x="5407990" y="3818939"/>
            <a:ext cx="5903965" cy="2304090"/>
          </a:xfrm>
          <a:prstGeom prst="chord">
            <a:avLst>
              <a:gd fmla="val 2600939" name="adj1"/>
              <a:gd fmla="val 18561181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86" name="Google Shape;286;p20"/>
          <p:cNvSpPr/>
          <p:nvPr/>
        </p:nvSpPr>
        <p:spPr>
          <a:xfrm rot="2255506">
            <a:off x="5328732" y="3598891"/>
            <a:ext cx="4838604" cy="2202418"/>
          </a:xfrm>
          <a:prstGeom prst="chord">
            <a:avLst>
              <a:gd fmla="val 837048" name="adj1"/>
              <a:gd fmla="val 19665286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87" name="Google Shape;287;p20"/>
          <p:cNvSpPr txBox="1"/>
          <p:nvPr>
            <p:ph idx="2" type="title"/>
          </p:nvPr>
        </p:nvSpPr>
        <p:spPr>
          <a:xfrm>
            <a:off x="38100" y="124200"/>
            <a:ext cx="1583400" cy="252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8" name="Google Shape;288;p20"/>
          <p:cNvSpPr txBox="1"/>
          <p:nvPr>
            <p:ph idx="1" type="subTitle"/>
          </p:nvPr>
        </p:nvSpPr>
        <p:spPr>
          <a:xfrm>
            <a:off x="115025" y="4083900"/>
            <a:ext cx="3759600" cy="221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9" name="Google Shape;289;p20"/>
          <p:cNvSpPr txBox="1"/>
          <p:nvPr>
            <p:ph idx="3" type="title"/>
          </p:nvPr>
        </p:nvSpPr>
        <p:spPr>
          <a:xfrm>
            <a:off x="228600" y="6366571"/>
            <a:ext cx="1939200" cy="25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LANK_1_1_1_1_1_1_1_1_1_1_10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"/>
          <p:cNvSpPr/>
          <p:nvPr/>
        </p:nvSpPr>
        <p:spPr>
          <a:xfrm flipH="1" rot="-1179643">
            <a:off x="1720513" y="1595844"/>
            <a:ext cx="5703081" cy="2579262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92" name="Google Shape;292;p21"/>
          <p:cNvSpPr/>
          <p:nvPr/>
        </p:nvSpPr>
        <p:spPr>
          <a:xfrm rot="10800000">
            <a:off x="1792025" y="1576433"/>
            <a:ext cx="5559900" cy="2618100"/>
          </a:xfrm>
          <a:prstGeom prst="ellipse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93" name="Google Shape;293;p21"/>
          <p:cNvSpPr txBox="1"/>
          <p:nvPr>
            <p:ph idx="1" type="body"/>
          </p:nvPr>
        </p:nvSpPr>
        <p:spPr>
          <a:xfrm>
            <a:off x="2351750" y="5143267"/>
            <a:ext cx="43467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9pPr>
          </a:lstStyle>
          <a:p/>
        </p:txBody>
      </p:sp>
      <p:sp>
        <p:nvSpPr>
          <p:cNvPr id="294" name="Google Shape;294;p21"/>
          <p:cNvSpPr txBox="1"/>
          <p:nvPr>
            <p:ph hasCustomPrompt="1" type="title"/>
          </p:nvPr>
        </p:nvSpPr>
        <p:spPr>
          <a:xfrm>
            <a:off x="2662050" y="1576467"/>
            <a:ext cx="3819900" cy="26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1"/>
          <p:cNvSpPr/>
          <p:nvPr/>
        </p:nvSpPr>
        <p:spPr>
          <a:xfrm flipH="1" rot="1179643">
            <a:off x="1720424" y="1595794"/>
            <a:ext cx="5703081" cy="2579262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2">
  <p:cSld name="BLANK_1_1_1_1_1_1_1_1_1_1_9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22"/>
          <p:cNvGrpSpPr/>
          <p:nvPr/>
        </p:nvGrpSpPr>
        <p:grpSpPr>
          <a:xfrm flipH="1">
            <a:off x="3212200" y="-129"/>
            <a:ext cx="1851000" cy="1633726"/>
            <a:chOff x="461225" y="3875100"/>
            <a:chExt cx="1851000" cy="1225325"/>
          </a:xfrm>
        </p:grpSpPr>
        <p:grpSp>
          <p:nvGrpSpPr>
            <p:cNvPr id="298" name="Google Shape;298;p22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299" name="Google Shape;299;p22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0" name="Google Shape;300;p22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1" name="Google Shape;301;p22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2" name="Google Shape;302;p22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3" name="Google Shape;303;p22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04" name="Google Shape;304;p22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305" name="Google Shape;305;p22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6" name="Google Shape;306;p2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7" name="Google Shape;307;p2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8" name="Google Shape;308;p22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09" name="Google Shape;309;p22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310" name="Google Shape;310;p22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11" name="Google Shape;311;p2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12" name="Google Shape;312;p2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13" name="Google Shape;313;p22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314" name="Google Shape;314;p22"/>
          <p:cNvSpPr txBox="1"/>
          <p:nvPr>
            <p:ph type="title"/>
          </p:nvPr>
        </p:nvSpPr>
        <p:spPr>
          <a:xfrm>
            <a:off x="38100" y="124200"/>
            <a:ext cx="1583400" cy="252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15" name="Google Shape;315;p22"/>
          <p:cNvSpPr txBox="1"/>
          <p:nvPr>
            <p:ph idx="2" type="title"/>
          </p:nvPr>
        </p:nvSpPr>
        <p:spPr>
          <a:xfrm>
            <a:off x="115025" y="670367"/>
            <a:ext cx="5829000" cy="16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16" name="Google Shape;316;p22"/>
          <p:cNvSpPr txBox="1"/>
          <p:nvPr>
            <p:ph idx="3" type="title"/>
          </p:nvPr>
        </p:nvSpPr>
        <p:spPr>
          <a:xfrm>
            <a:off x="228600" y="6366571"/>
            <a:ext cx="1939200" cy="25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CUSTOM_2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"/>
          <p:cNvSpPr txBox="1"/>
          <p:nvPr>
            <p:ph type="title"/>
          </p:nvPr>
        </p:nvSpPr>
        <p:spPr>
          <a:xfrm>
            <a:off x="38100" y="124200"/>
            <a:ext cx="1583400" cy="252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19" name="Google Shape;319;p23"/>
          <p:cNvSpPr txBox="1"/>
          <p:nvPr>
            <p:ph idx="2" type="title"/>
          </p:nvPr>
        </p:nvSpPr>
        <p:spPr>
          <a:xfrm>
            <a:off x="115025" y="670367"/>
            <a:ext cx="54000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grpSp>
        <p:nvGrpSpPr>
          <p:cNvPr id="320" name="Google Shape;320;p23"/>
          <p:cNvGrpSpPr/>
          <p:nvPr/>
        </p:nvGrpSpPr>
        <p:grpSpPr>
          <a:xfrm flipH="1" rot="10800000">
            <a:off x="6179902" y="-139"/>
            <a:ext cx="2963226" cy="1994294"/>
            <a:chOff x="4306084" y="2701610"/>
            <a:chExt cx="4837921" cy="2441893"/>
          </a:xfrm>
        </p:grpSpPr>
        <p:sp>
          <p:nvSpPr>
            <p:cNvPr id="321" name="Google Shape;321;p23"/>
            <p:cNvSpPr/>
            <p:nvPr/>
          </p:nvSpPr>
          <p:spPr>
            <a:xfrm>
              <a:off x="4306084" y="4485495"/>
              <a:ext cx="4837921" cy="658008"/>
            </a:xfrm>
            <a:custGeom>
              <a:rect b="b" l="l" r="r" t="t"/>
              <a:pathLst>
                <a:path extrusionOk="0" fill="none" h="12217" w="89824">
                  <a:moveTo>
                    <a:pt x="85826" y="0"/>
                  </a:moveTo>
                  <a:lnTo>
                    <a:pt x="85826" y="0"/>
                  </a:lnTo>
                  <a:lnTo>
                    <a:pt x="85045" y="291"/>
                  </a:lnTo>
                  <a:lnTo>
                    <a:pt x="84218" y="581"/>
                  </a:lnTo>
                  <a:lnTo>
                    <a:pt x="83370" y="871"/>
                  </a:lnTo>
                  <a:lnTo>
                    <a:pt x="82476" y="1139"/>
                  </a:lnTo>
                  <a:lnTo>
                    <a:pt x="81538" y="1430"/>
                  </a:lnTo>
                  <a:lnTo>
                    <a:pt x="80578" y="1697"/>
                  </a:lnTo>
                  <a:lnTo>
                    <a:pt x="79596" y="1943"/>
                  </a:lnTo>
                  <a:lnTo>
                    <a:pt x="78568" y="2189"/>
                  </a:lnTo>
                  <a:lnTo>
                    <a:pt x="77496" y="2434"/>
                  </a:lnTo>
                  <a:lnTo>
                    <a:pt x="76424" y="2680"/>
                  </a:lnTo>
                  <a:lnTo>
                    <a:pt x="75308" y="2903"/>
                  </a:lnTo>
                  <a:lnTo>
                    <a:pt x="74146" y="3104"/>
                  </a:lnTo>
                  <a:lnTo>
                    <a:pt x="71779" y="3529"/>
                  </a:lnTo>
                  <a:lnTo>
                    <a:pt x="69278" y="3886"/>
                  </a:lnTo>
                  <a:lnTo>
                    <a:pt x="66709" y="4221"/>
                  </a:lnTo>
                  <a:lnTo>
                    <a:pt x="64029" y="4511"/>
                  </a:lnTo>
                  <a:lnTo>
                    <a:pt x="61260" y="4779"/>
                  </a:lnTo>
                  <a:lnTo>
                    <a:pt x="58424" y="4980"/>
                  </a:lnTo>
                  <a:lnTo>
                    <a:pt x="55498" y="5159"/>
                  </a:lnTo>
                  <a:lnTo>
                    <a:pt x="52506" y="5271"/>
                  </a:lnTo>
                  <a:lnTo>
                    <a:pt x="49468" y="5338"/>
                  </a:lnTo>
                  <a:lnTo>
                    <a:pt x="46364" y="5382"/>
                  </a:lnTo>
                  <a:lnTo>
                    <a:pt x="46364" y="5382"/>
                  </a:lnTo>
                  <a:lnTo>
                    <a:pt x="43260" y="5338"/>
                  </a:lnTo>
                  <a:lnTo>
                    <a:pt x="40200" y="5271"/>
                  </a:lnTo>
                  <a:lnTo>
                    <a:pt x="37208" y="5159"/>
                  </a:lnTo>
                  <a:lnTo>
                    <a:pt x="34304" y="4980"/>
                  </a:lnTo>
                  <a:lnTo>
                    <a:pt x="31446" y="4779"/>
                  </a:lnTo>
                  <a:lnTo>
                    <a:pt x="28676" y="4511"/>
                  </a:lnTo>
                  <a:lnTo>
                    <a:pt x="25996" y="4221"/>
                  </a:lnTo>
                  <a:lnTo>
                    <a:pt x="23428" y="3886"/>
                  </a:lnTo>
                  <a:lnTo>
                    <a:pt x="20927" y="3529"/>
                  </a:lnTo>
                  <a:lnTo>
                    <a:pt x="18560" y="3104"/>
                  </a:lnTo>
                  <a:lnTo>
                    <a:pt x="17421" y="2903"/>
                  </a:lnTo>
                  <a:lnTo>
                    <a:pt x="16282" y="2680"/>
                  </a:lnTo>
                  <a:lnTo>
                    <a:pt x="15210" y="2434"/>
                  </a:lnTo>
                  <a:lnTo>
                    <a:pt x="14138" y="2189"/>
                  </a:lnTo>
                  <a:lnTo>
                    <a:pt x="13110" y="1943"/>
                  </a:lnTo>
                  <a:lnTo>
                    <a:pt x="12128" y="1697"/>
                  </a:lnTo>
                  <a:lnTo>
                    <a:pt x="11167" y="1430"/>
                  </a:lnTo>
                  <a:lnTo>
                    <a:pt x="10229" y="1139"/>
                  </a:lnTo>
                  <a:lnTo>
                    <a:pt x="9336" y="871"/>
                  </a:lnTo>
                  <a:lnTo>
                    <a:pt x="8487" y="581"/>
                  </a:lnTo>
                  <a:lnTo>
                    <a:pt x="7661" y="291"/>
                  </a:lnTo>
                  <a:lnTo>
                    <a:pt x="6879" y="0"/>
                  </a:lnTo>
                  <a:lnTo>
                    <a:pt x="6879" y="0"/>
                  </a:lnTo>
                  <a:lnTo>
                    <a:pt x="6075" y="313"/>
                  </a:lnTo>
                  <a:lnTo>
                    <a:pt x="5338" y="648"/>
                  </a:lnTo>
                  <a:lnTo>
                    <a:pt x="4624" y="983"/>
                  </a:lnTo>
                  <a:lnTo>
                    <a:pt x="3976" y="1340"/>
                  </a:lnTo>
                  <a:lnTo>
                    <a:pt x="3351" y="1697"/>
                  </a:lnTo>
                  <a:lnTo>
                    <a:pt x="2793" y="2055"/>
                  </a:lnTo>
                  <a:lnTo>
                    <a:pt x="2279" y="2412"/>
                  </a:lnTo>
                  <a:lnTo>
                    <a:pt x="1810" y="2792"/>
                  </a:lnTo>
                  <a:lnTo>
                    <a:pt x="1386" y="3171"/>
                  </a:lnTo>
                  <a:lnTo>
                    <a:pt x="1028" y="3551"/>
                  </a:lnTo>
                  <a:lnTo>
                    <a:pt x="716" y="3931"/>
                  </a:lnTo>
                  <a:lnTo>
                    <a:pt x="470" y="4310"/>
                  </a:lnTo>
                  <a:lnTo>
                    <a:pt x="269" y="4712"/>
                  </a:lnTo>
                  <a:lnTo>
                    <a:pt x="180" y="4913"/>
                  </a:lnTo>
                  <a:lnTo>
                    <a:pt x="135" y="5114"/>
                  </a:lnTo>
                  <a:lnTo>
                    <a:pt x="68" y="5315"/>
                  </a:lnTo>
                  <a:lnTo>
                    <a:pt x="46" y="5516"/>
                  </a:lnTo>
                  <a:lnTo>
                    <a:pt x="23" y="5717"/>
                  </a:lnTo>
                  <a:lnTo>
                    <a:pt x="1" y="5918"/>
                  </a:lnTo>
                  <a:lnTo>
                    <a:pt x="1" y="5918"/>
                  </a:lnTo>
                  <a:lnTo>
                    <a:pt x="23" y="6142"/>
                  </a:lnTo>
                  <a:lnTo>
                    <a:pt x="46" y="6365"/>
                  </a:lnTo>
                  <a:lnTo>
                    <a:pt x="90" y="6566"/>
                  </a:lnTo>
                  <a:lnTo>
                    <a:pt x="135" y="6789"/>
                  </a:lnTo>
                  <a:lnTo>
                    <a:pt x="224" y="7013"/>
                  </a:lnTo>
                  <a:lnTo>
                    <a:pt x="314" y="7214"/>
                  </a:lnTo>
                  <a:lnTo>
                    <a:pt x="425" y="7437"/>
                  </a:lnTo>
                  <a:lnTo>
                    <a:pt x="537" y="7638"/>
                  </a:lnTo>
                  <a:lnTo>
                    <a:pt x="671" y="7839"/>
                  </a:lnTo>
                  <a:lnTo>
                    <a:pt x="827" y="8062"/>
                  </a:lnTo>
                  <a:lnTo>
                    <a:pt x="1185" y="8464"/>
                  </a:lnTo>
                  <a:lnTo>
                    <a:pt x="1609" y="8866"/>
                  </a:lnTo>
                  <a:lnTo>
                    <a:pt x="2078" y="9268"/>
                  </a:lnTo>
                  <a:lnTo>
                    <a:pt x="2614" y="9670"/>
                  </a:lnTo>
                  <a:lnTo>
                    <a:pt x="3195" y="10050"/>
                  </a:lnTo>
                  <a:lnTo>
                    <a:pt x="3842" y="10430"/>
                  </a:lnTo>
                  <a:lnTo>
                    <a:pt x="4557" y="10809"/>
                  </a:lnTo>
                  <a:lnTo>
                    <a:pt x="5294" y="11167"/>
                  </a:lnTo>
                  <a:lnTo>
                    <a:pt x="6098" y="11524"/>
                  </a:lnTo>
                  <a:lnTo>
                    <a:pt x="6969" y="11881"/>
                  </a:lnTo>
                  <a:lnTo>
                    <a:pt x="7862" y="12216"/>
                  </a:lnTo>
                  <a:lnTo>
                    <a:pt x="84844" y="12216"/>
                  </a:lnTo>
                  <a:lnTo>
                    <a:pt x="89824" y="9871"/>
                  </a:lnTo>
                  <a:lnTo>
                    <a:pt x="89824" y="1988"/>
                  </a:lnTo>
                  <a:lnTo>
                    <a:pt x="89824" y="1988"/>
                  </a:lnTo>
                  <a:lnTo>
                    <a:pt x="89400" y="1720"/>
                  </a:lnTo>
                  <a:lnTo>
                    <a:pt x="88975" y="1474"/>
                  </a:lnTo>
                  <a:lnTo>
                    <a:pt x="88506" y="1206"/>
                  </a:lnTo>
                  <a:lnTo>
                    <a:pt x="88015" y="961"/>
                  </a:lnTo>
                  <a:lnTo>
                    <a:pt x="87501" y="715"/>
                  </a:lnTo>
                  <a:lnTo>
                    <a:pt x="86965" y="469"/>
                  </a:lnTo>
                  <a:lnTo>
                    <a:pt x="85826" y="0"/>
                  </a:lnTo>
                  <a:lnTo>
                    <a:pt x="85826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4306084" y="3738493"/>
              <a:ext cx="4837921" cy="747038"/>
            </a:xfrm>
            <a:custGeom>
              <a:rect b="b" l="l" r="r" t="t"/>
              <a:pathLst>
                <a:path extrusionOk="0" fill="none" h="13870" w="89824">
                  <a:moveTo>
                    <a:pt x="79372" y="0"/>
                  </a:moveTo>
                  <a:lnTo>
                    <a:pt x="79372" y="0"/>
                  </a:lnTo>
                  <a:lnTo>
                    <a:pt x="77764" y="380"/>
                  </a:lnTo>
                  <a:lnTo>
                    <a:pt x="76067" y="737"/>
                  </a:lnTo>
                  <a:lnTo>
                    <a:pt x="74325" y="1072"/>
                  </a:lnTo>
                  <a:lnTo>
                    <a:pt x="72494" y="1407"/>
                  </a:lnTo>
                  <a:lnTo>
                    <a:pt x="70595" y="1698"/>
                  </a:lnTo>
                  <a:lnTo>
                    <a:pt x="68652" y="1966"/>
                  </a:lnTo>
                  <a:lnTo>
                    <a:pt x="66642" y="2234"/>
                  </a:lnTo>
                  <a:lnTo>
                    <a:pt x="64565" y="2457"/>
                  </a:lnTo>
                  <a:lnTo>
                    <a:pt x="62444" y="2658"/>
                  </a:lnTo>
                  <a:lnTo>
                    <a:pt x="60278" y="2859"/>
                  </a:lnTo>
                  <a:lnTo>
                    <a:pt x="58044" y="3015"/>
                  </a:lnTo>
                  <a:lnTo>
                    <a:pt x="55789" y="3127"/>
                  </a:lnTo>
                  <a:lnTo>
                    <a:pt x="53488" y="3239"/>
                  </a:lnTo>
                  <a:lnTo>
                    <a:pt x="51143" y="3306"/>
                  </a:lnTo>
                  <a:lnTo>
                    <a:pt x="48754" y="3350"/>
                  </a:lnTo>
                  <a:lnTo>
                    <a:pt x="46364" y="3373"/>
                  </a:lnTo>
                  <a:lnTo>
                    <a:pt x="46364" y="3373"/>
                  </a:lnTo>
                  <a:lnTo>
                    <a:pt x="43952" y="3350"/>
                  </a:lnTo>
                  <a:lnTo>
                    <a:pt x="41563" y="3306"/>
                  </a:lnTo>
                  <a:lnTo>
                    <a:pt x="39218" y="3239"/>
                  </a:lnTo>
                  <a:lnTo>
                    <a:pt x="36917" y="3127"/>
                  </a:lnTo>
                  <a:lnTo>
                    <a:pt x="34662" y="3015"/>
                  </a:lnTo>
                  <a:lnTo>
                    <a:pt x="32451" y="2859"/>
                  </a:lnTo>
                  <a:lnTo>
                    <a:pt x="30262" y="2658"/>
                  </a:lnTo>
                  <a:lnTo>
                    <a:pt x="28140" y="2457"/>
                  </a:lnTo>
                  <a:lnTo>
                    <a:pt x="26086" y="2234"/>
                  </a:lnTo>
                  <a:lnTo>
                    <a:pt x="24053" y="1966"/>
                  </a:lnTo>
                  <a:lnTo>
                    <a:pt x="22111" y="1698"/>
                  </a:lnTo>
                  <a:lnTo>
                    <a:pt x="20212" y="1407"/>
                  </a:lnTo>
                  <a:lnTo>
                    <a:pt x="18381" y="1072"/>
                  </a:lnTo>
                  <a:lnTo>
                    <a:pt x="16639" y="737"/>
                  </a:lnTo>
                  <a:lnTo>
                    <a:pt x="14942" y="380"/>
                  </a:lnTo>
                  <a:lnTo>
                    <a:pt x="13334" y="0"/>
                  </a:lnTo>
                  <a:lnTo>
                    <a:pt x="13334" y="0"/>
                  </a:lnTo>
                  <a:lnTo>
                    <a:pt x="11815" y="380"/>
                  </a:lnTo>
                  <a:lnTo>
                    <a:pt x="10386" y="782"/>
                  </a:lnTo>
                  <a:lnTo>
                    <a:pt x="9046" y="1229"/>
                  </a:lnTo>
                  <a:lnTo>
                    <a:pt x="7773" y="1653"/>
                  </a:lnTo>
                  <a:lnTo>
                    <a:pt x="6589" y="2122"/>
                  </a:lnTo>
                  <a:lnTo>
                    <a:pt x="5495" y="2591"/>
                  </a:lnTo>
                  <a:lnTo>
                    <a:pt x="4490" y="3060"/>
                  </a:lnTo>
                  <a:lnTo>
                    <a:pt x="4021" y="3328"/>
                  </a:lnTo>
                  <a:lnTo>
                    <a:pt x="3574" y="3574"/>
                  </a:lnTo>
                  <a:lnTo>
                    <a:pt x="3150" y="3819"/>
                  </a:lnTo>
                  <a:lnTo>
                    <a:pt x="2770" y="4087"/>
                  </a:lnTo>
                  <a:lnTo>
                    <a:pt x="2391" y="4333"/>
                  </a:lnTo>
                  <a:lnTo>
                    <a:pt x="2056" y="4601"/>
                  </a:lnTo>
                  <a:lnTo>
                    <a:pt x="1743" y="4869"/>
                  </a:lnTo>
                  <a:lnTo>
                    <a:pt x="1430" y="5137"/>
                  </a:lnTo>
                  <a:lnTo>
                    <a:pt x="1162" y="5405"/>
                  </a:lnTo>
                  <a:lnTo>
                    <a:pt x="939" y="5673"/>
                  </a:lnTo>
                  <a:lnTo>
                    <a:pt x="716" y="5941"/>
                  </a:lnTo>
                  <a:lnTo>
                    <a:pt x="537" y="6231"/>
                  </a:lnTo>
                  <a:lnTo>
                    <a:pt x="381" y="6499"/>
                  </a:lnTo>
                  <a:lnTo>
                    <a:pt x="247" y="6790"/>
                  </a:lnTo>
                  <a:lnTo>
                    <a:pt x="135" y="7058"/>
                  </a:lnTo>
                  <a:lnTo>
                    <a:pt x="68" y="7348"/>
                  </a:lnTo>
                  <a:lnTo>
                    <a:pt x="23" y="7638"/>
                  </a:lnTo>
                  <a:lnTo>
                    <a:pt x="1" y="7929"/>
                  </a:lnTo>
                  <a:lnTo>
                    <a:pt x="1" y="7929"/>
                  </a:lnTo>
                  <a:lnTo>
                    <a:pt x="23" y="8130"/>
                  </a:lnTo>
                  <a:lnTo>
                    <a:pt x="46" y="8331"/>
                  </a:lnTo>
                  <a:lnTo>
                    <a:pt x="68" y="8532"/>
                  </a:lnTo>
                  <a:lnTo>
                    <a:pt x="135" y="8733"/>
                  </a:lnTo>
                  <a:lnTo>
                    <a:pt x="180" y="8934"/>
                  </a:lnTo>
                  <a:lnTo>
                    <a:pt x="269" y="9135"/>
                  </a:lnTo>
                  <a:lnTo>
                    <a:pt x="470" y="9537"/>
                  </a:lnTo>
                  <a:lnTo>
                    <a:pt x="716" y="9916"/>
                  </a:lnTo>
                  <a:lnTo>
                    <a:pt x="1028" y="10318"/>
                  </a:lnTo>
                  <a:lnTo>
                    <a:pt x="1386" y="10698"/>
                  </a:lnTo>
                  <a:lnTo>
                    <a:pt x="1810" y="11055"/>
                  </a:lnTo>
                  <a:lnTo>
                    <a:pt x="2279" y="11435"/>
                  </a:lnTo>
                  <a:lnTo>
                    <a:pt x="2793" y="11792"/>
                  </a:lnTo>
                  <a:lnTo>
                    <a:pt x="3351" y="12150"/>
                  </a:lnTo>
                  <a:lnTo>
                    <a:pt x="3976" y="12507"/>
                  </a:lnTo>
                  <a:lnTo>
                    <a:pt x="4624" y="12864"/>
                  </a:lnTo>
                  <a:lnTo>
                    <a:pt x="5338" y="13199"/>
                  </a:lnTo>
                  <a:lnTo>
                    <a:pt x="6075" y="13534"/>
                  </a:lnTo>
                  <a:lnTo>
                    <a:pt x="6879" y="13869"/>
                  </a:lnTo>
                  <a:lnTo>
                    <a:pt x="6879" y="13869"/>
                  </a:lnTo>
                  <a:lnTo>
                    <a:pt x="7661" y="13557"/>
                  </a:lnTo>
                  <a:lnTo>
                    <a:pt x="8487" y="13266"/>
                  </a:lnTo>
                  <a:lnTo>
                    <a:pt x="9336" y="12976"/>
                  </a:lnTo>
                  <a:lnTo>
                    <a:pt x="10229" y="12708"/>
                  </a:lnTo>
                  <a:lnTo>
                    <a:pt x="11167" y="12440"/>
                  </a:lnTo>
                  <a:lnTo>
                    <a:pt x="12128" y="12172"/>
                  </a:lnTo>
                  <a:lnTo>
                    <a:pt x="13110" y="11904"/>
                  </a:lnTo>
                  <a:lnTo>
                    <a:pt x="14138" y="11658"/>
                  </a:lnTo>
                  <a:lnTo>
                    <a:pt x="15210" y="11413"/>
                  </a:lnTo>
                  <a:lnTo>
                    <a:pt x="16282" y="11189"/>
                  </a:lnTo>
                  <a:lnTo>
                    <a:pt x="17421" y="10966"/>
                  </a:lnTo>
                  <a:lnTo>
                    <a:pt x="18560" y="10743"/>
                  </a:lnTo>
                  <a:lnTo>
                    <a:pt x="20927" y="10318"/>
                  </a:lnTo>
                  <a:lnTo>
                    <a:pt x="23428" y="9961"/>
                  </a:lnTo>
                  <a:lnTo>
                    <a:pt x="25996" y="9626"/>
                  </a:lnTo>
                  <a:lnTo>
                    <a:pt x="28676" y="9336"/>
                  </a:lnTo>
                  <a:lnTo>
                    <a:pt x="31446" y="9068"/>
                  </a:lnTo>
                  <a:lnTo>
                    <a:pt x="34304" y="8867"/>
                  </a:lnTo>
                  <a:lnTo>
                    <a:pt x="37208" y="8688"/>
                  </a:lnTo>
                  <a:lnTo>
                    <a:pt x="40200" y="8576"/>
                  </a:lnTo>
                  <a:lnTo>
                    <a:pt x="43260" y="8509"/>
                  </a:lnTo>
                  <a:lnTo>
                    <a:pt x="46364" y="8487"/>
                  </a:lnTo>
                  <a:lnTo>
                    <a:pt x="46364" y="8487"/>
                  </a:lnTo>
                  <a:lnTo>
                    <a:pt x="49468" y="8509"/>
                  </a:lnTo>
                  <a:lnTo>
                    <a:pt x="52506" y="8576"/>
                  </a:lnTo>
                  <a:lnTo>
                    <a:pt x="55498" y="8688"/>
                  </a:lnTo>
                  <a:lnTo>
                    <a:pt x="58424" y="8867"/>
                  </a:lnTo>
                  <a:lnTo>
                    <a:pt x="61260" y="9068"/>
                  </a:lnTo>
                  <a:lnTo>
                    <a:pt x="64029" y="9336"/>
                  </a:lnTo>
                  <a:lnTo>
                    <a:pt x="66709" y="9626"/>
                  </a:lnTo>
                  <a:lnTo>
                    <a:pt x="69278" y="9961"/>
                  </a:lnTo>
                  <a:lnTo>
                    <a:pt x="71779" y="10318"/>
                  </a:lnTo>
                  <a:lnTo>
                    <a:pt x="74146" y="10743"/>
                  </a:lnTo>
                  <a:lnTo>
                    <a:pt x="75308" y="10966"/>
                  </a:lnTo>
                  <a:lnTo>
                    <a:pt x="76424" y="11189"/>
                  </a:lnTo>
                  <a:lnTo>
                    <a:pt x="77496" y="11413"/>
                  </a:lnTo>
                  <a:lnTo>
                    <a:pt x="78568" y="11658"/>
                  </a:lnTo>
                  <a:lnTo>
                    <a:pt x="79596" y="11904"/>
                  </a:lnTo>
                  <a:lnTo>
                    <a:pt x="80578" y="12172"/>
                  </a:lnTo>
                  <a:lnTo>
                    <a:pt x="81538" y="12440"/>
                  </a:lnTo>
                  <a:lnTo>
                    <a:pt x="82476" y="12708"/>
                  </a:lnTo>
                  <a:lnTo>
                    <a:pt x="83370" y="12976"/>
                  </a:lnTo>
                  <a:lnTo>
                    <a:pt x="84218" y="13266"/>
                  </a:lnTo>
                  <a:lnTo>
                    <a:pt x="85045" y="13557"/>
                  </a:lnTo>
                  <a:lnTo>
                    <a:pt x="85826" y="13869"/>
                  </a:lnTo>
                  <a:lnTo>
                    <a:pt x="85826" y="13869"/>
                  </a:lnTo>
                  <a:lnTo>
                    <a:pt x="86965" y="13378"/>
                  </a:lnTo>
                  <a:lnTo>
                    <a:pt x="88015" y="12887"/>
                  </a:lnTo>
                  <a:lnTo>
                    <a:pt x="88506" y="12641"/>
                  </a:lnTo>
                  <a:lnTo>
                    <a:pt x="88975" y="12395"/>
                  </a:lnTo>
                  <a:lnTo>
                    <a:pt x="89400" y="12127"/>
                  </a:lnTo>
                  <a:lnTo>
                    <a:pt x="89824" y="11859"/>
                  </a:lnTo>
                  <a:lnTo>
                    <a:pt x="89824" y="3998"/>
                  </a:lnTo>
                  <a:lnTo>
                    <a:pt x="89824" y="3998"/>
                  </a:lnTo>
                  <a:lnTo>
                    <a:pt x="89377" y="3708"/>
                  </a:lnTo>
                  <a:lnTo>
                    <a:pt x="88886" y="3440"/>
                  </a:lnTo>
                  <a:lnTo>
                    <a:pt x="88395" y="3149"/>
                  </a:lnTo>
                  <a:lnTo>
                    <a:pt x="87859" y="2881"/>
                  </a:lnTo>
                  <a:lnTo>
                    <a:pt x="87300" y="2613"/>
                  </a:lnTo>
                  <a:lnTo>
                    <a:pt x="86697" y="2368"/>
                  </a:lnTo>
                  <a:lnTo>
                    <a:pt x="86094" y="2100"/>
                  </a:lnTo>
                  <a:lnTo>
                    <a:pt x="85447" y="1854"/>
                  </a:lnTo>
                  <a:lnTo>
                    <a:pt x="84084" y="1363"/>
                  </a:lnTo>
                  <a:lnTo>
                    <a:pt x="82610" y="871"/>
                  </a:lnTo>
                  <a:lnTo>
                    <a:pt x="81047" y="425"/>
                  </a:lnTo>
                  <a:lnTo>
                    <a:pt x="79372" y="0"/>
                  </a:lnTo>
                  <a:lnTo>
                    <a:pt x="79372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4306084" y="2701610"/>
              <a:ext cx="4837921" cy="1036913"/>
            </a:xfrm>
            <a:custGeom>
              <a:rect b="b" l="l" r="r" t="t"/>
              <a:pathLst>
                <a:path extrusionOk="0" fill="none" h="19252" w="89824">
                  <a:moveTo>
                    <a:pt x="46364" y="1"/>
                  </a:moveTo>
                  <a:lnTo>
                    <a:pt x="46364" y="1"/>
                  </a:lnTo>
                  <a:lnTo>
                    <a:pt x="43974" y="1"/>
                  </a:lnTo>
                  <a:lnTo>
                    <a:pt x="41607" y="45"/>
                  </a:lnTo>
                  <a:lnTo>
                    <a:pt x="39307" y="135"/>
                  </a:lnTo>
                  <a:lnTo>
                    <a:pt x="37007" y="224"/>
                  </a:lnTo>
                  <a:lnTo>
                    <a:pt x="34773" y="358"/>
                  </a:lnTo>
                  <a:lnTo>
                    <a:pt x="32562" y="492"/>
                  </a:lnTo>
                  <a:lnTo>
                    <a:pt x="30418" y="671"/>
                  </a:lnTo>
                  <a:lnTo>
                    <a:pt x="28319" y="872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34" y="1631"/>
                  </a:lnTo>
                  <a:lnTo>
                    <a:pt x="20436" y="1921"/>
                  </a:lnTo>
                  <a:lnTo>
                    <a:pt x="18627" y="2234"/>
                  </a:lnTo>
                  <a:lnTo>
                    <a:pt x="16885" y="2569"/>
                  </a:lnTo>
                  <a:lnTo>
                    <a:pt x="15187" y="2926"/>
                  </a:lnTo>
                  <a:lnTo>
                    <a:pt x="13579" y="3306"/>
                  </a:lnTo>
                  <a:lnTo>
                    <a:pt x="12038" y="3708"/>
                  </a:lnTo>
                  <a:lnTo>
                    <a:pt x="10587" y="4110"/>
                  </a:lnTo>
                  <a:lnTo>
                    <a:pt x="9224" y="4534"/>
                  </a:lnTo>
                  <a:lnTo>
                    <a:pt x="7929" y="4981"/>
                  </a:lnTo>
                  <a:lnTo>
                    <a:pt x="6723" y="5450"/>
                  </a:lnTo>
                  <a:lnTo>
                    <a:pt x="5606" y="5919"/>
                  </a:lnTo>
                  <a:lnTo>
                    <a:pt x="4579" y="6410"/>
                  </a:lnTo>
                  <a:lnTo>
                    <a:pt x="4110" y="6656"/>
                  </a:lnTo>
                  <a:lnTo>
                    <a:pt x="3641" y="6901"/>
                  </a:lnTo>
                  <a:lnTo>
                    <a:pt x="3217" y="7169"/>
                  </a:lnTo>
                  <a:lnTo>
                    <a:pt x="2815" y="7415"/>
                  </a:lnTo>
                  <a:lnTo>
                    <a:pt x="2435" y="7683"/>
                  </a:lnTo>
                  <a:lnTo>
                    <a:pt x="2100" y="7951"/>
                  </a:lnTo>
                  <a:lnTo>
                    <a:pt x="1765" y="8219"/>
                  </a:lnTo>
                  <a:lnTo>
                    <a:pt x="1475" y="8487"/>
                  </a:lnTo>
                  <a:lnTo>
                    <a:pt x="1185" y="8755"/>
                  </a:lnTo>
                  <a:lnTo>
                    <a:pt x="961" y="9023"/>
                  </a:lnTo>
                  <a:lnTo>
                    <a:pt x="738" y="9313"/>
                  </a:lnTo>
                  <a:lnTo>
                    <a:pt x="537" y="9581"/>
                  </a:lnTo>
                  <a:lnTo>
                    <a:pt x="381" y="9872"/>
                  </a:lnTo>
                  <a:lnTo>
                    <a:pt x="247" y="10140"/>
                  </a:lnTo>
                  <a:lnTo>
                    <a:pt x="135" y="10430"/>
                  </a:lnTo>
                  <a:lnTo>
                    <a:pt x="68" y="10720"/>
                  </a:lnTo>
                  <a:lnTo>
                    <a:pt x="23" y="11011"/>
                  </a:lnTo>
                  <a:lnTo>
                    <a:pt x="1" y="11301"/>
                  </a:lnTo>
                  <a:lnTo>
                    <a:pt x="1" y="11301"/>
                  </a:lnTo>
                  <a:lnTo>
                    <a:pt x="23" y="11591"/>
                  </a:lnTo>
                  <a:lnTo>
                    <a:pt x="68" y="11882"/>
                  </a:lnTo>
                  <a:lnTo>
                    <a:pt x="135" y="12172"/>
                  </a:lnTo>
                  <a:lnTo>
                    <a:pt x="247" y="12462"/>
                  </a:lnTo>
                  <a:lnTo>
                    <a:pt x="381" y="12730"/>
                  </a:lnTo>
                  <a:lnTo>
                    <a:pt x="537" y="13021"/>
                  </a:lnTo>
                  <a:lnTo>
                    <a:pt x="716" y="13289"/>
                  </a:lnTo>
                  <a:lnTo>
                    <a:pt x="939" y="13557"/>
                  </a:lnTo>
                  <a:lnTo>
                    <a:pt x="1162" y="13847"/>
                  </a:lnTo>
                  <a:lnTo>
                    <a:pt x="1430" y="14115"/>
                  </a:lnTo>
                  <a:lnTo>
                    <a:pt x="1743" y="14383"/>
                  </a:lnTo>
                  <a:lnTo>
                    <a:pt x="2056" y="14629"/>
                  </a:lnTo>
                  <a:lnTo>
                    <a:pt x="2391" y="14897"/>
                  </a:lnTo>
                  <a:lnTo>
                    <a:pt x="2770" y="15165"/>
                  </a:lnTo>
                  <a:lnTo>
                    <a:pt x="3150" y="15410"/>
                  </a:lnTo>
                  <a:lnTo>
                    <a:pt x="3574" y="15678"/>
                  </a:lnTo>
                  <a:lnTo>
                    <a:pt x="4021" y="15924"/>
                  </a:lnTo>
                  <a:lnTo>
                    <a:pt x="4490" y="16170"/>
                  </a:lnTo>
                  <a:lnTo>
                    <a:pt x="5495" y="16661"/>
                  </a:lnTo>
                  <a:lnTo>
                    <a:pt x="6589" y="17130"/>
                  </a:lnTo>
                  <a:lnTo>
                    <a:pt x="7773" y="17577"/>
                  </a:lnTo>
                  <a:lnTo>
                    <a:pt x="9046" y="18023"/>
                  </a:lnTo>
                  <a:lnTo>
                    <a:pt x="10386" y="18447"/>
                  </a:lnTo>
                  <a:lnTo>
                    <a:pt x="11815" y="18849"/>
                  </a:lnTo>
                  <a:lnTo>
                    <a:pt x="13334" y="19251"/>
                  </a:lnTo>
                  <a:lnTo>
                    <a:pt x="13334" y="19251"/>
                  </a:lnTo>
                  <a:lnTo>
                    <a:pt x="14942" y="18872"/>
                  </a:lnTo>
                  <a:lnTo>
                    <a:pt x="16639" y="18492"/>
                  </a:lnTo>
                  <a:lnTo>
                    <a:pt x="18381" y="18157"/>
                  </a:lnTo>
                  <a:lnTo>
                    <a:pt x="20212" y="17845"/>
                  </a:lnTo>
                  <a:lnTo>
                    <a:pt x="22111" y="17532"/>
                  </a:lnTo>
                  <a:lnTo>
                    <a:pt x="24053" y="17264"/>
                  </a:lnTo>
                  <a:lnTo>
                    <a:pt x="26086" y="16996"/>
                  </a:lnTo>
                  <a:lnTo>
                    <a:pt x="28140" y="16773"/>
                  </a:lnTo>
                  <a:lnTo>
                    <a:pt x="30262" y="16572"/>
                  </a:lnTo>
                  <a:lnTo>
                    <a:pt x="32451" y="16393"/>
                  </a:lnTo>
                  <a:lnTo>
                    <a:pt x="34662" y="16237"/>
                  </a:lnTo>
                  <a:lnTo>
                    <a:pt x="36917" y="16103"/>
                  </a:lnTo>
                  <a:lnTo>
                    <a:pt x="39218" y="15991"/>
                  </a:lnTo>
                  <a:lnTo>
                    <a:pt x="41563" y="15924"/>
                  </a:lnTo>
                  <a:lnTo>
                    <a:pt x="43952" y="15879"/>
                  </a:lnTo>
                  <a:lnTo>
                    <a:pt x="46364" y="15857"/>
                  </a:lnTo>
                  <a:lnTo>
                    <a:pt x="46364" y="15857"/>
                  </a:lnTo>
                  <a:lnTo>
                    <a:pt x="48754" y="15879"/>
                  </a:lnTo>
                  <a:lnTo>
                    <a:pt x="51143" y="15924"/>
                  </a:lnTo>
                  <a:lnTo>
                    <a:pt x="53488" y="15991"/>
                  </a:lnTo>
                  <a:lnTo>
                    <a:pt x="55789" y="16103"/>
                  </a:lnTo>
                  <a:lnTo>
                    <a:pt x="58044" y="16237"/>
                  </a:lnTo>
                  <a:lnTo>
                    <a:pt x="60278" y="16393"/>
                  </a:lnTo>
                  <a:lnTo>
                    <a:pt x="62444" y="16572"/>
                  </a:lnTo>
                  <a:lnTo>
                    <a:pt x="64565" y="16773"/>
                  </a:lnTo>
                  <a:lnTo>
                    <a:pt x="66642" y="16996"/>
                  </a:lnTo>
                  <a:lnTo>
                    <a:pt x="68652" y="17264"/>
                  </a:lnTo>
                  <a:lnTo>
                    <a:pt x="70595" y="17532"/>
                  </a:lnTo>
                  <a:lnTo>
                    <a:pt x="72494" y="17845"/>
                  </a:lnTo>
                  <a:lnTo>
                    <a:pt x="74325" y="18157"/>
                  </a:lnTo>
                  <a:lnTo>
                    <a:pt x="76067" y="18492"/>
                  </a:lnTo>
                  <a:lnTo>
                    <a:pt x="77764" y="18872"/>
                  </a:lnTo>
                  <a:lnTo>
                    <a:pt x="79372" y="19251"/>
                  </a:lnTo>
                  <a:lnTo>
                    <a:pt x="79372" y="19251"/>
                  </a:lnTo>
                  <a:lnTo>
                    <a:pt x="81047" y="18805"/>
                  </a:lnTo>
                  <a:lnTo>
                    <a:pt x="82610" y="18358"/>
                  </a:lnTo>
                  <a:lnTo>
                    <a:pt x="84084" y="17889"/>
                  </a:lnTo>
                  <a:lnTo>
                    <a:pt x="85447" y="17398"/>
                  </a:lnTo>
                  <a:lnTo>
                    <a:pt x="86094" y="17130"/>
                  </a:lnTo>
                  <a:lnTo>
                    <a:pt x="86697" y="16884"/>
                  </a:lnTo>
                  <a:lnTo>
                    <a:pt x="87300" y="16616"/>
                  </a:lnTo>
                  <a:lnTo>
                    <a:pt x="87859" y="16348"/>
                  </a:lnTo>
                  <a:lnTo>
                    <a:pt x="88395" y="16080"/>
                  </a:lnTo>
                  <a:lnTo>
                    <a:pt x="88886" y="15812"/>
                  </a:lnTo>
                  <a:lnTo>
                    <a:pt x="89377" y="15522"/>
                  </a:lnTo>
                  <a:lnTo>
                    <a:pt x="89824" y="15254"/>
                  </a:lnTo>
                  <a:lnTo>
                    <a:pt x="89824" y="7370"/>
                  </a:lnTo>
                  <a:lnTo>
                    <a:pt x="89824" y="7370"/>
                  </a:lnTo>
                  <a:lnTo>
                    <a:pt x="89176" y="6968"/>
                  </a:lnTo>
                  <a:lnTo>
                    <a:pt x="88462" y="6566"/>
                  </a:lnTo>
                  <a:lnTo>
                    <a:pt x="87702" y="6187"/>
                  </a:lnTo>
                  <a:lnTo>
                    <a:pt x="86876" y="5807"/>
                  </a:lnTo>
                  <a:lnTo>
                    <a:pt x="86005" y="5450"/>
                  </a:lnTo>
                  <a:lnTo>
                    <a:pt x="85067" y="5092"/>
                  </a:lnTo>
                  <a:lnTo>
                    <a:pt x="84084" y="4735"/>
                  </a:lnTo>
                  <a:lnTo>
                    <a:pt x="83057" y="4400"/>
                  </a:lnTo>
                  <a:lnTo>
                    <a:pt x="81985" y="4065"/>
                  </a:lnTo>
                  <a:lnTo>
                    <a:pt x="80846" y="3752"/>
                  </a:lnTo>
                  <a:lnTo>
                    <a:pt x="79663" y="3440"/>
                  </a:lnTo>
                  <a:lnTo>
                    <a:pt x="78434" y="3149"/>
                  </a:lnTo>
                  <a:lnTo>
                    <a:pt x="77161" y="2859"/>
                  </a:lnTo>
                  <a:lnTo>
                    <a:pt x="75844" y="2569"/>
                  </a:lnTo>
                  <a:lnTo>
                    <a:pt x="74504" y="2323"/>
                  </a:lnTo>
                  <a:lnTo>
                    <a:pt x="73097" y="2055"/>
                  </a:lnTo>
                  <a:lnTo>
                    <a:pt x="71667" y="1832"/>
                  </a:lnTo>
                  <a:lnTo>
                    <a:pt x="70193" y="1609"/>
                  </a:lnTo>
                  <a:lnTo>
                    <a:pt x="68675" y="1385"/>
                  </a:lnTo>
                  <a:lnTo>
                    <a:pt x="67134" y="1184"/>
                  </a:lnTo>
                  <a:lnTo>
                    <a:pt x="65548" y="1006"/>
                  </a:lnTo>
                  <a:lnTo>
                    <a:pt x="63940" y="827"/>
                  </a:lnTo>
                  <a:lnTo>
                    <a:pt x="62310" y="671"/>
                  </a:lnTo>
                  <a:lnTo>
                    <a:pt x="60635" y="537"/>
                  </a:lnTo>
                  <a:lnTo>
                    <a:pt x="58938" y="425"/>
                  </a:lnTo>
                  <a:lnTo>
                    <a:pt x="57196" y="313"/>
                  </a:lnTo>
                  <a:lnTo>
                    <a:pt x="55454" y="202"/>
                  </a:lnTo>
                  <a:lnTo>
                    <a:pt x="53667" y="135"/>
                  </a:lnTo>
                  <a:lnTo>
                    <a:pt x="51880" y="68"/>
                  </a:lnTo>
                  <a:lnTo>
                    <a:pt x="50049" y="23"/>
                  </a:lnTo>
                  <a:lnTo>
                    <a:pt x="48218" y="1"/>
                  </a:lnTo>
                  <a:lnTo>
                    <a:pt x="46364" y="1"/>
                  </a:lnTo>
                  <a:lnTo>
                    <a:pt x="46364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324" name="Google Shape;324;p23"/>
          <p:cNvSpPr txBox="1"/>
          <p:nvPr>
            <p:ph idx="1" type="subTitle"/>
          </p:nvPr>
        </p:nvSpPr>
        <p:spPr>
          <a:xfrm>
            <a:off x="278850" y="3968167"/>
            <a:ext cx="1387800" cy="15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23"/>
          <p:cNvSpPr txBox="1"/>
          <p:nvPr>
            <p:ph idx="3" type="subTitle"/>
          </p:nvPr>
        </p:nvSpPr>
        <p:spPr>
          <a:xfrm>
            <a:off x="1720650" y="3452400"/>
            <a:ext cx="1387800" cy="15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6" name="Google Shape;326;p23"/>
          <p:cNvSpPr txBox="1"/>
          <p:nvPr>
            <p:ph idx="4" type="subTitle"/>
          </p:nvPr>
        </p:nvSpPr>
        <p:spPr>
          <a:xfrm>
            <a:off x="3155400" y="3075533"/>
            <a:ext cx="1387800" cy="15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23"/>
          <p:cNvSpPr txBox="1"/>
          <p:nvPr>
            <p:ph idx="5" type="subTitle"/>
          </p:nvPr>
        </p:nvSpPr>
        <p:spPr>
          <a:xfrm>
            <a:off x="4597200" y="2657600"/>
            <a:ext cx="1387800" cy="15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23"/>
          <p:cNvSpPr txBox="1"/>
          <p:nvPr>
            <p:ph idx="6" type="subTitle"/>
          </p:nvPr>
        </p:nvSpPr>
        <p:spPr>
          <a:xfrm>
            <a:off x="6031950" y="2198800"/>
            <a:ext cx="1387800" cy="15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23"/>
          <p:cNvSpPr txBox="1"/>
          <p:nvPr>
            <p:ph idx="7" type="subTitle"/>
          </p:nvPr>
        </p:nvSpPr>
        <p:spPr>
          <a:xfrm>
            <a:off x="7473750" y="1703933"/>
            <a:ext cx="1387800" cy="15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30" name="Google Shape;330;p23"/>
          <p:cNvGrpSpPr/>
          <p:nvPr/>
        </p:nvGrpSpPr>
        <p:grpSpPr>
          <a:xfrm>
            <a:off x="2674998" y="3897569"/>
            <a:ext cx="6470027" cy="2962225"/>
            <a:chOff x="2674998" y="2923250"/>
            <a:chExt cx="6470027" cy="2221724"/>
          </a:xfrm>
        </p:grpSpPr>
        <p:sp>
          <p:nvSpPr>
            <p:cNvPr id="331" name="Google Shape;331;p23"/>
            <p:cNvSpPr/>
            <p:nvPr/>
          </p:nvSpPr>
          <p:spPr>
            <a:xfrm flipH="1">
              <a:off x="2674998" y="2923250"/>
              <a:ext cx="6469577" cy="2221028"/>
            </a:xfrm>
            <a:custGeom>
              <a:rect b="b" l="l" r="r" t="t"/>
              <a:pathLst>
                <a:path extrusionOk="0" h="140705" w="409856">
                  <a:moveTo>
                    <a:pt x="31655" y="0"/>
                  </a:moveTo>
                  <a:lnTo>
                    <a:pt x="0" y="140608"/>
                  </a:lnTo>
                  <a:lnTo>
                    <a:pt x="198782" y="140640"/>
                  </a:lnTo>
                  <a:lnTo>
                    <a:pt x="409856" y="14070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332" name="Google Shape;332;p23"/>
            <p:cNvSpPr/>
            <p:nvPr/>
          </p:nvSpPr>
          <p:spPr>
            <a:xfrm flipH="1">
              <a:off x="8645446" y="2924025"/>
              <a:ext cx="499579" cy="2220949"/>
            </a:xfrm>
            <a:custGeom>
              <a:rect b="b" l="l" r="r" t="t"/>
              <a:pathLst>
                <a:path extrusionOk="0" h="140700" w="31649">
                  <a:moveTo>
                    <a:pt x="31649" y="0"/>
                  </a:moveTo>
                  <a:lnTo>
                    <a:pt x="0" y="140700"/>
                  </a:lnTo>
                  <a:lnTo>
                    <a:pt x="65" y="53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333" name="Google Shape;333;p23"/>
          <p:cNvSpPr txBox="1"/>
          <p:nvPr>
            <p:ph idx="8" type="title"/>
          </p:nvPr>
        </p:nvSpPr>
        <p:spPr>
          <a:xfrm>
            <a:off x="228600" y="6366571"/>
            <a:ext cx="1939200" cy="25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1_1_1_1_1_1_1_1_7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"/>
          <p:cNvSpPr/>
          <p:nvPr/>
        </p:nvSpPr>
        <p:spPr>
          <a:xfrm>
            <a:off x="5050850" y="4325200"/>
            <a:ext cx="4093093" cy="2532876"/>
          </a:xfrm>
          <a:custGeom>
            <a:rect b="b" l="l" r="r" t="t"/>
            <a:pathLst>
              <a:path extrusionOk="0" fill="none" h="54955" w="115714">
                <a:moveTo>
                  <a:pt x="115714" y="0"/>
                </a:moveTo>
                <a:lnTo>
                  <a:pt x="115714" y="0"/>
                </a:lnTo>
                <a:lnTo>
                  <a:pt x="113184" y="224"/>
                </a:lnTo>
                <a:lnTo>
                  <a:pt x="110579" y="447"/>
                </a:lnTo>
                <a:lnTo>
                  <a:pt x="107938" y="744"/>
                </a:lnTo>
                <a:lnTo>
                  <a:pt x="105296" y="1079"/>
                </a:lnTo>
                <a:lnTo>
                  <a:pt x="102580" y="1451"/>
                </a:lnTo>
                <a:lnTo>
                  <a:pt x="99827" y="1898"/>
                </a:lnTo>
                <a:lnTo>
                  <a:pt x="97036" y="2382"/>
                </a:lnTo>
                <a:lnTo>
                  <a:pt x="94208" y="2902"/>
                </a:lnTo>
                <a:lnTo>
                  <a:pt x="91381" y="3461"/>
                </a:lnTo>
                <a:lnTo>
                  <a:pt x="88516" y="4093"/>
                </a:lnTo>
                <a:lnTo>
                  <a:pt x="85614" y="4763"/>
                </a:lnTo>
                <a:lnTo>
                  <a:pt x="82674" y="5470"/>
                </a:lnTo>
                <a:lnTo>
                  <a:pt x="79735" y="6251"/>
                </a:lnTo>
                <a:lnTo>
                  <a:pt x="76758" y="7032"/>
                </a:lnTo>
                <a:lnTo>
                  <a:pt x="73782" y="7925"/>
                </a:lnTo>
                <a:lnTo>
                  <a:pt x="70805" y="8818"/>
                </a:lnTo>
                <a:lnTo>
                  <a:pt x="70805" y="8818"/>
                </a:lnTo>
                <a:lnTo>
                  <a:pt x="67308" y="9935"/>
                </a:lnTo>
                <a:lnTo>
                  <a:pt x="63885" y="11088"/>
                </a:lnTo>
                <a:lnTo>
                  <a:pt x="60499" y="12279"/>
                </a:lnTo>
                <a:lnTo>
                  <a:pt x="57187" y="13506"/>
                </a:lnTo>
                <a:lnTo>
                  <a:pt x="53950" y="14772"/>
                </a:lnTo>
                <a:lnTo>
                  <a:pt x="50788" y="16074"/>
                </a:lnTo>
                <a:lnTo>
                  <a:pt x="47662" y="17413"/>
                </a:lnTo>
                <a:lnTo>
                  <a:pt x="44611" y="18753"/>
                </a:lnTo>
                <a:lnTo>
                  <a:pt x="41635" y="20167"/>
                </a:lnTo>
                <a:lnTo>
                  <a:pt x="38770" y="21580"/>
                </a:lnTo>
                <a:lnTo>
                  <a:pt x="35942" y="22994"/>
                </a:lnTo>
                <a:lnTo>
                  <a:pt x="33226" y="24445"/>
                </a:lnTo>
                <a:lnTo>
                  <a:pt x="30547" y="25934"/>
                </a:lnTo>
                <a:lnTo>
                  <a:pt x="28017" y="27422"/>
                </a:lnTo>
                <a:lnTo>
                  <a:pt x="25524" y="28947"/>
                </a:lnTo>
                <a:lnTo>
                  <a:pt x="23180" y="30473"/>
                </a:lnTo>
                <a:lnTo>
                  <a:pt x="20873" y="31998"/>
                </a:lnTo>
                <a:lnTo>
                  <a:pt x="18715" y="33561"/>
                </a:lnTo>
                <a:lnTo>
                  <a:pt x="16632" y="35086"/>
                </a:lnTo>
                <a:lnTo>
                  <a:pt x="14660" y="36649"/>
                </a:lnTo>
                <a:lnTo>
                  <a:pt x="12762" y="38212"/>
                </a:lnTo>
                <a:lnTo>
                  <a:pt x="11013" y="39775"/>
                </a:lnTo>
                <a:lnTo>
                  <a:pt x="9376" y="41337"/>
                </a:lnTo>
                <a:lnTo>
                  <a:pt x="7814" y="42900"/>
                </a:lnTo>
                <a:lnTo>
                  <a:pt x="6400" y="44425"/>
                </a:lnTo>
                <a:lnTo>
                  <a:pt x="5098" y="45988"/>
                </a:lnTo>
                <a:lnTo>
                  <a:pt x="4502" y="46732"/>
                </a:lnTo>
                <a:lnTo>
                  <a:pt x="3944" y="47514"/>
                </a:lnTo>
                <a:lnTo>
                  <a:pt x="3386" y="48258"/>
                </a:lnTo>
                <a:lnTo>
                  <a:pt x="2902" y="49039"/>
                </a:lnTo>
                <a:lnTo>
                  <a:pt x="2419" y="49783"/>
                </a:lnTo>
                <a:lnTo>
                  <a:pt x="1972" y="50527"/>
                </a:lnTo>
                <a:lnTo>
                  <a:pt x="1563" y="51272"/>
                </a:lnTo>
                <a:lnTo>
                  <a:pt x="1191" y="52016"/>
                </a:lnTo>
                <a:lnTo>
                  <a:pt x="819" y="52760"/>
                </a:lnTo>
                <a:lnTo>
                  <a:pt x="521" y="53504"/>
                </a:lnTo>
                <a:lnTo>
                  <a:pt x="223" y="54248"/>
                </a:lnTo>
                <a:lnTo>
                  <a:pt x="0" y="54955"/>
                </a:lnTo>
                <a:lnTo>
                  <a:pt x="115714" y="54955"/>
                </a:lnTo>
                <a:lnTo>
                  <a:pt x="115714" y="0"/>
                </a:lnTo>
                <a:lnTo>
                  <a:pt x="115714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36" name="Google Shape;336;p24"/>
          <p:cNvSpPr/>
          <p:nvPr/>
        </p:nvSpPr>
        <p:spPr>
          <a:xfrm>
            <a:off x="6123025" y="-5183"/>
            <a:ext cx="3022650" cy="1116672"/>
          </a:xfrm>
          <a:custGeom>
            <a:rect b="b" l="l" r="r" t="t"/>
            <a:pathLst>
              <a:path extrusionOk="0" h="33501" w="120906">
                <a:moveTo>
                  <a:pt x="0" y="1"/>
                </a:moveTo>
                <a:lnTo>
                  <a:pt x="36409" y="33501"/>
                </a:lnTo>
                <a:lnTo>
                  <a:pt x="120847" y="20748"/>
                </a:lnTo>
                <a:lnTo>
                  <a:pt x="120906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  <a:effectLst>
            <a:outerShdw blurRad="700088" rotWithShape="0" algn="bl" dir="5700000" dist="219075">
              <a:schemeClr val="lt2">
                <a:alpha val="40000"/>
              </a:schemeClr>
            </a:outerShdw>
          </a:effectLst>
        </p:spPr>
      </p:sp>
      <p:sp>
        <p:nvSpPr>
          <p:cNvPr id="337" name="Google Shape;337;p24"/>
          <p:cNvSpPr txBox="1"/>
          <p:nvPr>
            <p:ph type="title"/>
          </p:nvPr>
        </p:nvSpPr>
        <p:spPr>
          <a:xfrm>
            <a:off x="1143300" y="2035950"/>
            <a:ext cx="2197500" cy="53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338" name="Google Shape;338;p24"/>
          <p:cNvSpPr txBox="1"/>
          <p:nvPr>
            <p:ph idx="2" type="title"/>
          </p:nvPr>
        </p:nvSpPr>
        <p:spPr>
          <a:xfrm>
            <a:off x="3820750" y="2035950"/>
            <a:ext cx="2197500" cy="5361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339" name="Google Shape;339;p24"/>
          <p:cNvSpPr txBox="1"/>
          <p:nvPr>
            <p:ph idx="3" type="title"/>
          </p:nvPr>
        </p:nvSpPr>
        <p:spPr>
          <a:xfrm>
            <a:off x="1129950" y="2656833"/>
            <a:ext cx="20247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0" name="Google Shape;340;p24"/>
          <p:cNvSpPr txBox="1"/>
          <p:nvPr>
            <p:ph idx="4" type="title"/>
          </p:nvPr>
        </p:nvSpPr>
        <p:spPr>
          <a:xfrm>
            <a:off x="1129950" y="3735470"/>
            <a:ext cx="20247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1" name="Google Shape;341;p24"/>
          <p:cNvSpPr txBox="1"/>
          <p:nvPr>
            <p:ph idx="5" type="title"/>
          </p:nvPr>
        </p:nvSpPr>
        <p:spPr>
          <a:xfrm>
            <a:off x="1129950" y="4814106"/>
            <a:ext cx="20247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2" name="Google Shape;342;p24"/>
          <p:cNvSpPr txBox="1"/>
          <p:nvPr>
            <p:ph idx="6" type="title"/>
          </p:nvPr>
        </p:nvSpPr>
        <p:spPr>
          <a:xfrm>
            <a:off x="3820750" y="2656833"/>
            <a:ext cx="3350700" cy="918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3" name="Google Shape;343;p24"/>
          <p:cNvSpPr txBox="1"/>
          <p:nvPr>
            <p:ph idx="7" type="title"/>
          </p:nvPr>
        </p:nvSpPr>
        <p:spPr>
          <a:xfrm>
            <a:off x="3820750" y="3735400"/>
            <a:ext cx="3350700" cy="918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4" name="Google Shape;344;p24"/>
          <p:cNvSpPr txBox="1"/>
          <p:nvPr>
            <p:ph idx="8" type="title"/>
          </p:nvPr>
        </p:nvSpPr>
        <p:spPr>
          <a:xfrm>
            <a:off x="3820750" y="4813966"/>
            <a:ext cx="3350700" cy="918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5" name="Google Shape;345;p24"/>
          <p:cNvSpPr txBox="1"/>
          <p:nvPr>
            <p:ph idx="9" type="title"/>
          </p:nvPr>
        </p:nvSpPr>
        <p:spPr>
          <a:xfrm>
            <a:off x="38100" y="124200"/>
            <a:ext cx="1583400" cy="252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46" name="Google Shape;346;p24"/>
          <p:cNvSpPr txBox="1"/>
          <p:nvPr>
            <p:ph idx="13" type="title"/>
          </p:nvPr>
        </p:nvSpPr>
        <p:spPr>
          <a:xfrm>
            <a:off x="115025" y="670367"/>
            <a:ext cx="64404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47" name="Google Shape;347;p24"/>
          <p:cNvSpPr txBox="1"/>
          <p:nvPr>
            <p:ph idx="14" type="title"/>
          </p:nvPr>
        </p:nvSpPr>
        <p:spPr>
          <a:xfrm>
            <a:off x="228600" y="2836433"/>
            <a:ext cx="7398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48" name="Google Shape;348;p24"/>
          <p:cNvSpPr txBox="1"/>
          <p:nvPr>
            <p:ph idx="15" type="title"/>
          </p:nvPr>
        </p:nvSpPr>
        <p:spPr>
          <a:xfrm>
            <a:off x="228600" y="6366571"/>
            <a:ext cx="1939200" cy="25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  <p:sp>
        <p:nvSpPr>
          <p:cNvPr id="349" name="Google Shape;349;p24"/>
          <p:cNvSpPr txBox="1"/>
          <p:nvPr>
            <p:ph idx="16" type="title"/>
          </p:nvPr>
        </p:nvSpPr>
        <p:spPr>
          <a:xfrm>
            <a:off x="228600" y="3914967"/>
            <a:ext cx="7398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50" name="Google Shape;350;p24"/>
          <p:cNvSpPr txBox="1"/>
          <p:nvPr>
            <p:ph idx="17" type="title"/>
          </p:nvPr>
        </p:nvSpPr>
        <p:spPr>
          <a:xfrm>
            <a:off x="228600" y="4993500"/>
            <a:ext cx="7398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55">
          <p15:clr>
            <a:srgbClr val="E46962"/>
          </p15:clr>
        </p15:guide>
        <p15:guide id="2" orient="horz" pos="2340">
          <p15:clr>
            <a:srgbClr val="E46962"/>
          </p15:clr>
        </p15:guide>
        <p15:guide id="3" orient="horz" pos="3023">
          <p15:clr>
            <a:srgbClr val="E46962"/>
          </p15:clr>
        </p15:guide>
        <p15:guide id="4" orient="horz" pos="3704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hart">
  <p:cSld name="BLANK_1_1_1_1_1_1_1_1_1_1_7_1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/>
          <p:nvPr/>
        </p:nvSpPr>
        <p:spPr>
          <a:xfrm flipH="1" rot="-1404376">
            <a:off x="-2091740" y="5678156"/>
            <a:ext cx="4640676" cy="1050756"/>
          </a:xfrm>
          <a:prstGeom prst="chord">
            <a:avLst>
              <a:gd fmla="val 2752926" name="adj1"/>
              <a:gd fmla="val 1719354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353" name="Google Shape;353;p25"/>
          <p:cNvGrpSpPr/>
          <p:nvPr/>
        </p:nvGrpSpPr>
        <p:grpSpPr>
          <a:xfrm rot="-5400000">
            <a:off x="3858980" y="1589269"/>
            <a:ext cx="1368366" cy="9201675"/>
            <a:chOff x="670045" y="-5692564"/>
            <a:chExt cx="1026300" cy="9201675"/>
          </a:xfrm>
        </p:grpSpPr>
        <p:sp>
          <p:nvSpPr>
            <p:cNvPr id="354" name="Google Shape;354;p25"/>
            <p:cNvSpPr/>
            <p:nvPr/>
          </p:nvSpPr>
          <p:spPr>
            <a:xfrm>
              <a:off x="675320" y="-5692564"/>
              <a:ext cx="1010925" cy="7239975"/>
            </a:xfrm>
            <a:custGeom>
              <a:rect b="b" l="l" r="r" t="t"/>
              <a:pathLst>
                <a:path extrusionOk="0" h="289599" w="40437">
                  <a:moveTo>
                    <a:pt x="40437" y="287489"/>
                  </a:moveTo>
                  <a:lnTo>
                    <a:pt x="0" y="0"/>
                  </a:lnTo>
                  <a:lnTo>
                    <a:pt x="242" y="276278"/>
                  </a:lnTo>
                  <a:lnTo>
                    <a:pt x="238" y="2895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355" name="Google Shape;355;p25"/>
            <p:cNvSpPr/>
            <p:nvPr/>
          </p:nvSpPr>
          <p:spPr>
            <a:xfrm>
              <a:off x="670045" y="1494661"/>
              <a:ext cx="1026300" cy="2014450"/>
            </a:xfrm>
            <a:custGeom>
              <a:rect b="b" l="l" r="r" t="t"/>
              <a:pathLst>
                <a:path extrusionOk="0" h="80578" w="41052">
                  <a:moveTo>
                    <a:pt x="499" y="80578"/>
                  </a:moveTo>
                  <a:lnTo>
                    <a:pt x="15982" y="73724"/>
                  </a:lnTo>
                  <a:lnTo>
                    <a:pt x="41052" y="0"/>
                  </a:lnTo>
                  <a:lnTo>
                    <a:pt x="472" y="1824"/>
                  </a:lnTo>
                  <a:lnTo>
                    <a:pt x="0" y="3967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7000">
                  <a:schemeClr val="lt2"/>
                </a:gs>
                <a:gs pos="92000">
                  <a:schemeClr val="accent1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</p:sp>
      </p:grpSp>
      <p:sp>
        <p:nvSpPr>
          <p:cNvPr id="356" name="Google Shape;356;p25"/>
          <p:cNvSpPr txBox="1"/>
          <p:nvPr>
            <p:ph type="title"/>
          </p:nvPr>
        </p:nvSpPr>
        <p:spPr>
          <a:xfrm>
            <a:off x="3720025" y="2278767"/>
            <a:ext cx="1665300" cy="25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57" name="Google Shape;357;p25"/>
          <p:cNvSpPr txBox="1"/>
          <p:nvPr>
            <p:ph idx="2" type="title"/>
          </p:nvPr>
        </p:nvSpPr>
        <p:spPr>
          <a:xfrm>
            <a:off x="7148925" y="2278767"/>
            <a:ext cx="1665300" cy="25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58" name="Google Shape;358;p25"/>
          <p:cNvSpPr txBox="1"/>
          <p:nvPr>
            <p:ph idx="3" type="title"/>
          </p:nvPr>
        </p:nvSpPr>
        <p:spPr>
          <a:xfrm>
            <a:off x="5434475" y="2278767"/>
            <a:ext cx="1665300" cy="25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59" name="Google Shape;359;p25"/>
          <p:cNvSpPr txBox="1"/>
          <p:nvPr>
            <p:ph idx="4" type="title"/>
          </p:nvPr>
        </p:nvSpPr>
        <p:spPr>
          <a:xfrm>
            <a:off x="38100" y="124200"/>
            <a:ext cx="1583400" cy="252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60" name="Google Shape;360;p25"/>
          <p:cNvSpPr txBox="1"/>
          <p:nvPr>
            <p:ph idx="5" type="title"/>
          </p:nvPr>
        </p:nvSpPr>
        <p:spPr>
          <a:xfrm>
            <a:off x="108300" y="1557433"/>
            <a:ext cx="3544500" cy="3033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361" name="Google Shape;361;p25"/>
          <p:cNvSpPr txBox="1"/>
          <p:nvPr>
            <p:ph idx="6" type="title"/>
          </p:nvPr>
        </p:nvSpPr>
        <p:spPr>
          <a:xfrm>
            <a:off x="3720025" y="1717167"/>
            <a:ext cx="4295400" cy="3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62" name="Google Shape;362;p25"/>
          <p:cNvSpPr txBox="1"/>
          <p:nvPr>
            <p:ph idx="7" type="title"/>
          </p:nvPr>
        </p:nvSpPr>
        <p:spPr>
          <a:xfrm>
            <a:off x="228600" y="6366571"/>
            <a:ext cx="1939200" cy="25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1_1_1_1_1_1_1_1_1_1_6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/>
          <p:nvPr/>
        </p:nvSpPr>
        <p:spPr>
          <a:xfrm rot="47584">
            <a:off x="3841996" y="2924225"/>
            <a:ext cx="4855065" cy="2643381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65" name="Google Shape;365;p26"/>
          <p:cNvSpPr/>
          <p:nvPr/>
        </p:nvSpPr>
        <p:spPr>
          <a:xfrm rot="-1342665">
            <a:off x="3396538" y="3411564"/>
            <a:ext cx="5898168" cy="2090002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366" name="Google Shape;366;p26"/>
          <p:cNvGrpSpPr/>
          <p:nvPr/>
        </p:nvGrpSpPr>
        <p:grpSpPr>
          <a:xfrm rot="10800000">
            <a:off x="9" y="0"/>
            <a:ext cx="1889320" cy="1999307"/>
            <a:chOff x="461225" y="3249175"/>
            <a:chExt cx="1399496" cy="1110726"/>
          </a:xfrm>
        </p:grpSpPr>
        <p:grpSp>
          <p:nvGrpSpPr>
            <p:cNvPr id="367" name="Google Shape;367;p26"/>
            <p:cNvGrpSpPr/>
            <p:nvPr/>
          </p:nvGrpSpPr>
          <p:grpSpPr>
            <a:xfrm>
              <a:off x="461225" y="3249175"/>
              <a:ext cx="1399496" cy="370204"/>
              <a:chOff x="461225" y="3249175"/>
              <a:chExt cx="1399496" cy="370204"/>
            </a:xfrm>
          </p:grpSpPr>
          <p:sp>
            <p:nvSpPr>
              <p:cNvPr id="368" name="Google Shape;368;p2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69" name="Google Shape;369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0" name="Google Shape;370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1" name="Google Shape;371;p26"/>
              <p:cNvSpPr/>
              <p:nvPr/>
            </p:nvSpPr>
            <p:spPr>
              <a:xfrm>
                <a:off x="1571821" y="3249179"/>
                <a:ext cx="2889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72" name="Google Shape;372;p26"/>
            <p:cNvGrpSpPr/>
            <p:nvPr/>
          </p:nvGrpSpPr>
          <p:grpSpPr>
            <a:xfrm>
              <a:off x="461225" y="3619500"/>
              <a:ext cx="1399496" cy="370202"/>
              <a:chOff x="461225" y="3249175"/>
              <a:chExt cx="1399496" cy="370202"/>
            </a:xfrm>
          </p:grpSpPr>
          <p:sp>
            <p:nvSpPr>
              <p:cNvPr id="373" name="Google Shape;373;p2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4" name="Google Shape;374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5" name="Google Shape;375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6" name="Google Shape;376;p26"/>
              <p:cNvSpPr/>
              <p:nvPr/>
            </p:nvSpPr>
            <p:spPr>
              <a:xfrm>
                <a:off x="1571821" y="3249177"/>
                <a:ext cx="2889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77" name="Google Shape;377;p26"/>
            <p:cNvGrpSpPr/>
            <p:nvPr/>
          </p:nvGrpSpPr>
          <p:grpSpPr>
            <a:xfrm>
              <a:off x="461225" y="3989700"/>
              <a:ext cx="1399496" cy="370201"/>
              <a:chOff x="461225" y="3249175"/>
              <a:chExt cx="1399496" cy="370201"/>
            </a:xfrm>
          </p:grpSpPr>
          <p:sp>
            <p:nvSpPr>
              <p:cNvPr id="378" name="Google Shape;378;p2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9" name="Google Shape;379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80" name="Google Shape;380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81" name="Google Shape;381;p26"/>
              <p:cNvSpPr/>
              <p:nvPr/>
            </p:nvSpPr>
            <p:spPr>
              <a:xfrm>
                <a:off x="1571821" y="3249176"/>
                <a:ext cx="2889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382" name="Google Shape;382;p26"/>
          <p:cNvSpPr/>
          <p:nvPr/>
        </p:nvSpPr>
        <p:spPr>
          <a:xfrm>
            <a:off x="5909401" y="-4466"/>
            <a:ext cx="3234589" cy="2315645"/>
          </a:xfrm>
          <a:custGeom>
            <a:rect b="b" l="l" r="r" t="t"/>
            <a:pathLst>
              <a:path extrusionOk="0" h="141435" w="263403">
                <a:moveTo>
                  <a:pt x="0" y="277"/>
                </a:moveTo>
                <a:lnTo>
                  <a:pt x="193747" y="141435"/>
                </a:lnTo>
                <a:lnTo>
                  <a:pt x="263403" y="7658"/>
                </a:lnTo>
                <a:lnTo>
                  <a:pt x="26340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51000">
                <a:schemeClr val="accent1"/>
              </a:gs>
              <a:gs pos="79000">
                <a:schemeClr val="accent1"/>
              </a:gs>
              <a:gs pos="91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042988" rotWithShape="0" algn="bl" dir="5400000" dist="19050">
              <a:schemeClr val="lt2">
                <a:alpha val="49000"/>
              </a:schemeClr>
            </a:outerShdw>
          </a:effectLst>
        </p:spPr>
      </p:sp>
      <p:sp>
        <p:nvSpPr>
          <p:cNvPr id="383" name="Google Shape;383;p26"/>
          <p:cNvSpPr/>
          <p:nvPr/>
        </p:nvSpPr>
        <p:spPr>
          <a:xfrm>
            <a:off x="8299949" y="97714"/>
            <a:ext cx="844041" cy="2175168"/>
          </a:xfrm>
          <a:custGeom>
            <a:rect b="b" l="l" r="r" t="t"/>
            <a:pathLst>
              <a:path extrusionOk="0" h="132855" w="68733">
                <a:moveTo>
                  <a:pt x="0" y="132855"/>
                </a:moveTo>
                <a:lnTo>
                  <a:pt x="68733" y="58124"/>
                </a:lnTo>
                <a:lnTo>
                  <a:pt x="687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84" name="Google Shape;384;p26"/>
          <p:cNvSpPr txBox="1"/>
          <p:nvPr>
            <p:ph type="title"/>
          </p:nvPr>
        </p:nvSpPr>
        <p:spPr>
          <a:xfrm>
            <a:off x="163725" y="3930433"/>
            <a:ext cx="6637500" cy="19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5" name="Google Shape;385;p26"/>
          <p:cNvSpPr txBox="1"/>
          <p:nvPr>
            <p:ph idx="1" type="subTitle"/>
          </p:nvPr>
        </p:nvSpPr>
        <p:spPr>
          <a:xfrm>
            <a:off x="163725" y="1579133"/>
            <a:ext cx="3336600" cy="21096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86" name="Google Shape;386;p26"/>
          <p:cNvSpPr txBox="1"/>
          <p:nvPr>
            <p:ph idx="2" type="title"/>
          </p:nvPr>
        </p:nvSpPr>
        <p:spPr>
          <a:xfrm>
            <a:off x="38100" y="124200"/>
            <a:ext cx="1583400" cy="252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87" name="Google Shape;387;p26"/>
          <p:cNvSpPr txBox="1"/>
          <p:nvPr>
            <p:ph idx="3" type="title"/>
          </p:nvPr>
        </p:nvSpPr>
        <p:spPr>
          <a:xfrm>
            <a:off x="228600" y="6366571"/>
            <a:ext cx="1939200" cy="25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3">
  <p:cSld name="BLANK_1_1_1_1_1_1_1_1_1_1_5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7"/>
          <p:cNvSpPr/>
          <p:nvPr/>
        </p:nvSpPr>
        <p:spPr>
          <a:xfrm>
            <a:off x="1347300" y="5803967"/>
            <a:ext cx="6752827" cy="1054059"/>
          </a:xfrm>
          <a:custGeom>
            <a:rect b="b" l="l" r="r" t="t"/>
            <a:pathLst>
              <a:path extrusionOk="0" h="14771" w="86243">
                <a:moveTo>
                  <a:pt x="61203" y="1"/>
                </a:moveTo>
                <a:lnTo>
                  <a:pt x="59656" y="20"/>
                </a:lnTo>
                <a:lnTo>
                  <a:pt x="58090" y="60"/>
                </a:lnTo>
                <a:lnTo>
                  <a:pt x="56504" y="119"/>
                </a:lnTo>
                <a:lnTo>
                  <a:pt x="54898" y="199"/>
                </a:lnTo>
                <a:lnTo>
                  <a:pt x="53272" y="298"/>
                </a:lnTo>
                <a:lnTo>
                  <a:pt x="51627" y="417"/>
                </a:lnTo>
                <a:lnTo>
                  <a:pt x="49961" y="575"/>
                </a:lnTo>
                <a:lnTo>
                  <a:pt x="48276" y="734"/>
                </a:lnTo>
                <a:lnTo>
                  <a:pt x="46591" y="932"/>
                </a:lnTo>
                <a:lnTo>
                  <a:pt x="44886" y="1150"/>
                </a:lnTo>
                <a:lnTo>
                  <a:pt x="43161" y="1388"/>
                </a:lnTo>
                <a:lnTo>
                  <a:pt x="41436" y="1646"/>
                </a:lnTo>
                <a:lnTo>
                  <a:pt x="39711" y="1924"/>
                </a:lnTo>
                <a:lnTo>
                  <a:pt x="37967" y="2221"/>
                </a:lnTo>
                <a:lnTo>
                  <a:pt x="36202" y="2538"/>
                </a:lnTo>
                <a:lnTo>
                  <a:pt x="34458" y="2875"/>
                </a:lnTo>
                <a:lnTo>
                  <a:pt x="31900" y="3411"/>
                </a:lnTo>
                <a:lnTo>
                  <a:pt x="29382" y="3986"/>
                </a:lnTo>
                <a:lnTo>
                  <a:pt x="26884" y="4600"/>
                </a:lnTo>
                <a:lnTo>
                  <a:pt x="24426" y="5235"/>
                </a:lnTo>
                <a:lnTo>
                  <a:pt x="22007" y="5909"/>
                </a:lnTo>
                <a:lnTo>
                  <a:pt x="19628" y="6622"/>
                </a:lnTo>
                <a:lnTo>
                  <a:pt x="17288" y="7356"/>
                </a:lnTo>
                <a:lnTo>
                  <a:pt x="15008" y="8129"/>
                </a:lnTo>
                <a:lnTo>
                  <a:pt x="12867" y="8902"/>
                </a:lnTo>
                <a:lnTo>
                  <a:pt x="10805" y="9695"/>
                </a:lnTo>
                <a:lnTo>
                  <a:pt x="8823" y="10488"/>
                </a:lnTo>
                <a:lnTo>
                  <a:pt x="6900" y="11321"/>
                </a:lnTo>
                <a:lnTo>
                  <a:pt x="5056" y="12154"/>
                </a:lnTo>
                <a:lnTo>
                  <a:pt x="4164" y="12590"/>
                </a:lnTo>
                <a:lnTo>
                  <a:pt x="3291" y="13006"/>
                </a:lnTo>
                <a:lnTo>
                  <a:pt x="2439" y="13442"/>
                </a:lnTo>
                <a:lnTo>
                  <a:pt x="1606" y="13879"/>
                </a:lnTo>
                <a:lnTo>
                  <a:pt x="793" y="14335"/>
                </a:lnTo>
                <a:lnTo>
                  <a:pt x="0" y="14771"/>
                </a:lnTo>
                <a:lnTo>
                  <a:pt x="83665" y="14771"/>
                </a:lnTo>
                <a:lnTo>
                  <a:pt x="84042" y="14335"/>
                </a:lnTo>
                <a:lnTo>
                  <a:pt x="84379" y="13918"/>
                </a:lnTo>
                <a:lnTo>
                  <a:pt x="84696" y="13482"/>
                </a:lnTo>
                <a:lnTo>
                  <a:pt x="84974" y="13066"/>
                </a:lnTo>
                <a:lnTo>
                  <a:pt x="85232" y="12649"/>
                </a:lnTo>
                <a:lnTo>
                  <a:pt x="85450" y="12233"/>
                </a:lnTo>
                <a:lnTo>
                  <a:pt x="85648" y="11817"/>
                </a:lnTo>
                <a:lnTo>
                  <a:pt x="85826" y="11400"/>
                </a:lnTo>
                <a:lnTo>
                  <a:pt x="85965" y="11004"/>
                </a:lnTo>
                <a:lnTo>
                  <a:pt x="86084" y="10607"/>
                </a:lnTo>
                <a:lnTo>
                  <a:pt x="86163" y="10211"/>
                </a:lnTo>
                <a:lnTo>
                  <a:pt x="86223" y="9814"/>
                </a:lnTo>
                <a:lnTo>
                  <a:pt x="86243" y="9438"/>
                </a:lnTo>
                <a:lnTo>
                  <a:pt x="86243" y="9041"/>
                </a:lnTo>
                <a:lnTo>
                  <a:pt x="86203" y="8664"/>
                </a:lnTo>
                <a:lnTo>
                  <a:pt x="86144" y="8288"/>
                </a:lnTo>
                <a:lnTo>
                  <a:pt x="86084" y="8050"/>
                </a:lnTo>
                <a:lnTo>
                  <a:pt x="86025" y="7812"/>
                </a:lnTo>
                <a:lnTo>
                  <a:pt x="85945" y="7574"/>
                </a:lnTo>
                <a:lnTo>
                  <a:pt x="85846" y="7336"/>
                </a:lnTo>
                <a:lnTo>
                  <a:pt x="85747" y="7118"/>
                </a:lnTo>
                <a:lnTo>
                  <a:pt x="85628" y="6880"/>
                </a:lnTo>
                <a:lnTo>
                  <a:pt x="85370" y="6444"/>
                </a:lnTo>
                <a:lnTo>
                  <a:pt x="85053" y="6008"/>
                </a:lnTo>
                <a:lnTo>
                  <a:pt x="84676" y="5591"/>
                </a:lnTo>
                <a:lnTo>
                  <a:pt x="84280" y="5175"/>
                </a:lnTo>
                <a:lnTo>
                  <a:pt x="83824" y="4798"/>
                </a:lnTo>
                <a:lnTo>
                  <a:pt x="83309" y="4402"/>
                </a:lnTo>
                <a:lnTo>
                  <a:pt x="82773" y="4045"/>
                </a:lnTo>
                <a:lnTo>
                  <a:pt x="82178" y="3688"/>
                </a:lnTo>
                <a:lnTo>
                  <a:pt x="81524" y="3351"/>
                </a:lnTo>
                <a:lnTo>
                  <a:pt x="80850" y="3034"/>
                </a:lnTo>
                <a:lnTo>
                  <a:pt x="80117" y="2717"/>
                </a:lnTo>
                <a:lnTo>
                  <a:pt x="79343" y="2419"/>
                </a:lnTo>
                <a:lnTo>
                  <a:pt x="78530" y="2142"/>
                </a:lnTo>
                <a:lnTo>
                  <a:pt x="77698" y="1884"/>
                </a:lnTo>
                <a:lnTo>
                  <a:pt x="76825" y="1646"/>
                </a:lnTo>
                <a:lnTo>
                  <a:pt x="75933" y="1428"/>
                </a:lnTo>
                <a:lnTo>
                  <a:pt x="74982" y="1230"/>
                </a:lnTo>
                <a:lnTo>
                  <a:pt x="74010" y="1031"/>
                </a:lnTo>
                <a:lnTo>
                  <a:pt x="72999" y="853"/>
                </a:lnTo>
                <a:lnTo>
                  <a:pt x="71948" y="694"/>
                </a:lnTo>
                <a:lnTo>
                  <a:pt x="70878" y="556"/>
                </a:lnTo>
                <a:lnTo>
                  <a:pt x="69767" y="437"/>
                </a:lnTo>
                <a:lnTo>
                  <a:pt x="68618" y="318"/>
                </a:lnTo>
                <a:lnTo>
                  <a:pt x="67448" y="219"/>
                </a:lnTo>
                <a:lnTo>
                  <a:pt x="66258" y="139"/>
                </a:lnTo>
                <a:lnTo>
                  <a:pt x="65029" y="80"/>
                </a:lnTo>
                <a:lnTo>
                  <a:pt x="63780" y="40"/>
                </a:lnTo>
                <a:lnTo>
                  <a:pt x="62511" y="20"/>
                </a:lnTo>
                <a:lnTo>
                  <a:pt x="61203" y="1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90" name="Google Shape;390;p27"/>
          <p:cNvSpPr txBox="1"/>
          <p:nvPr>
            <p:ph type="title"/>
          </p:nvPr>
        </p:nvSpPr>
        <p:spPr>
          <a:xfrm>
            <a:off x="38100" y="124200"/>
            <a:ext cx="1583400" cy="252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91" name="Google Shape;391;p27"/>
          <p:cNvSpPr txBox="1"/>
          <p:nvPr>
            <p:ph idx="2" type="title"/>
          </p:nvPr>
        </p:nvSpPr>
        <p:spPr>
          <a:xfrm>
            <a:off x="115025" y="670367"/>
            <a:ext cx="5829000" cy="16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92" name="Google Shape;392;p27"/>
          <p:cNvSpPr txBox="1"/>
          <p:nvPr>
            <p:ph idx="3" type="title"/>
          </p:nvPr>
        </p:nvSpPr>
        <p:spPr>
          <a:xfrm>
            <a:off x="228600" y="6366571"/>
            <a:ext cx="1939200" cy="25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1_1_1_1_1_1_4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8"/>
          <p:cNvSpPr/>
          <p:nvPr/>
        </p:nvSpPr>
        <p:spPr>
          <a:xfrm rot="-971632">
            <a:off x="5039497" y="-121664"/>
            <a:ext cx="3430406" cy="1500116"/>
          </a:xfrm>
          <a:prstGeom prst="chord">
            <a:avLst>
              <a:gd fmla="val 21353619" name="adj1"/>
              <a:gd fmla="val 1421063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95" name="Google Shape;395;p28"/>
          <p:cNvSpPr txBox="1"/>
          <p:nvPr>
            <p:ph type="title"/>
          </p:nvPr>
        </p:nvSpPr>
        <p:spPr>
          <a:xfrm>
            <a:off x="134550" y="2032300"/>
            <a:ext cx="11196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96" name="Google Shape;396;p28"/>
          <p:cNvSpPr txBox="1"/>
          <p:nvPr>
            <p:ph idx="2" type="title"/>
          </p:nvPr>
        </p:nvSpPr>
        <p:spPr>
          <a:xfrm>
            <a:off x="1326150" y="1311600"/>
            <a:ext cx="22965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97" name="Google Shape;397;p28"/>
          <p:cNvSpPr txBox="1"/>
          <p:nvPr>
            <p:ph idx="3" type="title"/>
          </p:nvPr>
        </p:nvSpPr>
        <p:spPr>
          <a:xfrm>
            <a:off x="3808925" y="1311600"/>
            <a:ext cx="22965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98" name="Google Shape;398;p28"/>
          <p:cNvSpPr txBox="1"/>
          <p:nvPr>
            <p:ph idx="4" type="title"/>
          </p:nvPr>
        </p:nvSpPr>
        <p:spPr>
          <a:xfrm>
            <a:off x="6291700" y="1311600"/>
            <a:ext cx="22965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99" name="Google Shape;399;p28"/>
          <p:cNvSpPr txBox="1"/>
          <p:nvPr>
            <p:ph idx="5" type="title"/>
          </p:nvPr>
        </p:nvSpPr>
        <p:spPr>
          <a:xfrm>
            <a:off x="134550" y="3474933"/>
            <a:ext cx="11196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00" name="Google Shape;400;p28"/>
          <p:cNvSpPr txBox="1"/>
          <p:nvPr>
            <p:ph idx="6" type="title"/>
          </p:nvPr>
        </p:nvSpPr>
        <p:spPr>
          <a:xfrm>
            <a:off x="134550" y="4879667"/>
            <a:ext cx="11196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01" name="Google Shape;401;p28"/>
          <p:cNvSpPr txBox="1"/>
          <p:nvPr>
            <p:ph idx="7" type="title"/>
          </p:nvPr>
        </p:nvSpPr>
        <p:spPr>
          <a:xfrm>
            <a:off x="38100" y="124200"/>
            <a:ext cx="1583400" cy="252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2" name="Google Shape;402;p28"/>
          <p:cNvSpPr/>
          <p:nvPr/>
        </p:nvSpPr>
        <p:spPr>
          <a:xfrm flipH="1" rot="-5931354">
            <a:off x="4076462" y="4712277"/>
            <a:ext cx="2036376" cy="4807525"/>
          </a:xfrm>
          <a:prstGeom prst="chord">
            <a:avLst>
              <a:gd fmla="val 4994308" name="adj1"/>
              <a:gd fmla="val 15114049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03" name="Google Shape;403;p28"/>
          <p:cNvSpPr/>
          <p:nvPr/>
        </p:nvSpPr>
        <p:spPr>
          <a:xfrm rot="5655502">
            <a:off x="4003682" y="4652654"/>
            <a:ext cx="1906964" cy="5511348"/>
          </a:xfrm>
          <a:prstGeom prst="chord">
            <a:avLst>
              <a:gd fmla="val 5592353" name="adj1"/>
              <a:gd fmla="val 150240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04" name="Google Shape;404;p28"/>
          <p:cNvSpPr txBox="1"/>
          <p:nvPr>
            <p:ph idx="1" type="body"/>
          </p:nvPr>
        </p:nvSpPr>
        <p:spPr>
          <a:xfrm>
            <a:off x="1326025" y="4820067"/>
            <a:ext cx="2296500" cy="1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405" name="Google Shape;405;p28"/>
          <p:cNvSpPr txBox="1"/>
          <p:nvPr>
            <p:ph idx="8" type="body"/>
          </p:nvPr>
        </p:nvSpPr>
        <p:spPr>
          <a:xfrm>
            <a:off x="3808863" y="4820067"/>
            <a:ext cx="2296500" cy="1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406" name="Google Shape;406;p28"/>
          <p:cNvSpPr txBox="1"/>
          <p:nvPr>
            <p:ph idx="9" type="body"/>
          </p:nvPr>
        </p:nvSpPr>
        <p:spPr>
          <a:xfrm>
            <a:off x="6291713" y="4820067"/>
            <a:ext cx="2296500" cy="1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407" name="Google Shape;407;p28"/>
          <p:cNvSpPr txBox="1"/>
          <p:nvPr>
            <p:ph idx="13" type="body"/>
          </p:nvPr>
        </p:nvSpPr>
        <p:spPr>
          <a:xfrm>
            <a:off x="1326025" y="3474933"/>
            <a:ext cx="2296500" cy="1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408" name="Google Shape;408;p28"/>
          <p:cNvSpPr txBox="1"/>
          <p:nvPr>
            <p:ph idx="14" type="body"/>
          </p:nvPr>
        </p:nvSpPr>
        <p:spPr>
          <a:xfrm>
            <a:off x="3808863" y="3474933"/>
            <a:ext cx="2296500" cy="1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409" name="Google Shape;409;p28"/>
          <p:cNvSpPr txBox="1"/>
          <p:nvPr>
            <p:ph idx="15" type="body"/>
          </p:nvPr>
        </p:nvSpPr>
        <p:spPr>
          <a:xfrm>
            <a:off x="6291713" y="3474933"/>
            <a:ext cx="2296500" cy="1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410" name="Google Shape;410;p28"/>
          <p:cNvSpPr txBox="1"/>
          <p:nvPr>
            <p:ph idx="16" type="body"/>
          </p:nvPr>
        </p:nvSpPr>
        <p:spPr>
          <a:xfrm>
            <a:off x="1326025" y="2032300"/>
            <a:ext cx="2296500" cy="11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/>
        </p:txBody>
      </p:sp>
      <p:sp>
        <p:nvSpPr>
          <p:cNvPr id="411" name="Google Shape;411;p28"/>
          <p:cNvSpPr txBox="1"/>
          <p:nvPr>
            <p:ph idx="17" type="body"/>
          </p:nvPr>
        </p:nvSpPr>
        <p:spPr>
          <a:xfrm>
            <a:off x="3808867" y="2032300"/>
            <a:ext cx="2296500" cy="11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/>
        </p:txBody>
      </p:sp>
      <p:sp>
        <p:nvSpPr>
          <p:cNvPr id="412" name="Google Shape;412;p28"/>
          <p:cNvSpPr txBox="1"/>
          <p:nvPr>
            <p:ph idx="18" type="body"/>
          </p:nvPr>
        </p:nvSpPr>
        <p:spPr>
          <a:xfrm>
            <a:off x="6291721" y="2032300"/>
            <a:ext cx="2296500" cy="11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/>
        </p:txBody>
      </p:sp>
      <p:sp>
        <p:nvSpPr>
          <p:cNvPr id="413" name="Google Shape;413;p28"/>
          <p:cNvSpPr txBox="1"/>
          <p:nvPr>
            <p:ph idx="19" type="title"/>
          </p:nvPr>
        </p:nvSpPr>
        <p:spPr>
          <a:xfrm>
            <a:off x="38100" y="426200"/>
            <a:ext cx="3116700" cy="6936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414" name="Google Shape;414;p28"/>
          <p:cNvSpPr txBox="1"/>
          <p:nvPr>
            <p:ph idx="20" type="title"/>
          </p:nvPr>
        </p:nvSpPr>
        <p:spPr>
          <a:xfrm>
            <a:off x="228600" y="6366571"/>
            <a:ext cx="1939200" cy="25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- Dark">
  <p:cSld name="BLANK_1_1_1_1_1_1_1_1_1_1_4_1">
    <p:bg>
      <p:bgPr>
        <a:solidFill>
          <a:schemeClr val="lt1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9"/>
          <p:cNvSpPr/>
          <p:nvPr/>
        </p:nvSpPr>
        <p:spPr>
          <a:xfrm rot="-971632">
            <a:off x="5039497" y="-121664"/>
            <a:ext cx="3430406" cy="1500116"/>
          </a:xfrm>
          <a:prstGeom prst="chord">
            <a:avLst>
              <a:gd fmla="val 21353619" name="adj1"/>
              <a:gd fmla="val 14210633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17" name="Google Shape;417;p29"/>
          <p:cNvSpPr txBox="1"/>
          <p:nvPr>
            <p:ph type="title"/>
          </p:nvPr>
        </p:nvSpPr>
        <p:spPr>
          <a:xfrm>
            <a:off x="134550" y="2032300"/>
            <a:ext cx="11196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18" name="Google Shape;418;p29"/>
          <p:cNvSpPr txBox="1"/>
          <p:nvPr>
            <p:ph idx="2" type="title"/>
          </p:nvPr>
        </p:nvSpPr>
        <p:spPr>
          <a:xfrm>
            <a:off x="134550" y="3474933"/>
            <a:ext cx="11196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19" name="Google Shape;419;p29"/>
          <p:cNvSpPr txBox="1"/>
          <p:nvPr>
            <p:ph idx="3" type="title"/>
          </p:nvPr>
        </p:nvSpPr>
        <p:spPr>
          <a:xfrm>
            <a:off x="134550" y="4879667"/>
            <a:ext cx="11196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0" name="Google Shape;420;p29"/>
          <p:cNvSpPr txBox="1"/>
          <p:nvPr>
            <p:ph idx="4" type="title"/>
          </p:nvPr>
        </p:nvSpPr>
        <p:spPr>
          <a:xfrm>
            <a:off x="38100" y="426200"/>
            <a:ext cx="3116700" cy="6936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21" name="Google Shape;421;p29"/>
          <p:cNvSpPr txBox="1"/>
          <p:nvPr>
            <p:ph idx="5" type="title"/>
          </p:nvPr>
        </p:nvSpPr>
        <p:spPr>
          <a:xfrm>
            <a:off x="1326150" y="1311600"/>
            <a:ext cx="22965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2" name="Google Shape;422;p29"/>
          <p:cNvSpPr txBox="1"/>
          <p:nvPr>
            <p:ph idx="6" type="title"/>
          </p:nvPr>
        </p:nvSpPr>
        <p:spPr>
          <a:xfrm>
            <a:off x="3808925" y="1311600"/>
            <a:ext cx="22965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3" name="Google Shape;423;p29"/>
          <p:cNvSpPr txBox="1"/>
          <p:nvPr>
            <p:ph idx="7" type="title"/>
          </p:nvPr>
        </p:nvSpPr>
        <p:spPr>
          <a:xfrm>
            <a:off x="6291700" y="1311600"/>
            <a:ext cx="22965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4" name="Google Shape;424;p29"/>
          <p:cNvSpPr/>
          <p:nvPr/>
        </p:nvSpPr>
        <p:spPr>
          <a:xfrm flipH="1" rot="-5931354">
            <a:off x="4076462" y="4712277"/>
            <a:ext cx="2036376" cy="4807525"/>
          </a:xfrm>
          <a:prstGeom prst="chord">
            <a:avLst>
              <a:gd fmla="val 4994308" name="adj1"/>
              <a:gd fmla="val 15114049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25" name="Google Shape;425;p29"/>
          <p:cNvSpPr/>
          <p:nvPr/>
        </p:nvSpPr>
        <p:spPr>
          <a:xfrm rot="5655502">
            <a:off x="4003682" y="4652654"/>
            <a:ext cx="1906964" cy="5511348"/>
          </a:xfrm>
          <a:prstGeom prst="chord">
            <a:avLst>
              <a:gd fmla="val 5592353" name="adj1"/>
              <a:gd fmla="val 15024063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26" name="Google Shape;426;p29"/>
          <p:cNvSpPr txBox="1"/>
          <p:nvPr>
            <p:ph idx="8" type="title"/>
          </p:nvPr>
        </p:nvSpPr>
        <p:spPr>
          <a:xfrm>
            <a:off x="38100" y="124200"/>
            <a:ext cx="1583400" cy="252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27" name="Google Shape;427;p29"/>
          <p:cNvSpPr txBox="1"/>
          <p:nvPr>
            <p:ph idx="1" type="body"/>
          </p:nvPr>
        </p:nvSpPr>
        <p:spPr>
          <a:xfrm>
            <a:off x="1326025" y="4820067"/>
            <a:ext cx="2296500" cy="1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8" name="Google Shape;428;p29"/>
          <p:cNvSpPr txBox="1"/>
          <p:nvPr>
            <p:ph idx="9" type="body"/>
          </p:nvPr>
        </p:nvSpPr>
        <p:spPr>
          <a:xfrm>
            <a:off x="3808863" y="4820067"/>
            <a:ext cx="2296500" cy="1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9" name="Google Shape;429;p29"/>
          <p:cNvSpPr txBox="1"/>
          <p:nvPr>
            <p:ph idx="13" type="body"/>
          </p:nvPr>
        </p:nvSpPr>
        <p:spPr>
          <a:xfrm>
            <a:off x="6291713" y="4820067"/>
            <a:ext cx="2296500" cy="1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0" name="Google Shape;430;p29"/>
          <p:cNvSpPr txBox="1"/>
          <p:nvPr>
            <p:ph idx="14" type="body"/>
          </p:nvPr>
        </p:nvSpPr>
        <p:spPr>
          <a:xfrm>
            <a:off x="1326025" y="3474933"/>
            <a:ext cx="2296500" cy="1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1" name="Google Shape;431;p29"/>
          <p:cNvSpPr txBox="1"/>
          <p:nvPr>
            <p:ph idx="15" type="body"/>
          </p:nvPr>
        </p:nvSpPr>
        <p:spPr>
          <a:xfrm>
            <a:off x="3808863" y="3474933"/>
            <a:ext cx="2296500" cy="1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2" name="Google Shape;432;p29"/>
          <p:cNvSpPr txBox="1"/>
          <p:nvPr>
            <p:ph idx="16" type="body"/>
          </p:nvPr>
        </p:nvSpPr>
        <p:spPr>
          <a:xfrm>
            <a:off x="6291713" y="3474933"/>
            <a:ext cx="2296500" cy="1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3" name="Google Shape;433;p29"/>
          <p:cNvSpPr txBox="1"/>
          <p:nvPr>
            <p:ph idx="17" type="body"/>
          </p:nvPr>
        </p:nvSpPr>
        <p:spPr>
          <a:xfrm>
            <a:off x="1326025" y="2032300"/>
            <a:ext cx="2296500" cy="11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4" name="Google Shape;434;p29"/>
          <p:cNvSpPr txBox="1"/>
          <p:nvPr>
            <p:ph idx="18" type="body"/>
          </p:nvPr>
        </p:nvSpPr>
        <p:spPr>
          <a:xfrm>
            <a:off x="3808867" y="2032300"/>
            <a:ext cx="2296500" cy="11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5" name="Google Shape;435;p29"/>
          <p:cNvSpPr txBox="1"/>
          <p:nvPr>
            <p:ph idx="19" type="body"/>
          </p:nvPr>
        </p:nvSpPr>
        <p:spPr>
          <a:xfrm>
            <a:off x="6291721" y="2032300"/>
            <a:ext cx="2296500" cy="11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6" name="Google Shape;436;p29"/>
          <p:cNvSpPr txBox="1"/>
          <p:nvPr>
            <p:ph idx="20" type="title"/>
          </p:nvPr>
        </p:nvSpPr>
        <p:spPr>
          <a:xfrm>
            <a:off x="228600" y="6366571"/>
            <a:ext cx="1939200" cy="25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and two bodies">
  <p:cSld name="BLANK_1_1_1_1_1_1_1_1_1_1_3_2">
    <p:bg>
      <p:bgPr>
        <a:solidFill>
          <a:schemeClr val="lt1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0"/>
          <p:cNvSpPr/>
          <p:nvPr/>
        </p:nvSpPr>
        <p:spPr>
          <a:xfrm flipH="1" rot="-5400000">
            <a:off x="1067595" y="4225438"/>
            <a:ext cx="1565127" cy="3700317"/>
          </a:xfrm>
          <a:custGeom>
            <a:rect b="b" l="l" r="r" t="t"/>
            <a:pathLst>
              <a:path extrusionOk="0" fill="none" h="93762" w="39886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39" name="Google Shape;439;p30"/>
          <p:cNvSpPr/>
          <p:nvPr/>
        </p:nvSpPr>
        <p:spPr>
          <a:xfrm flipH="1">
            <a:off x="228605" y="4828415"/>
            <a:ext cx="3534079" cy="2029548"/>
          </a:xfrm>
          <a:custGeom>
            <a:rect b="b" l="l" r="r" t="t"/>
            <a:pathLst>
              <a:path extrusionOk="0" h="47273" w="109754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40" name="Google Shape;440;p30"/>
          <p:cNvSpPr/>
          <p:nvPr/>
        </p:nvSpPr>
        <p:spPr>
          <a:xfrm flipH="1">
            <a:off x="234700" y="2180733"/>
            <a:ext cx="332100" cy="252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441" name="Google Shape;441;p30"/>
          <p:cNvGrpSpPr/>
          <p:nvPr/>
        </p:nvGrpSpPr>
        <p:grpSpPr>
          <a:xfrm flipH="1">
            <a:off x="7293000" y="-129"/>
            <a:ext cx="1851000" cy="1633726"/>
            <a:chOff x="461225" y="3875100"/>
            <a:chExt cx="1851000" cy="1225325"/>
          </a:xfrm>
        </p:grpSpPr>
        <p:grpSp>
          <p:nvGrpSpPr>
            <p:cNvPr id="442" name="Google Shape;442;p30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443" name="Google Shape;443;p30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4" name="Google Shape;444;p30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5" name="Google Shape;445;p30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6" name="Google Shape;446;p30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7" name="Google Shape;447;p30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48" name="Google Shape;448;p30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449" name="Google Shape;449;p30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50" name="Google Shape;450;p3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51" name="Google Shape;451;p3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52" name="Google Shape;452;p30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53" name="Google Shape;453;p30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454" name="Google Shape;454;p3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55" name="Google Shape;455;p3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56" name="Google Shape;456;p3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57" name="Google Shape;457;p3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458" name="Google Shape;458;p30"/>
          <p:cNvSpPr txBox="1"/>
          <p:nvPr>
            <p:ph type="title"/>
          </p:nvPr>
        </p:nvSpPr>
        <p:spPr>
          <a:xfrm>
            <a:off x="3822450" y="1717167"/>
            <a:ext cx="4295400" cy="3696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59" name="Google Shape;459;p30"/>
          <p:cNvSpPr txBox="1"/>
          <p:nvPr>
            <p:ph idx="2" type="title"/>
          </p:nvPr>
        </p:nvSpPr>
        <p:spPr>
          <a:xfrm>
            <a:off x="85725" y="1717167"/>
            <a:ext cx="3347400" cy="3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60" name="Google Shape;460;p30"/>
          <p:cNvSpPr/>
          <p:nvPr>
            <p:ph idx="3" type="pic"/>
          </p:nvPr>
        </p:nvSpPr>
        <p:spPr>
          <a:xfrm>
            <a:off x="227225" y="2443167"/>
            <a:ext cx="821100" cy="1047300"/>
          </a:xfrm>
          <a:prstGeom prst="rect">
            <a:avLst/>
          </a:prstGeom>
          <a:noFill/>
          <a:ln>
            <a:noFill/>
          </a:ln>
        </p:spPr>
      </p:sp>
      <p:sp>
        <p:nvSpPr>
          <p:cNvPr id="461" name="Google Shape;461;p30"/>
          <p:cNvSpPr/>
          <p:nvPr>
            <p:ph idx="4" type="pic"/>
          </p:nvPr>
        </p:nvSpPr>
        <p:spPr>
          <a:xfrm>
            <a:off x="227225" y="3563233"/>
            <a:ext cx="821100" cy="1047300"/>
          </a:xfrm>
          <a:prstGeom prst="rect">
            <a:avLst/>
          </a:prstGeom>
          <a:noFill/>
          <a:ln>
            <a:noFill/>
          </a:ln>
        </p:spPr>
      </p:sp>
      <p:sp>
        <p:nvSpPr>
          <p:cNvPr id="462" name="Google Shape;462;p30"/>
          <p:cNvSpPr/>
          <p:nvPr>
            <p:ph idx="5" type="pic"/>
          </p:nvPr>
        </p:nvSpPr>
        <p:spPr>
          <a:xfrm>
            <a:off x="227225" y="4683300"/>
            <a:ext cx="821100" cy="1047300"/>
          </a:xfrm>
          <a:prstGeom prst="rect">
            <a:avLst/>
          </a:prstGeom>
          <a:noFill/>
          <a:ln>
            <a:noFill/>
          </a:ln>
        </p:spPr>
      </p:sp>
      <p:sp>
        <p:nvSpPr>
          <p:cNvPr id="463" name="Google Shape;463;p30"/>
          <p:cNvSpPr txBox="1"/>
          <p:nvPr>
            <p:ph idx="6" type="title"/>
          </p:nvPr>
        </p:nvSpPr>
        <p:spPr>
          <a:xfrm>
            <a:off x="1048325" y="2443167"/>
            <a:ext cx="2069700" cy="10467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64" name="Google Shape;464;p30"/>
          <p:cNvSpPr txBox="1"/>
          <p:nvPr>
            <p:ph idx="7" type="title"/>
          </p:nvPr>
        </p:nvSpPr>
        <p:spPr>
          <a:xfrm>
            <a:off x="1048325" y="3563233"/>
            <a:ext cx="2069700" cy="10467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65" name="Google Shape;465;p30"/>
          <p:cNvSpPr txBox="1"/>
          <p:nvPr>
            <p:ph idx="8" type="title"/>
          </p:nvPr>
        </p:nvSpPr>
        <p:spPr>
          <a:xfrm>
            <a:off x="1048325" y="4683300"/>
            <a:ext cx="2069700" cy="10467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66" name="Google Shape;466;p30"/>
          <p:cNvSpPr txBox="1"/>
          <p:nvPr>
            <p:ph idx="9" type="title"/>
          </p:nvPr>
        </p:nvSpPr>
        <p:spPr>
          <a:xfrm>
            <a:off x="3820750" y="2282033"/>
            <a:ext cx="1800000" cy="2029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67" name="Google Shape;467;p30"/>
          <p:cNvSpPr txBox="1"/>
          <p:nvPr>
            <p:ph idx="13" type="title"/>
          </p:nvPr>
        </p:nvSpPr>
        <p:spPr>
          <a:xfrm>
            <a:off x="7107575" y="2281933"/>
            <a:ext cx="874200" cy="20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68" name="Google Shape;468;p30"/>
          <p:cNvSpPr txBox="1"/>
          <p:nvPr>
            <p:ph idx="14" type="title"/>
          </p:nvPr>
        </p:nvSpPr>
        <p:spPr>
          <a:xfrm>
            <a:off x="5518325" y="2282100"/>
            <a:ext cx="1322100" cy="20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69" name="Google Shape;469;p30"/>
          <p:cNvSpPr txBox="1"/>
          <p:nvPr>
            <p:ph idx="15" type="title"/>
          </p:nvPr>
        </p:nvSpPr>
        <p:spPr>
          <a:xfrm>
            <a:off x="38100" y="124200"/>
            <a:ext cx="1583400" cy="252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70" name="Google Shape;470;p30"/>
          <p:cNvSpPr txBox="1"/>
          <p:nvPr>
            <p:ph idx="16" type="title"/>
          </p:nvPr>
        </p:nvSpPr>
        <p:spPr>
          <a:xfrm>
            <a:off x="93381" y="670367"/>
            <a:ext cx="71781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1" name="Google Shape;471;p30"/>
          <p:cNvSpPr txBox="1"/>
          <p:nvPr>
            <p:ph idx="17" type="title"/>
          </p:nvPr>
        </p:nvSpPr>
        <p:spPr>
          <a:xfrm>
            <a:off x="228600" y="6366571"/>
            <a:ext cx="1939200" cy="25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and Project Roadmap">
  <p:cSld name="BLANK_1_1_1_1_1_1_1_1_1_1_3_1">
    <p:bg>
      <p:bgPr>
        <a:solidFill>
          <a:schemeClr val="lt1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1"/>
          <p:cNvSpPr txBox="1"/>
          <p:nvPr>
            <p:ph type="title"/>
          </p:nvPr>
        </p:nvSpPr>
        <p:spPr>
          <a:xfrm>
            <a:off x="134550" y="1785800"/>
            <a:ext cx="1119600" cy="39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74" name="Google Shape;474;p31"/>
          <p:cNvSpPr txBox="1"/>
          <p:nvPr>
            <p:ph idx="2" type="title"/>
          </p:nvPr>
        </p:nvSpPr>
        <p:spPr>
          <a:xfrm>
            <a:off x="1326150" y="1205783"/>
            <a:ext cx="22965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75" name="Google Shape;475;p31"/>
          <p:cNvSpPr txBox="1"/>
          <p:nvPr>
            <p:ph idx="3" type="title"/>
          </p:nvPr>
        </p:nvSpPr>
        <p:spPr>
          <a:xfrm>
            <a:off x="3877025" y="1205783"/>
            <a:ext cx="22965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76" name="Google Shape;476;p31"/>
          <p:cNvSpPr txBox="1"/>
          <p:nvPr>
            <p:ph idx="4" type="title"/>
          </p:nvPr>
        </p:nvSpPr>
        <p:spPr>
          <a:xfrm>
            <a:off x="6291700" y="1205783"/>
            <a:ext cx="22965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77" name="Google Shape;477;p31"/>
          <p:cNvSpPr txBox="1"/>
          <p:nvPr>
            <p:ph idx="5" type="title"/>
          </p:nvPr>
        </p:nvSpPr>
        <p:spPr>
          <a:xfrm>
            <a:off x="134550" y="3393633"/>
            <a:ext cx="11196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78" name="Google Shape;478;p31"/>
          <p:cNvSpPr txBox="1"/>
          <p:nvPr>
            <p:ph idx="6" type="title"/>
          </p:nvPr>
        </p:nvSpPr>
        <p:spPr>
          <a:xfrm>
            <a:off x="134550" y="4938633"/>
            <a:ext cx="1119600" cy="3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79" name="Google Shape;479;p31"/>
          <p:cNvSpPr txBox="1"/>
          <p:nvPr>
            <p:ph idx="7" type="title"/>
          </p:nvPr>
        </p:nvSpPr>
        <p:spPr>
          <a:xfrm>
            <a:off x="3877025" y="1785800"/>
            <a:ext cx="21603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80" name="Google Shape;480;p31"/>
          <p:cNvSpPr txBox="1"/>
          <p:nvPr>
            <p:ph idx="8" type="title"/>
          </p:nvPr>
        </p:nvSpPr>
        <p:spPr>
          <a:xfrm>
            <a:off x="3877025" y="3403217"/>
            <a:ext cx="21603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81" name="Google Shape;481;p31"/>
          <p:cNvSpPr txBox="1"/>
          <p:nvPr>
            <p:ph idx="9" type="title"/>
          </p:nvPr>
        </p:nvSpPr>
        <p:spPr>
          <a:xfrm>
            <a:off x="3877025" y="4948225"/>
            <a:ext cx="21603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82" name="Google Shape;482;p31"/>
          <p:cNvSpPr txBox="1"/>
          <p:nvPr>
            <p:ph idx="13" type="title"/>
          </p:nvPr>
        </p:nvSpPr>
        <p:spPr>
          <a:xfrm>
            <a:off x="6427900" y="3403217"/>
            <a:ext cx="21603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83" name="Google Shape;483;p31"/>
          <p:cNvSpPr txBox="1"/>
          <p:nvPr>
            <p:ph idx="14" type="title"/>
          </p:nvPr>
        </p:nvSpPr>
        <p:spPr>
          <a:xfrm>
            <a:off x="6427900" y="1785800"/>
            <a:ext cx="21603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84" name="Google Shape;484;p31"/>
          <p:cNvSpPr txBox="1"/>
          <p:nvPr>
            <p:ph idx="15" type="title"/>
          </p:nvPr>
        </p:nvSpPr>
        <p:spPr>
          <a:xfrm>
            <a:off x="6427900" y="4948225"/>
            <a:ext cx="2160300" cy="12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85" name="Google Shape;485;p31"/>
          <p:cNvSpPr txBox="1"/>
          <p:nvPr>
            <p:ph idx="16" type="title"/>
          </p:nvPr>
        </p:nvSpPr>
        <p:spPr>
          <a:xfrm>
            <a:off x="1326150" y="1785800"/>
            <a:ext cx="22965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86" name="Google Shape;486;p31"/>
          <p:cNvSpPr txBox="1"/>
          <p:nvPr>
            <p:ph idx="17" type="title"/>
          </p:nvPr>
        </p:nvSpPr>
        <p:spPr>
          <a:xfrm>
            <a:off x="1326150" y="3393617"/>
            <a:ext cx="22965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87" name="Google Shape;487;p31"/>
          <p:cNvSpPr txBox="1"/>
          <p:nvPr>
            <p:ph idx="18" type="title"/>
          </p:nvPr>
        </p:nvSpPr>
        <p:spPr>
          <a:xfrm>
            <a:off x="1326150" y="4938625"/>
            <a:ext cx="2296500" cy="1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88" name="Google Shape;488;p31"/>
          <p:cNvSpPr txBox="1"/>
          <p:nvPr>
            <p:ph idx="19" type="title"/>
          </p:nvPr>
        </p:nvSpPr>
        <p:spPr>
          <a:xfrm>
            <a:off x="38100" y="124200"/>
            <a:ext cx="1583400" cy="252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89" name="Google Shape;489;p31"/>
          <p:cNvSpPr txBox="1"/>
          <p:nvPr>
            <p:ph idx="20" type="title"/>
          </p:nvPr>
        </p:nvSpPr>
        <p:spPr>
          <a:xfrm>
            <a:off x="38100" y="426200"/>
            <a:ext cx="3116700" cy="6936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90" name="Google Shape;490;p31"/>
          <p:cNvSpPr txBox="1"/>
          <p:nvPr>
            <p:ph idx="21" type="title"/>
          </p:nvPr>
        </p:nvSpPr>
        <p:spPr>
          <a:xfrm>
            <a:off x="228600" y="6366571"/>
            <a:ext cx="1939200" cy="25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BLANK_1_1_1_1_1_1_1_1_1_1_2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2"/>
          <p:cNvSpPr/>
          <p:nvPr/>
        </p:nvSpPr>
        <p:spPr>
          <a:xfrm>
            <a:off x="8210550" y="-9533"/>
            <a:ext cx="945375" cy="1937285"/>
          </a:xfrm>
          <a:custGeom>
            <a:rect b="b" l="l" r="r" t="t"/>
            <a:pathLst>
              <a:path extrusionOk="0" h="58120" w="37815">
                <a:moveTo>
                  <a:pt x="0" y="35846"/>
                </a:moveTo>
                <a:lnTo>
                  <a:pt x="37815" y="58120"/>
                </a:lnTo>
                <a:lnTo>
                  <a:pt x="37589" y="0"/>
                </a:lnTo>
                <a:lnTo>
                  <a:pt x="2413" y="3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93" name="Google Shape;493;p32"/>
          <p:cNvSpPr/>
          <p:nvPr/>
        </p:nvSpPr>
        <p:spPr>
          <a:xfrm>
            <a:off x="4614025" y="-9133"/>
            <a:ext cx="3659250" cy="1872987"/>
          </a:xfrm>
          <a:custGeom>
            <a:rect b="b" l="l" r="r" t="t"/>
            <a:pathLst>
              <a:path extrusionOk="0" h="56191" w="146370">
                <a:moveTo>
                  <a:pt x="5482" y="0"/>
                </a:moveTo>
                <a:lnTo>
                  <a:pt x="0" y="56191"/>
                </a:lnTo>
                <a:lnTo>
                  <a:pt x="144451" y="35907"/>
                </a:lnTo>
                <a:lnTo>
                  <a:pt x="146370" y="27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</p:sp>
      <p:sp>
        <p:nvSpPr>
          <p:cNvPr id="494" name="Google Shape;494;p32"/>
          <p:cNvSpPr txBox="1"/>
          <p:nvPr>
            <p:ph type="title"/>
          </p:nvPr>
        </p:nvSpPr>
        <p:spPr>
          <a:xfrm>
            <a:off x="115025" y="670367"/>
            <a:ext cx="5829000" cy="16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495" name="Google Shape;495;p32"/>
          <p:cNvSpPr txBox="1"/>
          <p:nvPr>
            <p:ph idx="2" type="title"/>
          </p:nvPr>
        </p:nvSpPr>
        <p:spPr>
          <a:xfrm>
            <a:off x="38100" y="124200"/>
            <a:ext cx="1583400" cy="252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96" name="Google Shape;496;p32"/>
          <p:cNvSpPr txBox="1"/>
          <p:nvPr>
            <p:ph idx="3" type="title"/>
          </p:nvPr>
        </p:nvSpPr>
        <p:spPr>
          <a:xfrm>
            <a:off x="2117950" y="2708267"/>
            <a:ext cx="8259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97" name="Google Shape;497;p32"/>
          <p:cNvSpPr txBox="1"/>
          <p:nvPr>
            <p:ph idx="4" type="title"/>
          </p:nvPr>
        </p:nvSpPr>
        <p:spPr>
          <a:xfrm>
            <a:off x="3987300" y="2708267"/>
            <a:ext cx="8259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98" name="Google Shape;498;p32"/>
          <p:cNvSpPr txBox="1"/>
          <p:nvPr>
            <p:ph idx="5" type="title"/>
          </p:nvPr>
        </p:nvSpPr>
        <p:spPr>
          <a:xfrm>
            <a:off x="389050" y="2708267"/>
            <a:ext cx="8259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99" name="Google Shape;499;p32"/>
          <p:cNvSpPr txBox="1"/>
          <p:nvPr>
            <p:ph idx="6" type="title"/>
          </p:nvPr>
        </p:nvSpPr>
        <p:spPr>
          <a:xfrm>
            <a:off x="5858938" y="2708267"/>
            <a:ext cx="8259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500" name="Google Shape;500;p32"/>
          <p:cNvSpPr txBox="1"/>
          <p:nvPr>
            <p:ph idx="7" type="title"/>
          </p:nvPr>
        </p:nvSpPr>
        <p:spPr>
          <a:xfrm>
            <a:off x="7730563" y="2396267"/>
            <a:ext cx="825900" cy="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501" name="Google Shape;501;p32"/>
          <p:cNvSpPr txBox="1"/>
          <p:nvPr>
            <p:ph idx="1" type="body"/>
          </p:nvPr>
        </p:nvSpPr>
        <p:spPr>
          <a:xfrm>
            <a:off x="148300" y="3947800"/>
            <a:ext cx="1374600" cy="14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502" name="Google Shape;502;p32"/>
          <p:cNvSpPr txBox="1"/>
          <p:nvPr>
            <p:ph idx="8" type="body"/>
          </p:nvPr>
        </p:nvSpPr>
        <p:spPr>
          <a:xfrm>
            <a:off x="3601450" y="3947800"/>
            <a:ext cx="1579500" cy="14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503" name="Google Shape;503;p32"/>
          <p:cNvSpPr txBox="1"/>
          <p:nvPr>
            <p:ph idx="9" type="body"/>
          </p:nvPr>
        </p:nvSpPr>
        <p:spPr>
          <a:xfrm>
            <a:off x="5565675" y="3947800"/>
            <a:ext cx="1487700" cy="14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504" name="Google Shape;504;p32"/>
          <p:cNvSpPr txBox="1"/>
          <p:nvPr>
            <p:ph idx="13" type="body"/>
          </p:nvPr>
        </p:nvSpPr>
        <p:spPr>
          <a:xfrm>
            <a:off x="7346300" y="4259800"/>
            <a:ext cx="1649400" cy="19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505" name="Google Shape;505;p32"/>
          <p:cNvSpPr txBox="1"/>
          <p:nvPr>
            <p:ph idx="14" type="body"/>
          </p:nvPr>
        </p:nvSpPr>
        <p:spPr>
          <a:xfrm>
            <a:off x="1842125" y="3947800"/>
            <a:ext cx="1374600" cy="14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506" name="Google Shape;506;p32"/>
          <p:cNvSpPr txBox="1"/>
          <p:nvPr>
            <p:ph idx="15" type="title"/>
          </p:nvPr>
        </p:nvSpPr>
        <p:spPr>
          <a:xfrm>
            <a:off x="228600" y="6366571"/>
            <a:ext cx="1939200" cy="25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4">
  <p:cSld name="BLANK_1_1_1_1_1_1_1_1_1_1_2_1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33"/>
          <p:cNvGrpSpPr/>
          <p:nvPr/>
        </p:nvGrpSpPr>
        <p:grpSpPr>
          <a:xfrm flipH="1">
            <a:off x="3199575" y="208104"/>
            <a:ext cx="1851000" cy="1633726"/>
            <a:chOff x="461225" y="3875100"/>
            <a:chExt cx="1851000" cy="1225325"/>
          </a:xfrm>
        </p:grpSpPr>
        <p:grpSp>
          <p:nvGrpSpPr>
            <p:cNvPr id="509" name="Google Shape;509;p33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510" name="Google Shape;510;p33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11" name="Google Shape;511;p33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12" name="Google Shape;512;p33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13" name="Google Shape;513;p33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14" name="Google Shape;514;p33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515" name="Google Shape;515;p33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516" name="Google Shape;516;p33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17" name="Google Shape;517;p33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18" name="Google Shape;518;p33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19" name="Google Shape;519;p33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520" name="Google Shape;520;p33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521" name="Google Shape;521;p33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22" name="Google Shape;522;p33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23" name="Google Shape;523;p33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24" name="Google Shape;524;p33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525" name="Google Shape;525;p33"/>
          <p:cNvSpPr txBox="1"/>
          <p:nvPr>
            <p:ph type="title"/>
          </p:nvPr>
        </p:nvSpPr>
        <p:spPr>
          <a:xfrm>
            <a:off x="38100" y="124200"/>
            <a:ext cx="1583400" cy="252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26" name="Google Shape;526;p33"/>
          <p:cNvSpPr/>
          <p:nvPr/>
        </p:nvSpPr>
        <p:spPr>
          <a:xfrm>
            <a:off x="5023375" y="5326500"/>
            <a:ext cx="3941541" cy="1531527"/>
          </a:xfrm>
          <a:custGeom>
            <a:rect b="b" l="l" r="r" t="t"/>
            <a:pathLst>
              <a:path extrusionOk="0" h="47273" w="109754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27" name="Google Shape;527;p33"/>
          <p:cNvSpPr/>
          <p:nvPr/>
        </p:nvSpPr>
        <p:spPr>
          <a:xfrm rot="5400000">
            <a:off x="6212269" y="3926263"/>
            <a:ext cx="1217321" cy="4646142"/>
          </a:xfrm>
          <a:custGeom>
            <a:rect b="b" l="l" r="r" t="t"/>
            <a:pathLst>
              <a:path extrusionOk="0" fill="none" h="93762" w="39886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28" name="Google Shape;528;p33"/>
          <p:cNvSpPr txBox="1"/>
          <p:nvPr>
            <p:ph idx="2" type="title"/>
          </p:nvPr>
        </p:nvSpPr>
        <p:spPr>
          <a:xfrm>
            <a:off x="115025" y="670367"/>
            <a:ext cx="3941700" cy="16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529" name="Google Shape;529;p33"/>
          <p:cNvSpPr/>
          <p:nvPr/>
        </p:nvSpPr>
        <p:spPr>
          <a:xfrm>
            <a:off x="1643225" y="-967"/>
            <a:ext cx="5761425" cy="949043"/>
          </a:xfrm>
          <a:custGeom>
            <a:rect b="b" l="l" r="r" t="t"/>
            <a:pathLst>
              <a:path extrusionOk="0" h="28472" w="230457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30" name="Google Shape;530;p33"/>
          <p:cNvSpPr/>
          <p:nvPr/>
        </p:nvSpPr>
        <p:spPr>
          <a:xfrm>
            <a:off x="7140700" y="-1800"/>
            <a:ext cx="2003375" cy="952276"/>
          </a:xfrm>
          <a:custGeom>
            <a:rect b="b" l="l" r="r" t="t"/>
            <a:pathLst>
              <a:path extrusionOk="0" h="28569" w="80135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314325" rotWithShape="0" algn="bl" dir="5400000" dist="28575">
              <a:schemeClr val="accent4">
                <a:alpha val="24000"/>
              </a:schemeClr>
            </a:outerShdw>
          </a:effectLst>
        </p:spPr>
      </p:sp>
      <p:sp>
        <p:nvSpPr>
          <p:cNvPr id="531" name="Google Shape;531;p33"/>
          <p:cNvSpPr txBox="1"/>
          <p:nvPr>
            <p:ph idx="3" type="title"/>
          </p:nvPr>
        </p:nvSpPr>
        <p:spPr>
          <a:xfrm>
            <a:off x="228600" y="6366571"/>
            <a:ext cx="1939200" cy="25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22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s">
  <p:cSld name="BLANK_1_1_1_1_1_1_1_1_1_1_2_1_1"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oogle Shape;533;p34"/>
          <p:cNvGrpSpPr/>
          <p:nvPr/>
        </p:nvGrpSpPr>
        <p:grpSpPr>
          <a:xfrm flipH="1">
            <a:off x="3199575" y="208104"/>
            <a:ext cx="1851000" cy="1633726"/>
            <a:chOff x="461225" y="3875100"/>
            <a:chExt cx="1851000" cy="1225325"/>
          </a:xfrm>
        </p:grpSpPr>
        <p:grpSp>
          <p:nvGrpSpPr>
            <p:cNvPr id="534" name="Google Shape;534;p34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535" name="Google Shape;535;p34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36" name="Google Shape;536;p34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37" name="Google Shape;537;p34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38" name="Google Shape;538;p34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39" name="Google Shape;539;p34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540" name="Google Shape;540;p34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541" name="Google Shape;541;p3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42" name="Google Shape;542;p3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43" name="Google Shape;543;p34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44" name="Google Shape;544;p34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545" name="Google Shape;545;p34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546" name="Google Shape;546;p3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47" name="Google Shape;547;p3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48" name="Google Shape;548;p34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549" name="Google Shape;549;p34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550" name="Google Shape;550;p34"/>
          <p:cNvSpPr/>
          <p:nvPr/>
        </p:nvSpPr>
        <p:spPr>
          <a:xfrm>
            <a:off x="5023375" y="5326500"/>
            <a:ext cx="3941541" cy="1531527"/>
          </a:xfrm>
          <a:custGeom>
            <a:rect b="b" l="l" r="r" t="t"/>
            <a:pathLst>
              <a:path extrusionOk="0" h="47273" w="109754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51" name="Google Shape;551;p34"/>
          <p:cNvSpPr/>
          <p:nvPr/>
        </p:nvSpPr>
        <p:spPr>
          <a:xfrm rot="5400000">
            <a:off x="6212269" y="3926263"/>
            <a:ext cx="1217321" cy="4646142"/>
          </a:xfrm>
          <a:custGeom>
            <a:rect b="b" l="l" r="r" t="t"/>
            <a:pathLst>
              <a:path extrusionOk="0" fill="none" h="93762" w="39886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52" name="Google Shape;552;p34"/>
          <p:cNvSpPr/>
          <p:nvPr/>
        </p:nvSpPr>
        <p:spPr>
          <a:xfrm>
            <a:off x="1643225" y="-967"/>
            <a:ext cx="5761425" cy="949043"/>
          </a:xfrm>
          <a:custGeom>
            <a:rect b="b" l="l" r="r" t="t"/>
            <a:pathLst>
              <a:path extrusionOk="0" h="28472" w="230457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553" name="Google Shape;553;p34"/>
          <p:cNvSpPr/>
          <p:nvPr/>
        </p:nvSpPr>
        <p:spPr>
          <a:xfrm>
            <a:off x="7140700" y="-1800"/>
            <a:ext cx="2003375" cy="952276"/>
          </a:xfrm>
          <a:custGeom>
            <a:rect b="b" l="l" r="r" t="t"/>
            <a:pathLst>
              <a:path extrusionOk="0" h="28569" w="80135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1000">
                <a:schemeClr val="accent1"/>
              </a:gs>
              <a:gs pos="26000">
                <a:schemeClr val="accent3"/>
              </a:gs>
              <a:gs pos="63000">
                <a:schemeClr val="accent4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  <a:effectLst>
            <a:outerShdw blurRad="314325" rotWithShape="0" algn="bl" dir="5400000" dist="28575">
              <a:schemeClr val="accent4">
                <a:alpha val="24000"/>
              </a:schemeClr>
            </a:outerShdw>
          </a:effectLst>
        </p:spPr>
      </p:sp>
      <p:cxnSp>
        <p:nvCxnSpPr>
          <p:cNvPr id="554" name="Google Shape;554;p34"/>
          <p:cNvCxnSpPr/>
          <p:nvPr/>
        </p:nvCxnSpPr>
        <p:spPr>
          <a:xfrm rot="10800000">
            <a:off x="605578" y="2392167"/>
            <a:ext cx="85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34"/>
          <p:cNvCxnSpPr/>
          <p:nvPr/>
        </p:nvCxnSpPr>
        <p:spPr>
          <a:xfrm rot="10800000">
            <a:off x="605578" y="3642567"/>
            <a:ext cx="85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34"/>
          <p:cNvCxnSpPr/>
          <p:nvPr/>
        </p:nvCxnSpPr>
        <p:spPr>
          <a:xfrm rot="10800000">
            <a:off x="606300" y="4892967"/>
            <a:ext cx="85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7" name="Google Shape;557;p34"/>
          <p:cNvSpPr txBox="1"/>
          <p:nvPr>
            <p:ph idx="1" type="body"/>
          </p:nvPr>
        </p:nvSpPr>
        <p:spPr>
          <a:xfrm>
            <a:off x="5788075" y="2542467"/>
            <a:ext cx="3021300" cy="1100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558" name="Google Shape;558;p34"/>
          <p:cNvSpPr txBox="1"/>
          <p:nvPr>
            <p:ph type="title"/>
          </p:nvPr>
        </p:nvSpPr>
        <p:spPr>
          <a:xfrm>
            <a:off x="2134625" y="3805317"/>
            <a:ext cx="1583400" cy="481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559" name="Google Shape;559;p34"/>
          <p:cNvSpPr txBox="1"/>
          <p:nvPr>
            <p:ph idx="2" type="body"/>
          </p:nvPr>
        </p:nvSpPr>
        <p:spPr>
          <a:xfrm>
            <a:off x="5788075" y="3807533"/>
            <a:ext cx="3021300" cy="1085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560" name="Google Shape;560;p34"/>
          <p:cNvSpPr txBox="1"/>
          <p:nvPr>
            <p:ph idx="3" type="title"/>
          </p:nvPr>
        </p:nvSpPr>
        <p:spPr>
          <a:xfrm>
            <a:off x="525175" y="3805317"/>
            <a:ext cx="1408800" cy="481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561" name="Google Shape;561;p34"/>
          <p:cNvSpPr txBox="1"/>
          <p:nvPr>
            <p:ph idx="4" type="title"/>
          </p:nvPr>
        </p:nvSpPr>
        <p:spPr>
          <a:xfrm>
            <a:off x="2134625" y="5057967"/>
            <a:ext cx="1583400" cy="481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562" name="Google Shape;562;p34"/>
          <p:cNvSpPr txBox="1"/>
          <p:nvPr>
            <p:ph idx="5" type="body"/>
          </p:nvPr>
        </p:nvSpPr>
        <p:spPr>
          <a:xfrm>
            <a:off x="5788075" y="5057933"/>
            <a:ext cx="3021300" cy="1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563" name="Google Shape;563;p34"/>
          <p:cNvSpPr txBox="1"/>
          <p:nvPr>
            <p:ph idx="6" type="title"/>
          </p:nvPr>
        </p:nvSpPr>
        <p:spPr>
          <a:xfrm>
            <a:off x="525175" y="5057967"/>
            <a:ext cx="1408800" cy="481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564" name="Google Shape;564;p34"/>
          <p:cNvSpPr txBox="1"/>
          <p:nvPr>
            <p:ph idx="7" type="title"/>
          </p:nvPr>
        </p:nvSpPr>
        <p:spPr>
          <a:xfrm>
            <a:off x="38100" y="124200"/>
            <a:ext cx="1583400" cy="252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65" name="Google Shape;565;p34"/>
          <p:cNvSpPr txBox="1"/>
          <p:nvPr>
            <p:ph idx="8" type="title"/>
          </p:nvPr>
        </p:nvSpPr>
        <p:spPr>
          <a:xfrm>
            <a:off x="2134625" y="2552700"/>
            <a:ext cx="1583400" cy="481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566" name="Google Shape;566;p34"/>
          <p:cNvSpPr txBox="1"/>
          <p:nvPr>
            <p:ph idx="9" type="title"/>
          </p:nvPr>
        </p:nvSpPr>
        <p:spPr>
          <a:xfrm>
            <a:off x="525175" y="2552700"/>
            <a:ext cx="1408800" cy="481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567" name="Google Shape;567;p34"/>
          <p:cNvSpPr txBox="1"/>
          <p:nvPr>
            <p:ph idx="13" type="title"/>
          </p:nvPr>
        </p:nvSpPr>
        <p:spPr>
          <a:xfrm>
            <a:off x="115025" y="670367"/>
            <a:ext cx="3941700" cy="16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568" name="Google Shape;568;p34"/>
          <p:cNvSpPr txBox="1"/>
          <p:nvPr>
            <p:ph idx="14" type="title"/>
          </p:nvPr>
        </p:nvSpPr>
        <p:spPr>
          <a:xfrm>
            <a:off x="228600" y="6366571"/>
            <a:ext cx="1939200" cy="25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22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BLANK_1_1_1_1_1_1_1_1_1_1_1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35"/>
          <p:cNvGrpSpPr/>
          <p:nvPr/>
        </p:nvGrpSpPr>
        <p:grpSpPr>
          <a:xfrm>
            <a:off x="115026" y="392"/>
            <a:ext cx="5125634" cy="6858018"/>
            <a:chOff x="312900" y="2788524"/>
            <a:chExt cx="2221197" cy="1994480"/>
          </a:xfrm>
        </p:grpSpPr>
        <p:grpSp>
          <p:nvGrpSpPr>
            <p:cNvPr id="571" name="Google Shape;571;p35"/>
            <p:cNvGrpSpPr/>
            <p:nvPr/>
          </p:nvGrpSpPr>
          <p:grpSpPr>
            <a:xfrm>
              <a:off x="312900" y="2788524"/>
              <a:ext cx="1851000" cy="1994480"/>
              <a:chOff x="461225" y="3244074"/>
              <a:chExt cx="1851000" cy="1994480"/>
            </a:xfrm>
          </p:grpSpPr>
          <p:grpSp>
            <p:nvGrpSpPr>
              <p:cNvPr id="572" name="Google Shape;572;p35"/>
              <p:cNvGrpSpPr/>
              <p:nvPr/>
            </p:nvGrpSpPr>
            <p:grpSpPr>
              <a:xfrm>
                <a:off x="461229" y="3244074"/>
                <a:ext cx="1850992" cy="1994480"/>
                <a:chOff x="461229" y="3244074"/>
                <a:chExt cx="1850992" cy="1994480"/>
              </a:xfrm>
            </p:grpSpPr>
            <p:sp>
              <p:nvSpPr>
                <p:cNvPr id="573" name="Google Shape;573;p35"/>
                <p:cNvSpPr/>
                <p:nvPr/>
              </p:nvSpPr>
              <p:spPr>
                <a:xfrm>
                  <a:off x="461229" y="3244074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4" name="Google Shape;574;p35"/>
                <p:cNvSpPr/>
                <p:nvPr/>
              </p:nvSpPr>
              <p:spPr>
                <a:xfrm>
                  <a:off x="831430" y="5100554"/>
                  <a:ext cx="370200" cy="1380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5" name="Google Shape;575;p35"/>
                <p:cNvSpPr/>
                <p:nvPr/>
              </p:nvSpPr>
              <p:spPr>
                <a:xfrm>
                  <a:off x="1201620" y="3244219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6" name="Google Shape;576;p35"/>
                <p:cNvSpPr/>
                <p:nvPr/>
              </p:nvSpPr>
              <p:spPr>
                <a:xfrm>
                  <a:off x="1571820" y="3244219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7" name="Google Shape;577;p35"/>
                <p:cNvSpPr/>
                <p:nvPr/>
              </p:nvSpPr>
              <p:spPr>
                <a:xfrm>
                  <a:off x="1942021" y="3244219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78" name="Google Shape;578;p35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79" name="Google Shape;579;p3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0" name="Google Shape;580;p3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1" name="Google Shape;581;p3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2" name="Google Shape;582;p3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3" name="Google Shape;583;p3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84" name="Google Shape;584;p35"/>
              <p:cNvGrpSpPr/>
              <p:nvPr/>
            </p:nvGrpSpPr>
            <p:grpSpPr>
              <a:xfrm>
                <a:off x="461225" y="3989700"/>
                <a:ext cx="1851000" cy="1110726"/>
                <a:chOff x="461225" y="3249175"/>
                <a:chExt cx="1851000" cy="1110726"/>
              </a:xfrm>
            </p:grpSpPr>
            <p:sp>
              <p:nvSpPr>
                <p:cNvPr id="585" name="Google Shape;585;p35"/>
                <p:cNvSpPr/>
                <p:nvPr/>
              </p:nvSpPr>
              <p:spPr>
                <a:xfrm>
                  <a:off x="461225" y="3989701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6" name="Google Shape;586;p3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7" name="Google Shape;587;p3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8" name="Google Shape;588;p3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9" name="Google Shape;589;p3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90" name="Google Shape;590;p35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91" name="Google Shape;591;p3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92" name="Google Shape;592;p3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93" name="Google Shape;593;p3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94" name="Google Shape;594;p3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595" name="Google Shape;595;p35"/>
            <p:cNvSpPr/>
            <p:nvPr/>
          </p:nvSpPr>
          <p:spPr>
            <a:xfrm>
              <a:off x="2163897" y="2788524"/>
              <a:ext cx="370200" cy="375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596" name="Google Shape;596;p35"/>
          <p:cNvGrpSpPr/>
          <p:nvPr/>
        </p:nvGrpSpPr>
        <p:grpSpPr>
          <a:xfrm flipH="1" rot="5400000">
            <a:off x="6775175" y="4613389"/>
            <a:ext cx="2961526" cy="1481050"/>
            <a:chOff x="312900" y="2793625"/>
            <a:chExt cx="2221200" cy="1481050"/>
          </a:xfrm>
        </p:grpSpPr>
        <p:grpSp>
          <p:nvGrpSpPr>
            <p:cNvPr id="597" name="Google Shape;597;p35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598" name="Google Shape;598;p35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99" name="Google Shape;599;p3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00" name="Google Shape;600;p3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01" name="Google Shape;601;p3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02" name="Google Shape;602;p3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03" name="Google Shape;603;p3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604" name="Google Shape;604;p35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605" name="Google Shape;605;p3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06" name="Google Shape;606;p3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07" name="Google Shape;607;p3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08" name="Google Shape;608;p3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09" name="Google Shape;609;p3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610" name="Google Shape;610;p35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611" name="Google Shape;611;p3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12" name="Google Shape;612;p3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13" name="Google Shape;613;p3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14" name="Google Shape;614;p3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15" name="Google Shape;615;p3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616" name="Google Shape;616;p35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617" name="Google Shape;617;p3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18" name="Google Shape;618;p3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19" name="Google Shape;619;p3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20" name="Google Shape;620;p3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21" name="Google Shape;621;p3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622" name="Google Shape;622;p35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23" name="Google Shape;623;p35"/>
          <p:cNvSpPr/>
          <p:nvPr/>
        </p:nvSpPr>
        <p:spPr>
          <a:xfrm>
            <a:off x="6255775" y="5032333"/>
            <a:ext cx="2888225" cy="1825621"/>
          </a:xfrm>
          <a:custGeom>
            <a:rect b="b" l="l" r="r" t="t"/>
            <a:pathLst>
              <a:path extrusionOk="0" h="54770" w="115529">
                <a:moveTo>
                  <a:pt x="115529" y="1"/>
                </a:moveTo>
                <a:lnTo>
                  <a:pt x="112924" y="187"/>
                </a:lnTo>
                <a:lnTo>
                  <a:pt x="110245" y="447"/>
                </a:lnTo>
                <a:lnTo>
                  <a:pt x="107566" y="745"/>
                </a:lnTo>
                <a:lnTo>
                  <a:pt x="104850" y="1080"/>
                </a:lnTo>
                <a:lnTo>
                  <a:pt x="102097" y="1489"/>
                </a:lnTo>
                <a:lnTo>
                  <a:pt x="99344" y="1936"/>
                </a:lnTo>
                <a:lnTo>
                  <a:pt x="96516" y="2419"/>
                </a:lnTo>
                <a:lnTo>
                  <a:pt x="93725" y="2940"/>
                </a:lnTo>
                <a:lnTo>
                  <a:pt x="90860" y="3536"/>
                </a:lnTo>
                <a:lnTo>
                  <a:pt x="88033" y="4131"/>
                </a:lnTo>
                <a:lnTo>
                  <a:pt x="85168" y="4801"/>
                </a:lnTo>
                <a:lnTo>
                  <a:pt x="82266" y="5508"/>
                </a:lnTo>
                <a:lnTo>
                  <a:pt x="79401" y="6252"/>
                </a:lnTo>
                <a:lnTo>
                  <a:pt x="76498" y="7070"/>
                </a:lnTo>
                <a:lnTo>
                  <a:pt x="73596" y="7889"/>
                </a:lnTo>
                <a:lnTo>
                  <a:pt x="70694" y="8782"/>
                </a:lnTo>
                <a:lnTo>
                  <a:pt x="67308" y="9861"/>
                </a:lnTo>
                <a:lnTo>
                  <a:pt x="63960" y="10977"/>
                </a:lnTo>
                <a:lnTo>
                  <a:pt x="60685" y="12130"/>
                </a:lnTo>
                <a:lnTo>
                  <a:pt x="57411" y="13321"/>
                </a:lnTo>
                <a:lnTo>
                  <a:pt x="54211" y="14586"/>
                </a:lnTo>
                <a:lnTo>
                  <a:pt x="51086" y="15851"/>
                </a:lnTo>
                <a:lnTo>
                  <a:pt x="47961" y="17153"/>
                </a:lnTo>
                <a:lnTo>
                  <a:pt x="44947" y="18530"/>
                </a:lnTo>
                <a:lnTo>
                  <a:pt x="41970" y="19907"/>
                </a:lnTo>
                <a:lnTo>
                  <a:pt x="39068" y="21321"/>
                </a:lnTo>
                <a:lnTo>
                  <a:pt x="36203" y="22772"/>
                </a:lnTo>
                <a:lnTo>
                  <a:pt x="33450" y="24223"/>
                </a:lnTo>
                <a:lnTo>
                  <a:pt x="30734" y="25748"/>
                </a:lnTo>
                <a:lnTo>
                  <a:pt x="28129" y="27274"/>
                </a:lnTo>
                <a:lnTo>
                  <a:pt x="25562" y="28836"/>
                </a:lnTo>
                <a:lnTo>
                  <a:pt x="23106" y="30436"/>
                </a:lnTo>
                <a:lnTo>
                  <a:pt x="20799" y="31962"/>
                </a:lnTo>
                <a:lnTo>
                  <a:pt x="18604" y="33524"/>
                </a:lnTo>
                <a:lnTo>
                  <a:pt x="16521" y="35087"/>
                </a:lnTo>
                <a:lnTo>
                  <a:pt x="14549" y="36650"/>
                </a:lnTo>
                <a:lnTo>
                  <a:pt x="12651" y="38213"/>
                </a:lnTo>
                <a:lnTo>
                  <a:pt x="10902" y="39775"/>
                </a:lnTo>
                <a:lnTo>
                  <a:pt x="9265" y="41338"/>
                </a:lnTo>
                <a:lnTo>
                  <a:pt x="7740" y="42863"/>
                </a:lnTo>
                <a:lnTo>
                  <a:pt x="6326" y="44426"/>
                </a:lnTo>
                <a:lnTo>
                  <a:pt x="5061" y="45952"/>
                </a:lnTo>
                <a:lnTo>
                  <a:pt x="4466" y="46696"/>
                </a:lnTo>
                <a:lnTo>
                  <a:pt x="3870" y="47477"/>
                </a:lnTo>
                <a:lnTo>
                  <a:pt x="3349" y="48221"/>
                </a:lnTo>
                <a:lnTo>
                  <a:pt x="2828" y="48965"/>
                </a:lnTo>
                <a:lnTo>
                  <a:pt x="2382" y="49709"/>
                </a:lnTo>
                <a:lnTo>
                  <a:pt x="1936" y="50454"/>
                </a:lnTo>
                <a:lnTo>
                  <a:pt x="1526" y="51198"/>
                </a:lnTo>
                <a:lnTo>
                  <a:pt x="1154" y="51905"/>
                </a:lnTo>
                <a:lnTo>
                  <a:pt x="819" y="52649"/>
                </a:lnTo>
                <a:lnTo>
                  <a:pt x="522" y="53356"/>
                </a:lnTo>
                <a:lnTo>
                  <a:pt x="224" y="54063"/>
                </a:lnTo>
                <a:lnTo>
                  <a:pt x="1" y="54770"/>
                </a:lnTo>
                <a:lnTo>
                  <a:pt x="115529" y="54770"/>
                </a:lnTo>
                <a:lnTo>
                  <a:pt x="115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24" name="Google Shape;624;p35"/>
          <p:cNvSpPr/>
          <p:nvPr/>
        </p:nvSpPr>
        <p:spPr>
          <a:xfrm rot="5400000">
            <a:off x="6024600" y="5426566"/>
            <a:ext cx="1856400" cy="3359400"/>
          </a:xfrm>
          <a:prstGeom prst="chord">
            <a:avLst>
              <a:gd fmla="val 5820070" name="adj1"/>
              <a:gd fmla="val 15784537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25" name="Google Shape;625;p35"/>
          <p:cNvSpPr txBox="1"/>
          <p:nvPr>
            <p:ph idx="1" type="subTitle"/>
          </p:nvPr>
        </p:nvSpPr>
        <p:spPr>
          <a:xfrm>
            <a:off x="4482800" y="5285300"/>
            <a:ext cx="3972600" cy="3696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26" name="Google Shape;626;p35"/>
          <p:cNvSpPr txBox="1"/>
          <p:nvPr>
            <p:ph idx="2" type="subTitle"/>
          </p:nvPr>
        </p:nvSpPr>
        <p:spPr>
          <a:xfrm>
            <a:off x="4482800" y="4974817"/>
            <a:ext cx="1481100" cy="264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27" name="Google Shape;627;p35"/>
          <p:cNvSpPr txBox="1"/>
          <p:nvPr>
            <p:ph type="title"/>
          </p:nvPr>
        </p:nvSpPr>
        <p:spPr>
          <a:xfrm>
            <a:off x="38100" y="124200"/>
            <a:ext cx="1583400" cy="252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28" name="Google Shape;628;p35"/>
          <p:cNvSpPr txBox="1"/>
          <p:nvPr>
            <p:ph idx="3" type="title"/>
          </p:nvPr>
        </p:nvSpPr>
        <p:spPr>
          <a:xfrm>
            <a:off x="115025" y="628100"/>
            <a:ext cx="3941700" cy="16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629" name="Google Shape;629;p35"/>
          <p:cNvSpPr txBox="1"/>
          <p:nvPr>
            <p:ph idx="4" type="subTitle"/>
          </p:nvPr>
        </p:nvSpPr>
        <p:spPr>
          <a:xfrm>
            <a:off x="4482800" y="4571533"/>
            <a:ext cx="3972600" cy="3696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30" name="Google Shape;630;p35"/>
          <p:cNvSpPr txBox="1"/>
          <p:nvPr>
            <p:ph idx="5" type="subTitle"/>
          </p:nvPr>
        </p:nvSpPr>
        <p:spPr>
          <a:xfrm>
            <a:off x="4482800" y="4261050"/>
            <a:ext cx="1481100" cy="264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31" name="Google Shape;631;p35"/>
          <p:cNvSpPr txBox="1"/>
          <p:nvPr>
            <p:ph idx="6" type="subTitle"/>
          </p:nvPr>
        </p:nvSpPr>
        <p:spPr>
          <a:xfrm>
            <a:off x="4482800" y="3859817"/>
            <a:ext cx="3972600" cy="3696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32" name="Google Shape;632;p35"/>
          <p:cNvSpPr txBox="1"/>
          <p:nvPr>
            <p:ph idx="7" type="subTitle"/>
          </p:nvPr>
        </p:nvSpPr>
        <p:spPr>
          <a:xfrm>
            <a:off x="4482800" y="3549333"/>
            <a:ext cx="1481100" cy="264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33" name="Google Shape;633;p35"/>
          <p:cNvSpPr txBox="1"/>
          <p:nvPr>
            <p:ph idx="8" type="subTitle"/>
          </p:nvPr>
        </p:nvSpPr>
        <p:spPr>
          <a:xfrm>
            <a:off x="4482800" y="3149150"/>
            <a:ext cx="3972600" cy="3696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34" name="Google Shape;634;p35"/>
          <p:cNvSpPr txBox="1"/>
          <p:nvPr>
            <p:ph idx="9" type="subTitle"/>
          </p:nvPr>
        </p:nvSpPr>
        <p:spPr>
          <a:xfrm>
            <a:off x="4482800" y="2838667"/>
            <a:ext cx="1481100" cy="264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35" name="Google Shape;635;p35"/>
          <p:cNvSpPr txBox="1"/>
          <p:nvPr>
            <p:ph idx="13" type="subTitle"/>
          </p:nvPr>
        </p:nvSpPr>
        <p:spPr>
          <a:xfrm>
            <a:off x="4482800" y="2438983"/>
            <a:ext cx="3972600" cy="3696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36" name="Google Shape;636;p35"/>
          <p:cNvSpPr txBox="1"/>
          <p:nvPr>
            <p:ph idx="14" type="subTitle"/>
          </p:nvPr>
        </p:nvSpPr>
        <p:spPr>
          <a:xfrm>
            <a:off x="4482800" y="2128500"/>
            <a:ext cx="1481100" cy="264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37" name="Google Shape;637;p35"/>
          <p:cNvSpPr txBox="1"/>
          <p:nvPr>
            <p:ph idx="15" type="subTitle"/>
          </p:nvPr>
        </p:nvSpPr>
        <p:spPr>
          <a:xfrm>
            <a:off x="4482800" y="1728817"/>
            <a:ext cx="3972600" cy="3696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38" name="Google Shape;638;p35"/>
          <p:cNvSpPr txBox="1"/>
          <p:nvPr>
            <p:ph idx="16" type="subTitle"/>
          </p:nvPr>
        </p:nvSpPr>
        <p:spPr>
          <a:xfrm>
            <a:off x="4482800" y="1418333"/>
            <a:ext cx="1481100" cy="264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39" name="Google Shape;639;p35"/>
          <p:cNvSpPr txBox="1"/>
          <p:nvPr>
            <p:ph idx="17" type="title"/>
          </p:nvPr>
        </p:nvSpPr>
        <p:spPr>
          <a:xfrm>
            <a:off x="228600" y="6366571"/>
            <a:ext cx="1939200" cy="25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Persona Infographic">
  <p:cSld name="BLANK_1_1_1_1_1_1_1_1_1_1_1_1_3">
    <p:bg>
      <p:bgPr>
        <a:solidFill>
          <a:schemeClr val="lt1"/>
        </a:solidFill>
      </p:bgPr>
    </p:bg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6"/>
          <p:cNvSpPr/>
          <p:nvPr/>
        </p:nvSpPr>
        <p:spPr>
          <a:xfrm>
            <a:off x="6702700" y="3376733"/>
            <a:ext cx="2441400" cy="3481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42" name="Google Shape;642;p36"/>
          <p:cNvSpPr/>
          <p:nvPr>
            <p:ph idx="2" type="pic"/>
          </p:nvPr>
        </p:nvSpPr>
        <p:spPr>
          <a:xfrm>
            <a:off x="6702600" y="-21533"/>
            <a:ext cx="2441400" cy="3432900"/>
          </a:xfrm>
          <a:prstGeom prst="rect">
            <a:avLst/>
          </a:prstGeom>
          <a:noFill/>
          <a:ln>
            <a:noFill/>
          </a:ln>
        </p:spPr>
      </p:sp>
      <p:sp>
        <p:nvSpPr>
          <p:cNvPr id="643" name="Google Shape;643;p36"/>
          <p:cNvSpPr txBox="1"/>
          <p:nvPr>
            <p:ph idx="1" type="subTitle"/>
          </p:nvPr>
        </p:nvSpPr>
        <p:spPr>
          <a:xfrm>
            <a:off x="115025" y="2319167"/>
            <a:ext cx="3460800" cy="23688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4" name="Google Shape;644;p36"/>
          <p:cNvSpPr txBox="1"/>
          <p:nvPr>
            <p:ph idx="3" type="subTitle"/>
          </p:nvPr>
        </p:nvSpPr>
        <p:spPr>
          <a:xfrm>
            <a:off x="115025" y="5158750"/>
            <a:ext cx="3460800" cy="10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5" name="Google Shape;645;p36"/>
          <p:cNvSpPr txBox="1"/>
          <p:nvPr>
            <p:ph type="title"/>
          </p:nvPr>
        </p:nvSpPr>
        <p:spPr>
          <a:xfrm>
            <a:off x="3656050" y="2319167"/>
            <a:ext cx="2960700" cy="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6" name="Google Shape;646;p36"/>
          <p:cNvSpPr txBox="1"/>
          <p:nvPr>
            <p:ph idx="4" type="title"/>
          </p:nvPr>
        </p:nvSpPr>
        <p:spPr>
          <a:xfrm>
            <a:off x="3656050" y="3715704"/>
            <a:ext cx="29607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7" name="Google Shape;647;p36"/>
          <p:cNvSpPr txBox="1"/>
          <p:nvPr>
            <p:ph idx="5" type="title"/>
          </p:nvPr>
        </p:nvSpPr>
        <p:spPr>
          <a:xfrm>
            <a:off x="3624425" y="5642633"/>
            <a:ext cx="9006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48" name="Google Shape;648;p36"/>
          <p:cNvSpPr txBox="1"/>
          <p:nvPr>
            <p:ph idx="6" type="title"/>
          </p:nvPr>
        </p:nvSpPr>
        <p:spPr>
          <a:xfrm>
            <a:off x="115025" y="1439967"/>
            <a:ext cx="6055500" cy="6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649" name="Google Shape;649;p36"/>
          <p:cNvSpPr txBox="1"/>
          <p:nvPr>
            <p:ph idx="7" type="title"/>
          </p:nvPr>
        </p:nvSpPr>
        <p:spPr>
          <a:xfrm>
            <a:off x="38100" y="124200"/>
            <a:ext cx="1583400" cy="252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50" name="Google Shape;650;p36"/>
          <p:cNvSpPr txBox="1"/>
          <p:nvPr>
            <p:ph idx="8" type="title"/>
          </p:nvPr>
        </p:nvSpPr>
        <p:spPr>
          <a:xfrm>
            <a:off x="115025" y="630987"/>
            <a:ext cx="60555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1" name="Google Shape;651;p36"/>
          <p:cNvSpPr txBox="1"/>
          <p:nvPr>
            <p:ph idx="9" type="title"/>
          </p:nvPr>
        </p:nvSpPr>
        <p:spPr>
          <a:xfrm>
            <a:off x="115025" y="4841950"/>
            <a:ext cx="3460800" cy="316800"/>
          </a:xfrm>
          <a:prstGeom prst="rect">
            <a:avLst/>
          </a:prstGeom>
        </p:spPr>
        <p:txBody>
          <a:bodyPr anchorCtr="0" anchor="t" bIns="0" lIns="91425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2" name="Google Shape;652;p36"/>
          <p:cNvSpPr txBox="1"/>
          <p:nvPr>
            <p:ph idx="13" type="subTitle"/>
          </p:nvPr>
        </p:nvSpPr>
        <p:spPr>
          <a:xfrm>
            <a:off x="6751650" y="3465467"/>
            <a:ext cx="22662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53" name="Google Shape;653;p36"/>
          <p:cNvSpPr txBox="1"/>
          <p:nvPr>
            <p:ph idx="14" type="subTitle"/>
          </p:nvPr>
        </p:nvSpPr>
        <p:spPr>
          <a:xfrm>
            <a:off x="6751650" y="3883170"/>
            <a:ext cx="22662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54" name="Google Shape;654;p36"/>
          <p:cNvSpPr txBox="1"/>
          <p:nvPr>
            <p:ph idx="15" type="subTitle"/>
          </p:nvPr>
        </p:nvSpPr>
        <p:spPr>
          <a:xfrm>
            <a:off x="6751650" y="4300873"/>
            <a:ext cx="22662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55" name="Google Shape;655;p36"/>
          <p:cNvSpPr txBox="1"/>
          <p:nvPr>
            <p:ph idx="16" type="subTitle"/>
          </p:nvPr>
        </p:nvSpPr>
        <p:spPr>
          <a:xfrm>
            <a:off x="6751650" y="4718577"/>
            <a:ext cx="22662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56" name="Google Shape;656;p36"/>
          <p:cNvSpPr txBox="1"/>
          <p:nvPr>
            <p:ph idx="17" type="subTitle"/>
          </p:nvPr>
        </p:nvSpPr>
        <p:spPr>
          <a:xfrm>
            <a:off x="6751650" y="5136280"/>
            <a:ext cx="22662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57" name="Google Shape;657;p36"/>
          <p:cNvSpPr txBox="1"/>
          <p:nvPr>
            <p:ph idx="18" type="subTitle"/>
          </p:nvPr>
        </p:nvSpPr>
        <p:spPr>
          <a:xfrm>
            <a:off x="6751650" y="5553983"/>
            <a:ext cx="2266200" cy="3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58" name="Google Shape;658;p36"/>
          <p:cNvSpPr txBox="1"/>
          <p:nvPr>
            <p:ph idx="19" type="title"/>
          </p:nvPr>
        </p:nvSpPr>
        <p:spPr>
          <a:xfrm>
            <a:off x="228600" y="6366571"/>
            <a:ext cx="1939200" cy="25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2">
  <p:cSld name="BLANK_1_1_1_1_1_1_1_1_1_1_1_1_2"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7"/>
          <p:cNvSpPr/>
          <p:nvPr/>
        </p:nvSpPr>
        <p:spPr>
          <a:xfrm flipH="1" rot="-7612230">
            <a:off x="4260389" y="1478789"/>
            <a:ext cx="5707920" cy="2923080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61" name="Google Shape;661;p37"/>
          <p:cNvSpPr/>
          <p:nvPr/>
        </p:nvSpPr>
        <p:spPr>
          <a:xfrm flipH="1" rot="10800000">
            <a:off x="4676692" y="4450417"/>
            <a:ext cx="4467295" cy="2246968"/>
          </a:xfrm>
          <a:custGeom>
            <a:rect b="b" l="l" r="r" t="t"/>
            <a:pathLst>
              <a:path extrusionOk="0" h="51371" w="119855">
                <a:moveTo>
                  <a:pt x="32006" y="0"/>
                </a:moveTo>
                <a:lnTo>
                  <a:pt x="30303" y="29"/>
                </a:lnTo>
                <a:lnTo>
                  <a:pt x="28658" y="116"/>
                </a:lnTo>
                <a:lnTo>
                  <a:pt x="27042" y="202"/>
                </a:lnTo>
                <a:lnTo>
                  <a:pt x="25455" y="289"/>
                </a:lnTo>
                <a:lnTo>
                  <a:pt x="23896" y="433"/>
                </a:lnTo>
                <a:lnTo>
                  <a:pt x="22367" y="606"/>
                </a:lnTo>
                <a:lnTo>
                  <a:pt x="20895" y="779"/>
                </a:lnTo>
                <a:lnTo>
                  <a:pt x="19452" y="1010"/>
                </a:lnTo>
                <a:lnTo>
                  <a:pt x="18067" y="1241"/>
                </a:lnTo>
                <a:lnTo>
                  <a:pt x="16710" y="1501"/>
                </a:lnTo>
                <a:lnTo>
                  <a:pt x="15383" y="1761"/>
                </a:lnTo>
                <a:lnTo>
                  <a:pt x="14142" y="2078"/>
                </a:lnTo>
                <a:lnTo>
                  <a:pt x="12930" y="2396"/>
                </a:lnTo>
                <a:lnTo>
                  <a:pt x="11746" y="2771"/>
                </a:lnTo>
                <a:lnTo>
                  <a:pt x="10621" y="3117"/>
                </a:lnTo>
                <a:lnTo>
                  <a:pt x="9524" y="3550"/>
                </a:lnTo>
                <a:lnTo>
                  <a:pt x="8485" y="3983"/>
                </a:lnTo>
                <a:lnTo>
                  <a:pt x="7504" y="4416"/>
                </a:lnTo>
                <a:lnTo>
                  <a:pt x="6581" y="4906"/>
                </a:lnTo>
                <a:lnTo>
                  <a:pt x="5715" y="5397"/>
                </a:lnTo>
                <a:lnTo>
                  <a:pt x="4907" y="5916"/>
                </a:lnTo>
                <a:lnTo>
                  <a:pt x="4156" y="6465"/>
                </a:lnTo>
                <a:lnTo>
                  <a:pt x="3464" y="7013"/>
                </a:lnTo>
                <a:lnTo>
                  <a:pt x="2829" y="7590"/>
                </a:lnTo>
                <a:lnTo>
                  <a:pt x="2281" y="8196"/>
                </a:lnTo>
                <a:lnTo>
                  <a:pt x="1761" y="8802"/>
                </a:lnTo>
                <a:lnTo>
                  <a:pt x="1328" y="9437"/>
                </a:lnTo>
                <a:lnTo>
                  <a:pt x="953" y="10072"/>
                </a:lnTo>
                <a:lnTo>
                  <a:pt x="636" y="10765"/>
                </a:lnTo>
                <a:lnTo>
                  <a:pt x="376" y="11429"/>
                </a:lnTo>
                <a:lnTo>
                  <a:pt x="174" y="12121"/>
                </a:lnTo>
                <a:lnTo>
                  <a:pt x="87" y="12698"/>
                </a:lnTo>
                <a:lnTo>
                  <a:pt x="29" y="13276"/>
                </a:lnTo>
                <a:lnTo>
                  <a:pt x="1" y="13853"/>
                </a:lnTo>
                <a:lnTo>
                  <a:pt x="29" y="14430"/>
                </a:lnTo>
                <a:lnTo>
                  <a:pt x="87" y="15007"/>
                </a:lnTo>
                <a:lnTo>
                  <a:pt x="174" y="15613"/>
                </a:lnTo>
                <a:lnTo>
                  <a:pt x="318" y="16219"/>
                </a:lnTo>
                <a:lnTo>
                  <a:pt x="491" y="16796"/>
                </a:lnTo>
                <a:lnTo>
                  <a:pt x="722" y="17403"/>
                </a:lnTo>
                <a:lnTo>
                  <a:pt x="953" y="18009"/>
                </a:lnTo>
                <a:lnTo>
                  <a:pt x="1242" y="18615"/>
                </a:lnTo>
                <a:lnTo>
                  <a:pt x="1588" y="19221"/>
                </a:lnTo>
                <a:lnTo>
                  <a:pt x="1934" y="19856"/>
                </a:lnTo>
                <a:lnTo>
                  <a:pt x="2338" y="20462"/>
                </a:lnTo>
                <a:lnTo>
                  <a:pt x="2771" y="21068"/>
                </a:lnTo>
                <a:lnTo>
                  <a:pt x="3233" y="21703"/>
                </a:lnTo>
                <a:lnTo>
                  <a:pt x="3752" y="22309"/>
                </a:lnTo>
                <a:lnTo>
                  <a:pt x="4272" y="22944"/>
                </a:lnTo>
                <a:lnTo>
                  <a:pt x="4849" y="23550"/>
                </a:lnTo>
                <a:lnTo>
                  <a:pt x="5455" y="24185"/>
                </a:lnTo>
                <a:lnTo>
                  <a:pt x="6090" y="24791"/>
                </a:lnTo>
                <a:lnTo>
                  <a:pt x="6754" y="25426"/>
                </a:lnTo>
                <a:lnTo>
                  <a:pt x="7446" y="26032"/>
                </a:lnTo>
                <a:lnTo>
                  <a:pt x="8197" y="26638"/>
                </a:lnTo>
                <a:lnTo>
                  <a:pt x="8947" y="27273"/>
                </a:lnTo>
                <a:lnTo>
                  <a:pt x="9726" y="27879"/>
                </a:lnTo>
                <a:lnTo>
                  <a:pt x="10563" y="28485"/>
                </a:lnTo>
                <a:lnTo>
                  <a:pt x="11400" y="29120"/>
                </a:lnTo>
                <a:lnTo>
                  <a:pt x="12295" y="29726"/>
                </a:lnTo>
                <a:lnTo>
                  <a:pt x="13189" y="30332"/>
                </a:lnTo>
                <a:lnTo>
                  <a:pt x="14113" y="30938"/>
                </a:lnTo>
                <a:lnTo>
                  <a:pt x="15094" y="31544"/>
                </a:lnTo>
                <a:lnTo>
                  <a:pt x="17085" y="32727"/>
                </a:lnTo>
                <a:lnTo>
                  <a:pt x="19192" y="33910"/>
                </a:lnTo>
                <a:lnTo>
                  <a:pt x="21414" y="35065"/>
                </a:lnTo>
                <a:lnTo>
                  <a:pt x="23723" y="36219"/>
                </a:lnTo>
                <a:lnTo>
                  <a:pt x="26118" y="37316"/>
                </a:lnTo>
                <a:lnTo>
                  <a:pt x="28629" y="38412"/>
                </a:lnTo>
                <a:lnTo>
                  <a:pt x="31198" y="39480"/>
                </a:lnTo>
                <a:lnTo>
                  <a:pt x="33853" y="40519"/>
                </a:lnTo>
                <a:lnTo>
                  <a:pt x="36595" y="41529"/>
                </a:lnTo>
                <a:lnTo>
                  <a:pt x="39423" y="42510"/>
                </a:lnTo>
                <a:lnTo>
                  <a:pt x="42309" y="43434"/>
                </a:lnTo>
                <a:lnTo>
                  <a:pt x="45281" y="44329"/>
                </a:lnTo>
                <a:lnTo>
                  <a:pt x="48283" y="45194"/>
                </a:lnTo>
                <a:lnTo>
                  <a:pt x="51371" y="46002"/>
                </a:lnTo>
                <a:lnTo>
                  <a:pt x="54516" y="46782"/>
                </a:lnTo>
                <a:lnTo>
                  <a:pt x="57691" y="47503"/>
                </a:lnTo>
                <a:lnTo>
                  <a:pt x="59884" y="47965"/>
                </a:lnTo>
                <a:lnTo>
                  <a:pt x="62049" y="48398"/>
                </a:lnTo>
                <a:lnTo>
                  <a:pt x="64213" y="48802"/>
                </a:lnTo>
                <a:lnTo>
                  <a:pt x="66378" y="49177"/>
                </a:lnTo>
                <a:lnTo>
                  <a:pt x="68542" y="49523"/>
                </a:lnTo>
                <a:lnTo>
                  <a:pt x="70678" y="49841"/>
                </a:lnTo>
                <a:lnTo>
                  <a:pt x="72813" y="50129"/>
                </a:lnTo>
                <a:lnTo>
                  <a:pt x="74949" y="50389"/>
                </a:lnTo>
                <a:lnTo>
                  <a:pt x="77027" y="50620"/>
                </a:lnTo>
                <a:lnTo>
                  <a:pt x="79133" y="50822"/>
                </a:lnTo>
                <a:lnTo>
                  <a:pt x="81183" y="50995"/>
                </a:lnTo>
                <a:lnTo>
                  <a:pt x="83232" y="51111"/>
                </a:lnTo>
                <a:lnTo>
                  <a:pt x="85252" y="51226"/>
                </a:lnTo>
                <a:lnTo>
                  <a:pt x="87272" y="51313"/>
                </a:lnTo>
                <a:lnTo>
                  <a:pt x="89234" y="51370"/>
                </a:lnTo>
                <a:lnTo>
                  <a:pt x="91168" y="51370"/>
                </a:lnTo>
                <a:lnTo>
                  <a:pt x="93534" y="51342"/>
                </a:lnTo>
                <a:lnTo>
                  <a:pt x="95843" y="51284"/>
                </a:lnTo>
                <a:lnTo>
                  <a:pt x="98094" y="51168"/>
                </a:lnTo>
                <a:lnTo>
                  <a:pt x="100259" y="50995"/>
                </a:lnTo>
                <a:lnTo>
                  <a:pt x="102365" y="50764"/>
                </a:lnTo>
                <a:lnTo>
                  <a:pt x="104386" y="50533"/>
                </a:lnTo>
                <a:lnTo>
                  <a:pt x="106319" y="50216"/>
                </a:lnTo>
                <a:lnTo>
                  <a:pt x="108195" y="49870"/>
                </a:lnTo>
                <a:lnTo>
                  <a:pt x="109955" y="49466"/>
                </a:lnTo>
                <a:lnTo>
                  <a:pt x="111658" y="49033"/>
                </a:lnTo>
                <a:lnTo>
                  <a:pt x="113274" y="48571"/>
                </a:lnTo>
                <a:lnTo>
                  <a:pt x="114025" y="48311"/>
                </a:lnTo>
                <a:lnTo>
                  <a:pt x="114775" y="48052"/>
                </a:lnTo>
                <a:lnTo>
                  <a:pt x="115497" y="47763"/>
                </a:lnTo>
                <a:lnTo>
                  <a:pt x="116189" y="47474"/>
                </a:lnTo>
                <a:lnTo>
                  <a:pt x="116882" y="47186"/>
                </a:lnTo>
                <a:lnTo>
                  <a:pt x="117517" y="46868"/>
                </a:lnTo>
                <a:lnTo>
                  <a:pt x="118152" y="46580"/>
                </a:lnTo>
                <a:lnTo>
                  <a:pt x="118729" y="46233"/>
                </a:lnTo>
                <a:lnTo>
                  <a:pt x="119306" y="45916"/>
                </a:lnTo>
                <a:lnTo>
                  <a:pt x="119854" y="45570"/>
                </a:lnTo>
                <a:lnTo>
                  <a:pt x="119854" y="27590"/>
                </a:lnTo>
                <a:lnTo>
                  <a:pt x="118989" y="26724"/>
                </a:lnTo>
                <a:lnTo>
                  <a:pt x="118065" y="25858"/>
                </a:lnTo>
                <a:lnTo>
                  <a:pt x="117084" y="24993"/>
                </a:lnTo>
                <a:lnTo>
                  <a:pt x="116045" y="24127"/>
                </a:lnTo>
                <a:lnTo>
                  <a:pt x="114919" y="23290"/>
                </a:lnTo>
                <a:lnTo>
                  <a:pt x="113765" y="22424"/>
                </a:lnTo>
                <a:lnTo>
                  <a:pt x="112553" y="21558"/>
                </a:lnTo>
                <a:lnTo>
                  <a:pt x="111283" y="20721"/>
                </a:lnTo>
                <a:lnTo>
                  <a:pt x="109927" y="19884"/>
                </a:lnTo>
                <a:lnTo>
                  <a:pt x="108570" y="19048"/>
                </a:lnTo>
                <a:lnTo>
                  <a:pt x="107127" y="18239"/>
                </a:lnTo>
                <a:lnTo>
                  <a:pt x="105627" y="17403"/>
                </a:lnTo>
                <a:lnTo>
                  <a:pt x="104097" y="16594"/>
                </a:lnTo>
                <a:lnTo>
                  <a:pt x="102510" y="15786"/>
                </a:lnTo>
                <a:lnTo>
                  <a:pt x="100894" y="15007"/>
                </a:lnTo>
                <a:lnTo>
                  <a:pt x="99220" y="14228"/>
                </a:lnTo>
                <a:lnTo>
                  <a:pt x="97430" y="13420"/>
                </a:lnTo>
                <a:lnTo>
                  <a:pt x="95612" y="12641"/>
                </a:lnTo>
                <a:lnTo>
                  <a:pt x="93765" y="11890"/>
                </a:lnTo>
                <a:lnTo>
                  <a:pt x="91889" y="11140"/>
                </a:lnTo>
                <a:lnTo>
                  <a:pt x="89985" y="10419"/>
                </a:lnTo>
                <a:lnTo>
                  <a:pt x="88022" y="9726"/>
                </a:lnTo>
                <a:lnTo>
                  <a:pt x="86060" y="9033"/>
                </a:lnTo>
                <a:lnTo>
                  <a:pt x="84040" y="8369"/>
                </a:lnTo>
                <a:lnTo>
                  <a:pt x="82019" y="7735"/>
                </a:lnTo>
                <a:lnTo>
                  <a:pt x="79970" y="7100"/>
                </a:lnTo>
                <a:lnTo>
                  <a:pt x="77893" y="6522"/>
                </a:lnTo>
                <a:lnTo>
                  <a:pt x="75786" y="5945"/>
                </a:lnTo>
                <a:lnTo>
                  <a:pt x="73650" y="5368"/>
                </a:lnTo>
                <a:lnTo>
                  <a:pt x="71515" y="4849"/>
                </a:lnTo>
                <a:lnTo>
                  <a:pt x="69379" y="4329"/>
                </a:lnTo>
                <a:lnTo>
                  <a:pt x="67214" y="3839"/>
                </a:lnTo>
                <a:lnTo>
                  <a:pt x="65021" y="3377"/>
                </a:lnTo>
                <a:lnTo>
                  <a:pt x="62857" y="2944"/>
                </a:lnTo>
                <a:lnTo>
                  <a:pt x="60692" y="2540"/>
                </a:lnTo>
                <a:lnTo>
                  <a:pt x="58528" y="2194"/>
                </a:lnTo>
                <a:lnTo>
                  <a:pt x="56363" y="1847"/>
                </a:lnTo>
                <a:lnTo>
                  <a:pt x="54228" y="1530"/>
                </a:lnTo>
                <a:lnTo>
                  <a:pt x="52092" y="1241"/>
                </a:lnTo>
                <a:lnTo>
                  <a:pt x="49985" y="981"/>
                </a:lnTo>
                <a:lnTo>
                  <a:pt x="47879" y="751"/>
                </a:lnTo>
                <a:lnTo>
                  <a:pt x="45772" y="549"/>
                </a:lnTo>
                <a:lnTo>
                  <a:pt x="43723" y="375"/>
                </a:lnTo>
                <a:lnTo>
                  <a:pt x="41674" y="231"/>
                </a:lnTo>
                <a:lnTo>
                  <a:pt x="39654" y="116"/>
                </a:lnTo>
                <a:lnTo>
                  <a:pt x="37662" y="58"/>
                </a:lnTo>
                <a:lnTo>
                  <a:pt x="35671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62" name="Google Shape;662;p37"/>
          <p:cNvSpPr/>
          <p:nvPr>
            <p:ph idx="2" type="pic"/>
          </p:nvPr>
        </p:nvSpPr>
        <p:spPr>
          <a:xfrm>
            <a:off x="5457500" y="0"/>
            <a:ext cx="36864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63" name="Google Shape;663;p37"/>
          <p:cNvSpPr txBox="1"/>
          <p:nvPr>
            <p:ph idx="1" type="body"/>
          </p:nvPr>
        </p:nvSpPr>
        <p:spPr>
          <a:xfrm>
            <a:off x="115025" y="2324833"/>
            <a:ext cx="2094000" cy="3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664" name="Google Shape;664;p37"/>
          <p:cNvSpPr txBox="1"/>
          <p:nvPr>
            <p:ph idx="3" type="body"/>
          </p:nvPr>
        </p:nvSpPr>
        <p:spPr>
          <a:xfrm>
            <a:off x="2276600" y="2324833"/>
            <a:ext cx="2904900" cy="3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665" name="Google Shape;665;p37"/>
          <p:cNvSpPr txBox="1"/>
          <p:nvPr>
            <p:ph type="title"/>
          </p:nvPr>
        </p:nvSpPr>
        <p:spPr>
          <a:xfrm>
            <a:off x="38100" y="124200"/>
            <a:ext cx="1583400" cy="252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66" name="Google Shape;666;p37"/>
          <p:cNvSpPr txBox="1"/>
          <p:nvPr>
            <p:ph idx="4" type="title"/>
          </p:nvPr>
        </p:nvSpPr>
        <p:spPr>
          <a:xfrm>
            <a:off x="115025" y="670367"/>
            <a:ext cx="5125500" cy="16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667" name="Google Shape;667;p37"/>
          <p:cNvSpPr txBox="1"/>
          <p:nvPr>
            <p:ph idx="5" type="title"/>
          </p:nvPr>
        </p:nvSpPr>
        <p:spPr>
          <a:xfrm>
            <a:off x="228600" y="6366571"/>
            <a:ext cx="1939200" cy="25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Alt 2">
  <p:cSld name="BLANK_1_1_1_1_1_1_1_1_1_1_1_1_1_1">
    <p:bg>
      <p:bgPr>
        <a:solidFill>
          <a:schemeClr val="lt1"/>
        </a:solidFill>
      </p:bgPr>
    </p:bg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38"/>
          <p:cNvGrpSpPr/>
          <p:nvPr/>
        </p:nvGrpSpPr>
        <p:grpSpPr>
          <a:xfrm>
            <a:off x="7704171" y="1382124"/>
            <a:ext cx="1439893" cy="4312527"/>
            <a:chOff x="461225" y="3249175"/>
            <a:chExt cx="1110600" cy="2221578"/>
          </a:xfrm>
        </p:grpSpPr>
        <p:grpSp>
          <p:nvGrpSpPr>
            <p:cNvPr id="670" name="Google Shape;670;p38"/>
            <p:cNvGrpSpPr/>
            <p:nvPr/>
          </p:nvGrpSpPr>
          <p:grpSpPr>
            <a:xfrm>
              <a:off x="831422" y="3249175"/>
              <a:ext cx="740403" cy="2221578"/>
              <a:chOff x="831422" y="3249175"/>
              <a:chExt cx="740403" cy="2221578"/>
            </a:xfrm>
          </p:grpSpPr>
          <p:sp>
            <p:nvSpPr>
              <p:cNvPr id="671" name="Google Shape;671;p38"/>
              <p:cNvSpPr/>
              <p:nvPr/>
            </p:nvSpPr>
            <p:spPr>
              <a:xfrm>
                <a:off x="831422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72" name="Google Shape;672;p38"/>
              <p:cNvSpPr/>
              <p:nvPr/>
            </p:nvSpPr>
            <p:spPr>
              <a:xfrm>
                <a:off x="1201622" y="5100553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73" name="Google Shape;673;p3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674" name="Google Shape;674;p38"/>
            <p:cNvGrpSpPr/>
            <p:nvPr/>
          </p:nvGrpSpPr>
          <p:grpSpPr>
            <a:xfrm>
              <a:off x="461225" y="3619500"/>
              <a:ext cx="1110600" cy="370200"/>
              <a:chOff x="461225" y="3249175"/>
              <a:chExt cx="1110600" cy="370200"/>
            </a:xfrm>
          </p:grpSpPr>
          <p:sp>
            <p:nvSpPr>
              <p:cNvPr id="675" name="Google Shape;675;p38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76" name="Google Shape;676;p3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77" name="Google Shape;677;p3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678" name="Google Shape;678;p38"/>
            <p:cNvGrpSpPr/>
            <p:nvPr/>
          </p:nvGrpSpPr>
          <p:grpSpPr>
            <a:xfrm>
              <a:off x="461225" y="3989700"/>
              <a:ext cx="1110600" cy="1110726"/>
              <a:chOff x="461225" y="3249175"/>
              <a:chExt cx="1110600" cy="1110726"/>
            </a:xfrm>
          </p:grpSpPr>
          <p:sp>
            <p:nvSpPr>
              <p:cNvPr id="679" name="Google Shape;679;p38"/>
              <p:cNvSpPr/>
              <p:nvPr/>
            </p:nvSpPr>
            <p:spPr>
              <a:xfrm>
                <a:off x="461225" y="3989701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80" name="Google Shape;680;p3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81" name="Google Shape;681;p3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682" name="Google Shape;682;p38"/>
            <p:cNvGrpSpPr/>
            <p:nvPr/>
          </p:nvGrpSpPr>
          <p:grpSpPr>
            <a:xfrm>
              <a:off x="831422" y="4360025"/>
              <a:ext cx="370203" cy="740520"/>
              <a:chOff x="831422" y="3249175"/>
              <a:chExt cx="370203" cy="740520"/>
            </a:xfrm>
          </p:grpSpPr>
          <p:sp>
            <p:nvSpPr>
              <p:cNvPr id="683" name="Google Shape;683;p38"/>
              <p:cNvSpPr/>
              <p:nvPr/>
            </p:nvSpPr>
            <p:spPr>
              <a:xfrm>
                <a:off x="831422" y="361949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84" name="Google Shape;684;p3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</p:grpSp>
      <p:sp>
        <p:nvSpPr>
          <p:cNvPr id="685" name="Google Shape;685;p38"/>
          <p:cNvSpPr/>
          <p:nvPr/>
        </p:nvSpPr>
        <p:spPr>
          <a:xfrm>
            <a:off x="7394250" y="-10800"/>
            <a:ext cx="1759750" cy="3588944"/>
          </a:xfrm>
          <a:custGeom>
            <a:rect b="b" l="l" r="r" t="t"/>
            <a:pathLst>
              <a:path extrusionOk="0" h="107671" w="70390">
                <a:moveTo>
                  <a:pt x="0" y="95"/>
                </a:moveTo>
                <a:lnTo>
                  <a:pt x="70390" y="0"/>
                </a:lnTo>
                <a:lnTo>
                  <a:pt x="70200" y="10767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sp>
        <p:nvSpPr>
          <p:cNvPr id="686" name="Google Shape;686;p38"/>
          <p:cNvSpPr txBox="1"/>
          <p:nvPr>
            <p:ph type="title"/>
          </p:nvPr>
        </p:nvSpPr>
        <p:spPr>
          <a:xfrm>
            <a:off x="38100" y="124200"/>
            <a:ext cx="1583400" cy="252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87" name="Google Shape;687;p38"/>
          <p:cNvSpPr txBox="1"/>
          <p:nvPr>
            <p:ph idx="2" type="title"/>
          </p:nvPr>
        </p:nvSpPr>
        <p:spPr>
          <a:xfrm>
            <a:off x="115025" y="670367"/>
            <a:ext cx="6055500" cy="11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8" name="Google Shape;688;p38"/>
          <p:cNvSpPr txBox="1"/>
          <p:nvPr>
            <p:ph idx="3" type="title"/>
          </p:nvPr>
        </p:nvSpPr>
        <p:spPr>
          <a:xfrm>
            <a:off x="115025" y="2538800"/>
            <a:ext cx="18345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89" name="Google Shape;689;p38"/>
          <p:cNvSpPr txBox="1"/>
          <p:nvPr>
            <p:ph idx="4" type="title"/>
          </p:nvPr>
        </p:nvSpPr>
        <p:spPr>
          <a:xfrm>
            <a:off x="2634200" y="2538800"/>
            <a:ext cx="18345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0" name="Google Shape;690;p38"/>
          <p:cNvSpPr txBox="1"/>
          <p:nvPr>
            <p:ph idx="5" type="title"/>
          </p:nvPr>
        </p:nvSpPr>
        <p:spPr>
          <a:xfrm>
            <a:off x="5169188" y="2538800"/>
            <a:ext cx="18345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91" name="Google Shape;691;p38"/>
          <p:cNvSpPr txBox="1"/>
          <p:nvPr>
            <p:ph idx="1" type="body"/>
          </p:nvPr>
        </p:nvSpPr>
        <p:spPr>
          <a:xfrm>
            <a:off x="115025" y="3316631"/>
            <a:ext cx="1834500" cy="11865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92" name="Google Shape;692;p38"/>
          <p:cNvSpPr txBox="1"/>
          <p:nvPr>
            <p:ph idx="6" type="body"/>
          </p:nvPr>
        </p:nvSpPr>
        <p:spPr>
          <a:xfrm>
            <a:off x="115025" y="4526898"/>
            <a:ext cx="1834500" cy="11865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93" name="Google Shape;693;p38"/>
          <p:cNvSpPr txBox="1"/>
          <p:nvPr>
            <p:ph idx="7" type="body"/>
          </p:nvPr>
        </p:nvSpPr>
        <p:spPr>
          <a:xfrm>
            <a:off x="2634200" y="3316631"/>
            <a:ext cx="1834500" cy="11865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94" name="Google Shape;694;p38"/>
          <p:cNvSpPr txBox="1"/>
          <p:nvPr>
            <p:ph idx="8" type="body"/>
          </p:nvPr>
        </p:nvSpPr>
        <p:spPr>
          <a:xfrm>
            <a:off x="2634200" y="4526898"/>
            <a:ext cx="1834500" cy="11865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95" name="Google Shape;695;p38"/>
          <p:cNvSpPr txBox="1"/>
          <p:nvPr>
            <p:ph idx="9" type="body"/>
          </p:nvPr>
        </p:nvSpPr>
        <p:spPr>
          <a:xfrm>
            <a:off x="5169188" y="3316631"/>
            <a:ext cx="1834500" cy="11865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96" name="Google Shape;696;p38"/>
          <p:cNvSpPr txBox="1"/>
          <p:nvPr>
            <p:ph idx="13" type="body"/>
          </p:nvPr>
        </p:nvSpPr>
        <p:spPr>
          <a:xfrm>
            <a:off x="5169188" y="4526898"/>
            <a:ext cx="1834500" cy="11865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97" name="Google Shape;697;p38"/>
          <p:cNvSpPr txBox="1"/>
          <p:nvPr>
            <p:ph idx="14" type="title"/>
          </p:nvPr>
        </p:nvSpPr>
        <p:spPr>
          <a:xfrm>
            <a:off x="228600" y="6366571"/>
            <a:ext cx="1939200" cy="25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>
          <p15:clr>
            <a:srgbClr val="E46962"/>
          </p15:clr>
        </p15:guide>
        <p15:guide id="2" pos="5760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Alt 1">
  <p:cSld name="BLANK_1_1_1_1_1_1_1_1_1_1_1_1_1_1_1">
    <p:bg>
      <p:bgPr>
        <a:solidFill>
          <a:schemeClr val="lt1"/>
        </a:solidFill>
      </p:bgPr>
    </p:bg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Google Shape;699;p39"/>
          <p:cNvGrpSpPr/>
          <p:nvPr/>
        </p:nvGrpSpPr>
        <p:grpSpPr>
          <a:xfrm>
            <a:off x="0" y="675783"/>
            <a:ext cx="930250" cy="3457480"/>
            <a:chOff x="0" y="506850"/>
            <a:chExt cx="930250" cy="2593175"/>
          </a:xfrm>
        </p:grpSpPr>
        <p:grpSp>
          <p:nvGrpSpPr>
            <p:cNvPr id="700" name="Google Shape;700;p39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701" name="Google Shape;701;p39"/>
              <p:cNvGrpSpPr/>
              <p:nvPr/>
            </p:nvGrpSpPr>
            <p:grpSpPr>
              <a:xfrm>
                <a:off x="1233650" y="2793625"/>
                <a:ext cx="560050" cy="1851250"/>
                <a:chOff x="1381975" y="3249175"/>
                <a:chExt cx="560050" cy="1851250"/>
              </a:xfrm>
            </p:grpSpPr>
            <p:sp>
              <p:nvSpPr>
                <p:cNvPr id="702" name="Google Shape;702;p39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03" name="Google Shape;703;p39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704" name="Google Shape;704;p39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705" name="Google Shape;705;p39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706" name="Google Shape;706;p39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707" name="Google Shape;707;p39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708" name="Google Shape;708;p39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709" name="Google Shape;709;p39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710" name="Google Shape;710;p39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711" name="Google Shape;711;p39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712" name="Google Shape;712;p39"/>
            <p:cNvSpPr/>
            <p:nvPr/>
          </p:nvSpPr>
          <p:spPr>
            <a:xfrm>
              <a:off x="183800" y="506850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713" name="Google Shape;713;p39"/>
          <p:cNvSpPr txBox="1"/>
          <p:nvPr>
            <p:ph type="title"/>
          </p:nvPr>
        </p:nvSpPr>
        <p:spPr>
          <a:xfrm>
            <a:off x="38100" y="426200"/>
            <a:ext cx="1823100" cy="6936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4" name="Google Shape;714;p39"/>
          <p:cNvSpPr txBox="1"/>
          <p:nvPr>
            <p:ph idx="1" type="subTitle"/>
          </p:nvPr>
        </p:nvSpPr>
        <p:spPr>
          <a:xfrm>
            <a:off x="2176499" y="426400"/>
            <a:ext cx="39042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15" name="Google Shape;715;p39"/>
          <p:cNvSpPr txBox="1"/>
          <p:nvPr>
            <p:ph idx="2" type="subTitle"/>
          </p:nvPr>
        </p:nvSpPr>
        <p:spPr>
          <a:xfrm>
            <a:off x="2942250" y="2503600"/>
            <a:ext cx="1564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16" name="Google Shape;716;p39"/>
          <p:cNvSpPr txBox="1"/>
          <p:nvPr>
            <p:ph idx="3" type="subTitle"/>
          </p:nvPr>
        </p:nvSpPr>
        <p:spPr>
          <a:xfrm>
            <a:off x="1078950" y="3107200"/>
            <a:ext cx="1564500" cy="21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17" name="Google Shape;717;p39"/>
          <p:cNvSpPr txBox="1"/>
          <p:nvPr>
            <p:ph idx="4" type="subTitle"/>
          </p:nvPr>
        </p:nvSpPr>
        <p:spPr>
          <a:xfrm>
            <a:off x="4798644" y="2503600"/>
            <a:ext cx="1564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18" name="Google Shape;718;p39"/>
          <p:cNvSpPr txBox="1"/>
          <p:nvPr>
            <p:ph idx="5" type="subTitle"/>
          </p:nvPr>
        </p:nvSpPr>
        <p:spPr>
          <a:xfrm>
            <a:off x="2942257" y="3107200"/>
            <a:ext cx="1564500" cy="21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19" name="Google Shape;719;p39"/>
          <p:cNvSpPr txBox="1"/>
          <p:nvPr>
            <p:ph idx="6" type="subTitle"/>
          </p:nvPr>
        </p:nvSpPr>
        <p:spPr>
          <a:xfrm>
            <a:off x="6671581" y="2503600"/>
            <a:ext cx="1564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20" name="Google Shape;720;p39"/>
          <p:cNvSpPr txBox="1"/>
          <p:nvPr>
            <p:ph idx="7" type="subTitle"/>
          </p:nvPr>
        </p:nvSpPr>
        <p:spPr>
          <a:xfrm>
            <a:off x="4798647" y="3107200"/>
            <a:ext cx="1564500" cy="21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721" name="Google Shape;721;p39"/>
          <p:cNvGrpSpPr/>
          <p:nvPr/>
        </p:nvGrpSpPr>
        <p:grpSpPr>
          <a:xfrm rot="5400000">
            <a:off x="7226549" y="-686320"/>
            <a:ext cx="1240302" cy="2591775"/>
            <a:chOff x="0" y="508250"/>
            <a:chExt cx="930250" cy="2591775"/>
          </a:xfrm>
        </p:grpSpPr>
        <p:grpSp>
          <p:nvGrpSpPr>
            <p:cNvPr id="722" name="Google Shape;722;p39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723" name="Google Shape;723;p39"/>
              <p:cNvGrpSpPr/>
              <p:nvPr/>
            </p:nvGrpSpPr>
            <p:grpSpPr>
              <a:xfrm>
                <a:off x="1233650" y="2793625"/>
                <a:ext cx="930250" cy="1851250"/>
                <a:chOff x="1381975" y="3249175"/>
                <a:chExt cx="930250" cy="1851250"/>
              </a:xfrm>
            </p:grpSpPr>
            <p:grpSp>
              <p:nvGrpSpPr>
                <p:cNvPr id="724" name="Google Shape;724;p39"/>
                <p:cNvGrpSpPr/>
                <p:nvPr/>
              </p:nvGrpSpPr>
              <p:grpSpPr>
                <a:xfrm>
                  <a:off x="1571825" y="3249175"/>
                  <a:ext cx="740400" cy="370200"/>
                  <a:chOff x="1571825" y="3249175"/>
                  <a:chExt cx="740400" cy="370200"/>
                </a:xfrm>
              </p:grpSpPr>
              <p:sp>
                <p:nvSpPr>
                  <p:cNvPr id="725" name="Google Shape;725;p39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726" name="Google Shape;726;p39"/>
                  <p:cNvSpPr/>
                  <p:nvPr/>
                </p:nvSpPr>
                <p:spPr>
                  <a:xfrm>
                    <a:off x="19420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sp>
              <p:nvSpPr>
                <p:cNvPr id="727" name="Google Shape;727;p39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728" name="Google Shape;728;p39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729" name="Google Shape;729;p39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730" name="Google Shape;730;p39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731" name="Google Shape;731;p39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732" name="Google Shape;732;p39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733" name="Google Shape;733;p39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734" name="Google Shape;734;p39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735" name="Google Shape;735;p39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736" name="Google Shape;736;p39"/>
            <p:cNvSpPr/>
            <p:nvPr/>
          </p:nvSpPr>
          <p:spPr>
            <a:xfrm>
              <a:off x="189850" y="508250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737" name="Google Shape;737;p39"/>
          <p:cNvSpPr txBox="1"/>
          <p:nvPr>
            <p:ph idx="8" type="subTitle"/>
          </p:nvPr>
        </p:nvSpPr>
        <p:spPr>
          <a:xfrm>
            <a:off x="6671579" y="3107200"/>
            <a:ext cx="1564500" cy="21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38" name="Google Shape;738;p39"/>
          <p:cNvSpPr txBox="1"/>
          <p:nvPr>
            <p:ph idx="9" type="title"/>
          </p:nvPr>
        </p:nvSpPr>
        <p:spPr>
          <a:xfrm>
            <a:off x="38100" y="124200"/>
            <a:ext cx="1583400" cy="252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cxnSp>
        <p:nvCxnSpPr>
          <p:cNvPr id="739" name="Google Shape;739;p39"/>
          <p:cNvCxnSpPr/>
          <p:nvPr/>
        </p:nvCxnSpPr>
        <p:spPr>
          <a:xfrm>
            <a:off x="1865850" y="523600"/>
            <a:ext cx="0" cy="520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0" name="Google Shape;740;p39"/>
          <p:cNvSpPr/>
          <p:nvPr/>
        </p:nvSpPr>
        <p:spPr>
          <a:xfrm rot="5400000">
            <a:off x="8712138" y="1291400"/>
            <a:ext cx="493500" cy="370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41" name="Google Shape;741;p39"/>
          <p:cNvSpPr/>
          <p:nvPr/>
        </p:nvSpPr>
        <p:spPr>
          <a:xfrm rot="5400000">
            <a:off x="8712138" y="1785000"/>
            <a:ext cx="493500" cy="370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42" name="Google Shape;742;p39"/>
          <p:cNvSpPr txBox="1"/>
          <p:nvPr>
            <p:ph idx="13" type="subTitle"/>
          </p:nvPr>
        </p:nvSpPr>
        <p:spPr>
          <a:xfrm>
            <a:off x="1078938" y="2503600"/>
            <a:ext cx="15645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43" name="Google Shape;743;p39"/>
          <p:cNvSpPr txBox="1"/>
          <p:nvPr>
            <p:ph idx="14" type="title"/>
          </p:nvPr>
        </p:nvSpPr>
        <p:spPr>
          <a:xfrm>
            <a:off x="3484500" y="1837167"/>
            <a:ext cx="4731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44" name="Google Shape;744;p39"/>
          <p:cNvSpPr txBox="1"/>
          <p:nvPr>
            <p:ph idx="15" type="title"/>
          </p:nvPr>
        </p:nvSpPr>
        <p:spPr>
          <a:xfrm>
            <a:off x="7204200" y="1881600"/>
            <a:ext cx="4731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b="1" sz="1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45" name="Google Shape;745;p39"/>
          <p:cNvSpPr txBox="1"/>
          <p:nvPr>
            <p:ph idx="16" type="title"/>
          </p:nvPr>
        </p:nvSpPr>
        <p:spPr>
          <a:xfrm>
            <a:off x="5344350" y="1881600"/>
            <a:ext cx="4731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46" name="Google Shape;746;p39"/>
          <p:cNvSpPr txBox="1"/>
          <p:nvPr>
            <p:ph idx="17" type="title"/>
          </p:nvPr>
        </p:nvSpPr>
        <p:spPr>
          <a:xfrm>
            <a:off x="1624650" y="1837167"/>
            <a:ext cx="473100" cy="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47" name="Google Shape;747;p39"/>
          <p:cNvSpPr txBox="1"/>
          <p:nvPr>
            <p:ph idx="18" type="title"/>
          </p:nvPr>
        </p:nvSpPr>
        <p:spPr>
          <a:xfrm>
            <a:off x="228600" y="6366571"/>
            <a:ext cx="1939200" cy="25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175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2">
  <p:cSld name="BLANK_1_1_1_1_1_1_1_1_1_1_1_1_1_1_1_2">
    <p:bg>
      <p:bgPr>
        <a:solidFill>
          <a:schemeClr val="lt1"/>
        </a:solidFill>
      </p:bgPr>
    </p:bg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0"/>
          <p:cNvSpPr txBox="1"/>
          <p:nvPr>
            <p:ph idx="1" type="body"/>
          </p:nvPr>
        </p:nvSpPr>
        <p:spPr>
          <a:xfrm>
            <a:off x="1867950" y="2713733"/>
            <a:ext cx="2700000" cy="1097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750" name="Google Shape;750;p40"/>
          <p:cNvSpPr txBox="1"/>
          <p:nvPr>
            <p:ph idx="2" type="body"/>
          </p:nvPr>
        </p:nvSpPr>
        <p:spPr>
          <a:xfrm>
            <a:off x="1867950" y="4540200"/>
            <a:ext cx="2700000" cy="1097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751" name="Google Shape;751;p40"/>
          <p:cNvSpPr txBox="1"/>
          <p:nvPr>
            <p:ph idx="3" type="body"/>
          </p:nvPr>
        </p:nvSpPr>
        <p:spPr>
          <a:xfrm>
            <a:off x="5297575" y="2713733"/>
            <a:ext cx="2700000" cy="1097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752" name="Google Shape;752;p40"/>
          <p:cNvSpPr txBox="1"/>
          <p:nvPr>
            <p:ph idx="4" type="body"/>
          </p:nvPr>
        </p:nvSpPr>
        <p:spPr>
          <a:xfrm>
            <a:off x="5297575" y="4540200"/>
            <a:ext cx="2700000" cy="1097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grpSp>
        <p:nvGrpSpPr>
          <p:cNvPr id="753" name="Google Shape;753;p40"/>
          <p:cNvGrpSpPr/>
          <p:nvPr/>
        </p:nvGrpSpPr>
        <p:grpSpPr>
          <a:xfrm>
            <a:off x="7073603" y="-2"/>
            <a:ext cx="2070408" cy="2156562"/>
            <a:chOff x="6787102" y="-57263"/>
            <a:chExt cx="2403260" cy="1877393"/>
          </a:xfrm>
        </p:grpSpPr>
        <p:grpSp>
          <p:nvGrpSpPr>
            <p:cNvPr id="754" name="Google Shape;754;p40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755" name="Google Shape;755;p40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56" name="Google Shape;756;p4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57" name="Google Shape;757;p40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758" name="Google Shape;758;p40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59" name="Google Shape;759;p4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60" name="Google Shape;760;p4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61" name="Google Shape;761;p4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62" name="Google Shape;762;p40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763" name="Google Shape;763;p4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64" name="Google Shape;764;p4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65" name="Google Shape;765;p4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66" name="Google Shape;766;p40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767" name="Google Shape;767;p40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68" name="Google Shape;768;p40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69" name="Google Shape;769;p4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70" name="Google Shape;770;p4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71" name="Google Shape;771;p4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772" name="Google Shape;772;p40"/>
          <p:cNvSpPr/>
          <p:nvPr/>
        </p:nvSpPr>
        <p:spPr>
          <a:xfrm flipH="1" rot="10800000">
            <a:off x="8088611" y="426400"/>
            <a:ext cx="1055400" cy="252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73" name="Google Shape;773;p40"/>
          <p:cNvSpPr/>
          <p:nvPr/>
        </p:nvSpPr>
        <p:spPr>
          <a:xfrm flipH="1" rot="10800000">
            <a:off x="8088611" y="790239"/>
            <a:ext cx="1055400" cy="252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74" name="Google Shape;774;p40"/>
          <p:cNvSpPr/>
          <p:nvPr/>
        </p:nvSpPr>
        <p:spPr>
          <a:xfrm flipH="1" rot="10800000">
            <a:off x="8088611" y="1563000"/>
            <a:ext cx="1055400" cy="252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75" name="Google Shape;775;p40"/>
          <p:cNvSpPr/>
          <p:nvPr/>
        </p:nvSpPr>
        <p:spPr>
          <a:xfrm flipH="1" rot="10800000">
            <a:off x="8088611" y="1159294"/>
            <a:ext cx="1055400" cy="252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76" name="Google Shape;776;p40"/>
          <p:cNvSpPr txBox="1"/>
          <p:nvPr>
            <p:ph type="title"/>
          </p:nvPr>
        </p:nvSpPr>
        <p:spPr>
          <a:xfrm>
            <a:off x="38100" y="124200"/>
            <a:ext cx="1583400" cy="252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77" name="Google Shape;777;p40"/>
          <p:cNvSpPr txBox="1"/>
          <p:nvPr>
            <p:ph idx="5" type="title"/>
          </p:nvPr>
        </p:nvSpPr>
        <p:spPr>
          <a:xfrm>
            <a:off x="38100" y="426200"/>
            <a:ext cx="1823100" cy="6936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78" name="Google Shape;778;p40"/>
          <p:cNvSpPr txBox="1"/>
          <p:nvPr>
            <p:ph idx="6" type="subTitle"/>
          </p:nvPr>
        </p:nvSpPr>
        <p:spPr>
          <a:xfrm>
            <a:off x="2176499" y="426400"/>
            <a:ext cx="39042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79" name="Google Shape;779;p40"/>
          <p:cNvSpPr txBox="1"/>
          <p:nvPr>
            <p:ph idx="7" type="subTitle"/>
          </p:nvPr>
        </p:nvSpPr>
        <p:spPr>
          <a:xfrm>
            <a:off x="1867950" y="2256367"/>
            <a:ext cx="2394900" cy="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0" name="Google Shape;780;p40"/>
          <p:cNvSpPr txBox="1"/>
          <p:nvPr>
            <p:ph idx="8" type="subTitle"/>
          </p:nvPr>
        </p:nvSpPr>
        <p:spPr>
          <a:xfrm>
            <a:off x="1867950" y="4082833"/>
            <a:ext cx="2394900" cy="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1" name="Google Shape;781;p40"/>
          <p:cNvSpPr txBox="1"/>
          <p:nvPr>
            <p:ph idx="9" type="subTitle"/>
          </p:nvPr>
        </p:nvSpPr>
        <p:spPr>
          <a:xfrm>
            <a:off x="5297575" y="2256367"/>
            <a:ext cx="2394900" cy="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2" name="Google Shape;782;p40"/>
          <p:cNvSpPr txBox="1"/>
          <p:nvPr>
            <p:ph idx="13" type="subTitle"/>
          </p:nvPr>
        </p:nvSpPr>
        <p:spPr>
          <a:xfrm>
            <a:off x="5297575" y="4082833"/>
            <a:ext cx="2394900" cy="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3" name="Google Shape;783;p40"/>
          <p:cNvSpPr txBox="1"/>
          <p:nvPr>
            <p:ph idx="14" type="title"/>
          </p:nvPr>
        </p:nvSpPr>
        <p:spPr>
          <a:xfrm>
            <a:off x="228600" y="6366571"/>
            <a:ext cx="1939200" cy="25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11">
          <p15:clr>
            <a:srgbClr val="E46962"/>
          </p15:clr>
        </p15:guide>
        <p15:guide id="2" pos="3407">
          <p15:clr>
            <a:srgbClr val="E46962"/>
          </p15:clr>
        </p15:guide>
        <p15:guide id="3" pos="2262">
          <p15:clr>
            <a:srgbClr val="E46962"/>
          </p15:clr>
        </p15:guide>
        <p15:guide id="4" orient="horz" pos="1341">
          <p15:clr>
            <a:srgbClr val="E46962"/>
          </p15:clr>
        </p15:guide>
        <p15:guide id="5" pos="1175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3">
  <p:cSld name="BLANK_1_1_1_1_1_1_1_1_1_1_1_1_1_1_1_2_1">
    <p:bg>
      <p:bgPr>
        <a:solidFill>
          <a:schemeClr val="lt1"/>
        </a:solidFill>
      </p:bgPr>
    </p:bg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41"/>
          <p:cNvSpPr txBox="1"/>
          <p:nvPr>
            <p:ph type="title"/>
          </p:nvPr>
        </p:nvSpPr>
        <p:spPr>
          <a:xfrm>
            <a:off x="104850" y="2874467"/>
            <a:ext cx="1583400" cy="6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86" name="Google Shape;786;p41"/>
          <p:cNvSpPr txBox="1"/>
          <p:nvPr>
            <p:ph idx="2" type="title"/>
          </p:nvPr>
        </p:nvSpPr>
        <p:spPr>
          <a:xfrm>
            <a:off x="1932925" y="2874433"/>
            <a:ext cx="1583400" cy="6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87" name="Google Shape;787;p41"/>
          <p:cNvSpPr txBox="1"/>
          <p:nvPr>
            <p:ph idx="3" type="title"/>
          </p:nvPr>
        </p:nvSpPr>
        <p:spPr>
          <a:xfrm>
            <a:off x="3761000" y="2874433"/>
            <a:ext cx="1583400" cy="6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88" name="Google Shape;788;p41"/>
          <p:cNvSpPr txBox="1"/>
          <p:nvPr>
            <p:ph idx="4" type="title"/>
          </p:nvPr>
        </p:nvSpPr>
        <p:spPr>
          <a:xfrm>
            <a:off x="5607150" y="2874433"/>
            <a:ext cx="1583400" cy="6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89" name="Google Shape;789;p41"/>
          <p:cNvSpPr txBox="1"/>
          <p:nvPr>
            <p:ph idx="5" type="title"/>
          </p:nvPr>
        </p:nvSpPr>
        <p:spPr>
          <a:xfrm>
            <a:off x="38100" y="124200"/>
            <a:ext cx="1583400" cy="252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90" name="Google Shape;790;p41"/>
          <p:cNvSpPr txBox="1"/>
          <p:nvPr>
            <p:ph idx="1" type="subTitle"/>
          </p:nvPr>
        </p:nvSpPr>
        <p:spPr>
          <a:xfrm>
            <a:off x="2176499" y="426400"/>
            <a:ext cx="39042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cxnSp>
        <p:nvCxnSpPr>
          <p:cNvPr id="791" name="Google Shape;791;p41"/>
          <p:cNvCxnSpPr/>
          <p:nvPr/>
        </p:nvCxnSpPr>
        <p:spPr>
          <a:xfrm>
            <a:off x="1865850" y="523600"/>
            <a:ext cx="0" cy="5205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92" name="Google Shape;792;p41"/>
          <p:cNvGrpSpPr/>
          <p:nvPr/>
        </p:nvGrpSpPr>
        <p:grpSpPr>
          <a:xfrm>
            <a:off x="7073603" y="-2"/>
            <a:ext cx="2070408" cy="2156562"/>
            <a:chOff x="6787102" y="-57263"/>
            <a:chExt cx="2403260" cy="1877393"/>
          </a:xfrm>
        </p:grpSpPr>
        <p:grpSp>
          <p:nvGrpSpPr>
            <p:cNvPr id="793" name="Google Shape;793;p41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794" name="Google Shape;794;p41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95" name="Google Shape;795;p41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96" name="Google Shape;796;p41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797" name="Google Shape;797;p41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98" name="Google Shape;798;p41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99" name="Google Shape;799;p4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800" name="Google Shape;800;p41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801" name="Google Shape;801;p41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802" name="Google Shape;802;p41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803" name="Google Shape;803;p4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804" name="Google Shape;804;p4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805" name="Google Shape;805;p41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806" name="Google Shape;806;p41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807" name="Google Shape;807;p41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808" name="Google Shape;808;p4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809" name="Google Shape;809;p4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810" name="Google Shape;810;p41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811" name="Google Shape;811;p41"/>
          <p:cNvSpPr/>
          <p:nvPr/>
        </p:nvSpPr>
        <p:spPr>
          <a:xfrm flipH="1" rot="10800000">
            <a:off x="8088611" y="426400"/>
            <a:ext cx="1055400" cy="252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812" name="Google Shape;812;p41"/>
          <p:cNvSpPr/>
          <p:nvPr/>
        </p:nvSpPr>
        <p:spPr>
          <a:xfrm flipH="1" rot="10800000">
            <a:off x="8088611" y="790239"/>
            <a:ext cx="1055400" cy="252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813" name="Google Shape;813;p41"/>
          <p:cNvSpPr/>
          <p:nvPr/>
        </p:nvSpPr>
        <p:spPr>
          <a:xfrm flipH="1" rot="10800000">
            <a:off x="8088611" y="1563000"/>
            <a:ext cx="1055400" cy="252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814" name="Google Shape;814;p41"/>
          <p:cNvSpPr/>
          <p:nvPr/>
        </p:nvSpPr>
        <p:spPr>
          <a:xfrm flipH="1" rot="10800000">
            <a:off x="8088611" y="1159294"/>
            <a:ext cx="1055400" cy="252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815" name="Google Shape;815;p41"/>
          <p:cNvSpPr txBox="1"/>
          <p:nvPr>
            <p:ph idx="6" type="body"/>
          </p:nvPr>
        </p:nvSpPr>
        <p:spPr>
          <a:xfrm>
            <a:off x="104900" y="3568067"/>
            <a:ext cx="1583400" cy="2232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816" name="Google Shape;816;p41"/>
          <p:cNvSpPr txBox="1"/>
          <p:nvPr>
            <p:ph idx="7" type="body"/>
          </p:nvPr>
        </p:nvSpPr>
        <p:spPr>
          <a:xfrm>
            <a:off x="1932925" y="3568067"/>
            <a:ext cx="1583400" cy="2232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817" name="Google Shape;817;p41"/>
          <p:cNvSpPr txBox="1"/>
          <p:nvPr>
            <p:ph idx="8" type="body"/>
          </p:nvPr>
        </p:nvSpPr>
        <p:spPr>
          <a:xfrm>
            <a:off x="3761000" y="3568067"/>
            <a:ext cx="1583400" cy="2232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818" name="Google Shape;818;p41"/>
          <p:cNvSpPr txBox="1"/>
          <p:nvPr>
            <p:ph idx="9" type="body"/>
          </p:nvPr>
        </p:nvSpPr>
        <p:spPr>
          <a:xfrm>
            <a:off x="5607150" y="3568067"/>
            <a:ext cx="1583400" cy="2232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819" name="Google Shape;819;p41"/>
          <p:cNvSpPr txBox="1"/>
          <p:nvPr>
            <p:ph idx="13" type="title"/>
          </p:nvPr>
        </p:nvSpPr>
        <p:spPr>
          <a:xfrm>
            <a:off x="239975" y="2129633"/>
            <a:ext cx="640200" cy="6432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0" name="Google Shape;820;p41"/>
          <p:cNvSpPr txBox="1"/>
          <p:nvPr>
            <p:ph idx="14" type="title"/>
          </p:nvPr>
        </p:nvSpPr>
        <p:spPr>
          <a:xfrm>
            <a:off x="2009500" y="2129633"/>
            <a:ext cx="640200" cy="6432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1" name="Google Shape;821;p41"/>
          <p:cNvSpPr txBox="1"/>
          <p:nvPr>
            <p:ph idx="15" type="title"/>
          </p:nvPr>
        </p:nvSpPr>
        <p:spPr>
          <a:xfrm>
            <a:off x="3895425" y="2129633"/>
            <a:ext cx="640200" cy="6432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2" name="Google Shape;822;p41"/>
          <p:cNvSpPr txBox="1"/>
          <p:nvPr>
            <p:ph idx="16" type="title"/>
          </p:nvPr>
        </p:nvSpPr>
        <p:spPr>
          <a:xfrm>
            <a:off x="5704700" y="2129633"/>
            <a:ext cx="640200" cy="6432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3" name="Google Shape;823;p41"/>
          <p:cNvSpPr txBox="1"/>
          <p:nvPr>
            <p:ph idx="17" type="title"/>
          </p:nvPr>
        </p:nvSpPr>
        <p:spPr>
          <a:xfrm>
            <a:off x="38100" y="426200"/>
            <a:ext cx="1827900" cy="6936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824" name="Google Shape;824;p41"/>
          <p:cNvSpPr txBox="1"/>
          <p:nvPr>
            <p:ph idx="18" type="title"/>
          </p:nvPr>
        </p:nvSpPr>
        <p:spPr>
          <a:xfrm>
            <a:off x="228600" y="6366571"/>
            <a:ext cx="1939200" cy="25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11">
          <p15:clr>
            <a:srgbClr val="E46962"/>
          </p15:clr>
        </p15:guide>
        <p15:guide id="2" pos="3431">
          <p15:clr>
            <a:srgbClr val="E46962"/>
          </p15:clr>
        </p15:guide>
        <p15:guide id="3" pos="2262">
          <p15:clr>
            <a:srgbClr val="E46962"/>
          </p15:clr>
        </p15:guide>
        <p15:guide id="4" pos="1173">
          <p15:clr>
            <a:srgbClr val="E46962"/>
          </p15:clr>
        </p15:guide>
        <p15:guide id="5" pos="1408">
          <p15:clr>
            <a:srgbClr val="E46962"/>
          </p15:clr>
        </p15:guide>
        <p15:guide id="6" pos="1175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s with caption">
  <p:cSld name="BLANK_1_1_1_1_1_1_1_1_1_1_1_1_1_1_1_1_1_1_2">
    <p:bg>
      <p:bgPr>
        <a:solidFill>
          <a:schemeClr val="lt1"/>
        </a:solidFill>
      </p:bgPr>
    </p:bg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42"/>
          <p:cNvSpPr txBox="1"/>
          <p:nvPr>
            <p:ph type="title"/>
          </p:nvPr>
        </p:nvSpPr>
        <p:spPr>
          <a:xfrm>
            <a:off x="38100" y="530333"/>
            <a:ext cx="1948200" cy="252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27" name="Google Shape;827;p42"/>
          <p:cNvGrpSpPr/>
          <p:nvPr/>
        </p:nvGrpSpPr>
        <p:grpSpPr>
          <a:xfrm rot="10800000">
            <a:off x="5657179" y="-156"/>
            <a:ext cx="3486840" cy="3874851"/>
            <a:chOff x="312900" y="2793625"/>
            <a:chExt cx="2221200" cy="1851250"/>
          </a:xfrm>
        </p:grpSpPr>
        <p:grpSp>
          <p:nvGrpSpPr>
            <p:cNvPr id="828" name="Google Shape;828;p42"/>
            <p:cNvGrpSpPr/>
            <p:nvPr/>
          </p:nvGrpSpPr>
          <p:grpSpPr>
            <a:xfrm>
              <a:off x="312900" y="2793625"/>
              <a:ext cx="1851000" cy="1851250"/>
              <a:chOff x="461225" y="3249175"/>
              <a:chExt cx="1851000" cy="1851250"/>
            </a:xfrm>
          </p:grpSpPr>
          <p:grpSp>
            <p:nvGrpSpPr>
              <p:cNvPr id="829" name="Google Shape;829;p42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830" name="Google Shape;830;p4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31" name="Google Shape;831;p4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32" name="Google Shape;832;p4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33" name="Google Shape;833;p4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34" name="Google Shape;834;p42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835" name="Google Shape;835;p4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36" name="Google Shape;836;p4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37" name="Google Shape;837;p4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38" name="Google Shape;838;p4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39" name="Google Shape;839;p4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40" name="Google Shape;840;p42"/>
              <p:cNvGrpSpPr/>
              <p:nvPr/>
            </p:nvGrpSpPr>
            <p:grpSpPr>
              <a:xfrm>
                <a:off x="461225" y="3989700"/>
                <a:ext cx="1480800" cy="1110725"/>
                <a:chOff x="461225" y="3249175"/>
                <a:chExt cx="1480800" cy="1110725"/>
              </a:xfrm>
            </p:grpSpPr>
            <p:sp>
              <p:nvSpPr>
                <p:cNvPr id="841" name="Google Shape;841;p4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42" name="Google Shape;842;p4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43" name="Google Shape;843;p4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44" name="Google Shape;844;p42"/>
                <p:cNvSpPr/>
                <p:nvPr/>
              </p:nvSpPr>
              <p:spPr>
                <a:xfrm>
                  <a:off x="1201625" y="3989700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45" name="Google Shape;845;p42"/>
              <p:cNvGrpSpPr/>
              <p:nvPr/>
            </p:nvGrpSpPr>
            <p:grpSpPr>
              <a:xfrm>
                <a:off x="831425" y="4360025"/>
                <a:ext cx="1480800" cy="370200"/>
                <a:chOff x="831425" y="3249175"/>
                <a:chExt cx="1480800" cy="370200"/>
              </a:xfrm>
            </p:grpSpPr>
            <p:sp>
              <p:nvSpPr>
                <p:cNvPr id="846" name="Google Shape;846;p4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47" name="Google Shape;847;p4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48" name="Google Shape;848;p4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49" name="Google Shape;849;p4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850" name="Google Shape;850;p42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851" name="Google Shape;851;p42"/>
          <p:cNvSpPr/>
          <p:nvPr>
            <p:ph idx="2" type="pic"/>
          </p:nvPr>
        </p:nvSpPr>
        <p:spPr>
          <a:xfrm>
            <a:off x="1200750" y="1312983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52" name="Google Shape;852;p42"/>
          <p:cNvSpPr/>
          <p:nvPr>
            <p:ph idx="3" type="pic"/>
          </p:nvPr>
        </p:nvSpPr>
        <p:spPr>
          <a:xfrm>
            <a:off x="3747300" y="1229317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53" name="Google Shape;853;p42"/>
          <p:cNvSpPr/>
          <p:nvPr>
            <p:ph idx="4" type="pic"/>
          </p:nvPr>
        </p:nvSpPr>
        <p:spPr>
          <a:xfrm>
            <a:off x="6080650" y="1255250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854" name="Google Shape;854;p42"/>
          <p:cNvSpPr txBox="1"/>
          <p:nvPr>
            <p:ph idx="1" type="subTitle"/>
          </p:nvPr>
        </p:nvSpPr>
        <p:spPr>
          <a:xfrm>
            <a:off x="947750" y="4471867"/>
            <a:ext cx="2086800" cy="17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5" name="Google Shape;855;p42"/>
          <p:cNvSpPr txBox="1"/>
          <p:nvPr>
            <p:ph idx="5" type="title"/>
          </p:nvPr>
        </p:nvSpPr>
        <p:spPr>
          <a:xfrm>
            <a:off x="1111850" y="4082167"/>
            <a:ext cx="1758600" cy="3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6" name="Google Shape;856;p42"/>
          <p:cNvSpPr txBox="1"/>
          <p:nvPr>
            <p:ph idx="6" type="subTitle"/>
          </p:nvPr>
        </p:nvSpPr>
        <p:spPr>
          <a:xfrm>
            <a:off x="3528600" y="4471867"/>
            <a:ext cx="2086800" cy="17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7" name="Google Shape;857;p42"/>
          <p:cNvSpPr txBox="1"/>
          <p:nvPr>
            <p:ph idx="7" type="title"/>
          </p:nvPr>
        </p:nvSpPr>
        <p:spPr>
          <a:xfrm>
            <a:off x="3692700" y="4082167"/>
            <a:ext cx="1758600" cy="3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8" name="Google Shape;858;p42"/>
          <p:cNvSpPr txBox="1"/>
          <p:nvPr>
            <p:ph idx="8" type="subTitle"/>
          </p:nvPr>
        </p:nvSpPr>
        <p:spPr>
          <a:xfrm>
            <a:off x="5861950" y="4471867"/>
            <a:ext cx="2086800" cy="17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9" name="Google Shape;859;p42"/>
          <p:cNvSpPr txBox="1"/>
          <p:nvPr>
            <p:ph idx="9" type="title"/>
          </p:nvPr>
        </p:nvSpPr>
        <p:spPr>
          <a:xfrm>
            <a:off x="6026050" y="4082167"/>
            <a:ext cx="1758600" cy="3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60" name="Google Shape;860;p42"/>
          <p:cNvSpPr txBox="1"/>
          <p:nvPr>
            <p:ph idx="13" type="title"/>
          </p:nvPr>
        </p:nvSpPr>
        <p:spPr>
          <a:xfrm>
            <a:off x="38100" y="124200"/>
            <a:ext cx="1583400" cy="252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61" name="Google Shape;861;p42"/>
          <p:cNvSpPr txBox="1"/>
          <p:nvPr>
            <p:ph idx="14" type="title"/>
          </p:nvPr>
        </p:nvSpPr>
        <p:spPr>
          <a:xfrm>
            <a:off x="228600" y="6366571"/>
            <a:ext cx="1939200" cy="25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4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4" name="Google Shape;864;p4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9" name="Google Shape;869;p4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4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2" name="Google Shape;872;p4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73" name="Google Shape;873;p46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8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8" name="Google Shape;878;p48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9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50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3" name="Google Shape;883;p50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4" name="Google Shape;884;p50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51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53"/>
          <p:cNvSpPr txBox="1"/>
          <p:nvPr>
            <p:ph type="title"/>
          </p:nvPr>
        </p:nvSpPr>
        <p:spPr>
          <a:xfrm>
            <a:off x="677325" y="2443700"/>
            <a:ext cx="3217200" cy="19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0" name="Google Shape;890;p53"/>
          <p:cNvSpPr txBox="1"/>
          <p:nvPr>
            <p:ph idx="1" type="subTitle"/>
          </p:nvPr>
        </p:nvSpPr>
        <p:spPr>
          <a:xfrm>
            <a:off x="4406650" y="525000"/>
            <a:ext cx="44097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1" name="Google Shape;891;p53"/>
          <p:cNvSpPr txBox="1"/>
          <p:nvPr>
            <p:ph idx="2" type="subTitle"/>
          </p:nvPr>
        </p:nvSpPr>
        <p:spPr>
          <a:xfrm>
            <a:off x="4406650" y="1535607"/>
            <a:ext cx="44097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2" name="Google Shape;892;p53"/>
          <p:cNvSpPr txBox="1"/>
          <p:nvPr>
            <p:ph idx="3" type="subTitle"/>
          </p:nvPr>
        </p:nvSpPr>
        <p:spPr>
          <a:xfrm>
            <a:off x="4406650" y="4567427"/>
            <a:ext cx="44097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3" name="Google Shape;893;p53"/>
          <p:cNvSpPr txBox="1"/>
          <p:nvPr>
            <p:ph idx="4" type="subTitle"/>
          </p:nvPr>
        </p:nvSpPr>
        <p:spPr>
          <a:xfrm>
            <a:off x="4406650" y="2546213"/>
            <a:ext cx="44097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4" name="Google Shape;894;p53"/>
          <p:cNvSpPr txBox="1"/>
          <p:nvPr>
            <p:ph idx="5" type="subTitle"/>
          </p:nvPr>
        </p:nvSpPr>
        <p:spPr>
          <a:xfrm>
            <a:off x="4406650" y="5578033"/>
            <a:ext cx="44097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5" name="Google Shape;895;p53"/>
          <p:cNvSpPr txBox="1"/>
          <p:nvPr>
            <p:ph idx="6" type="subTitle"/>
          </p:nvPr>
        </p:nvSpPr>
        <p:spPr>
          <a:xfrm>
            <a:off x="4406650" y="3556820"/>
            <a:ext cx="44097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5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8" name="Google Shape;898;p54"/>
          <p:cNvSpPr txBox="1"/>
          <p:nvPr>
            <p:ph idx="1" type="body"/>
          </p:nvPr>
        </p:nvSpPr>
        <p:spPr>
          <a:xfrm>
            <a:off x="311700" y="1536633"/>
            <a:ext cx="4473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99" name="Google Shape;899;p54"/>
          <p:cNvSpPr/>
          <p:nvPr>
            <p:ph idx="2" type="pic"/>
          </p:nvPr>
        </p:nvSpPr>
        <p:spPr>
          <a:xfrm>
            <a:off x="4992024" y="1537033"/>
            <a:ext cx="3840300" cy="455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55"/>
          <p:cNvSpPr txBox="1"/>
          <p:nvPr>
            <p:ph type="title"/>
          </p:nvPr>
        </p:nvSpPr>
        <p:spPr>
          <a:xfrm>
            <a:off x="483175" y="600033"/>
            <a:ext cx="8184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2" name="Google Shape;902;p55"/>
          <p:cNvSpPr txBox="1"/>
          <p:nvPr>
            <p:ph idx="1" type="body"/>
          </p:nvPr>
        </p:nvSpPr>
        <p:spPr>
          <a:xfrm>
            <a:off x="483150" y="2983717"/>
            <a:ext cx="3619800" cy="31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03" name="Google Shape;903;p55"/>
          <p:cNvSpPr txBox="1"/>
          <p:nvPr>
            <p:ph idx="2" type="body"/>
          </p:nvPr>
        </p:nvSpPr>
        <p:spPr>
          <a:xfrm>
            <a:off x="5048000" y="2983717"/>
            <a:ext cx="3619800" cy="31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04" name="Google Shape;904;p55"/>
          <p:cNvSpPr txBox="1"/>
          <p:nvPr>
            <p:ph idx="3" type="subTitle"/>
          </p:nvPr>
        </p:nvSpPr>
        <p:spPr>
          <a:xfrm>
            <a:off x="483150" y="1781548"/>
            <a:ext cx="36198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5" name="Google Shape;905;p55"/>
          <p:cNvSpPr txBox="1"/>
          <p:nvPr>
            <p:ph idx="4" type="subTitle"/>
          </p:nvPr>
        </p:nvSpPr>
        <p:spPr>
          <a:xfrm>
            <a:off x="5048000" y="1781548"/>
            <a:ext cx="36198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56"/>
          <p:cNvSpPr txBox="1"/>
          <p:nvPr>
            <p:ph idx="1" type="body"/>
          </p:nvPr>
        </p:nvSpPr>
        <p:spPr>
          <a:xfrm>
            <a:off x="483175" y="3223333"/>
            <a:ext cx="2455500" cy="31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08" name="Google Shape;908;p56"/>
          <p:cNvSpPr txBox="1"/>
          <p:nvPr>
            <p:ph idx="2" type="body"/>
          </p:nvPr>
        </p:nvSpPr>
        <p:spPr>
          <a:xfrm>
            <a:off x="3347725" y="3223333"/>
            <a:ext cx="2455500" cy="31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09" name="Google Shape;909;p56"/>
          <p:cNvSpPr txBox="1"/>
          <p:nvPr>
            <p:ph type="title"/>
          </p:nvPr>
        </p:nvSpPr>
        <p:spPr>
          <a:xfrm>
            <a:off x="483175" y="600033"/>
            <a:ext cx="8184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0" name="Google Shape;910;p56"/>
          <p:cNvSpPr txBox="1"/>
          <p:nvPr>
            <p:ph idx="3" type="subTitle"/>
          </p:nvPr>
        </p:nvSpPr>
        <p:spPr>
          <a:xfrm>
            <a:off x="483175" y="1781533"/>
            <a:ext cx="24555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11" name="Google Shape;911;p56"/>
          <p:cNvSpPr txBox="1"/>
          <p:nvPr>
            <p:ph idx="4" type="subTitle"/>
          </p:nvPr>
        </p:nvSpPr>
        <p:spPr>
          <a:xfrm>
            <a:off x="3347725" y="1781533"/>
            <a:ext cx="24555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12" name="Google Shape;912;p56"/>
          <p:cNvSpPr txBox="1"/>
          <p:nvPr>
            <p:ph idx="5" type="subTitle"/>
          </p:nvPr>
        </p:nvSpPr>
        <p:spPr>
          <a:xfrm>
            <a:off x="6212275" y="1781533"/>
            <a:ext cx="2455500" cy="10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13" name="Google Shape;913;p56"/>
          <p:cNvSpPr txBox="1"/>
          <p:nvPr>
            <p:ph idx="6" type="body"/>
          </p:nvPr>
        </p:nvSpPr>
        <p:spPr>
          <a:xfrm>
            <a:off x="6212275" y="3223333"/>
            <a:ext cx="2455500" cy="31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57"/>
          <p:cNvSpPr txBox="1"/>
          <p:nvPr>
            <p:ph idx="1" type="body"/>
          </p:nvPr>
        </p:nvSpPr>
        <p:spPr>
          <a:xfrm>
            <a:off x="366725" y="2345458"/>
            <a:ext cx="3838500" cy="15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16" name="Google Shape;916;p57"/>
          <p:cNvSpPr txBox="1"/>
          <p:nvPr>
            <p:ph idx="2" type="body"/>
          </p:nvPr>
        </p:nvSpPr>
        <p:spPr>
          <a:xfrm>
            <a:off x="4938725" y="2345458"/>
            <a:ext cx="3838500" cy="15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17" name="Google Shape;917;p57"/>
          <p:cNvSpPr txBox="1"/>
          <p:nvPr>
            <p:ph idx="3" type="body"/>
          </p:nvPr>
        </p:nvSpPr>
        <p:spPr>
          <a:xfrm>
            <a:off x="366750" y="4864767"/>
            <a:ext cx="3838500" cy="15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18" name="Google Shape;918;p57"/>
          <p:cNvSpPr txBox="1"/>
          <p:nvPr>
            <p:ph idx="4" type="body"/>
          </p:nvPr>
        </p:nvSpPr>
        <p:spPr>
          <a:xfrm>
            <a:off x="4938750" y="4864767"/>
            <a:ext cx="3838500" cy="15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19" name="Google Shape;919;p57"/>
          <p:cNvSpPr txBox="1"/>
          <p:nvPr>
            <p:ph type="title"/>
          </p:nvPr>
        </p:nvSpPr>
        <p:spPr>
          <a:xfrm>
            <a:off x="366750" y="600033"/>
            <a:ext cx="81846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0" name="Google Shape;920;p57"/>
          <p:cNvSpPr txBox="1"/>
          <p:nvPr>
            <p:ph idx="5" type="subTitle"/>
          </p:nvPr>
        </p:nvSpPr>
        <p:spPr>
          <a:xfrm>
            <a:off x="366763" y="1703876"/>
            <a:ext cx="38385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21" name="Google Shape;921;p57"/>
          <p:cNvSpPr txBox="1"/>
          <p:nvPr>
            <p:ph idx="6" type="subTitle"/>
          </p:nvPr>
        </p:nvSpPr>
        <p:spPr>
          <a:xfrm>
            <a:off x="4938738" y="1703876"/>
            <a:ext cx="38385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22" name="Google Shape;922;p57"/>
          <p:cNvSpPr txBox="1"/>
          <p:nvPr>
            <p:ph idx="7" type="subTitle"/>
          </p:nvPr>
        </p:nvSpPr>
        <p:spPr>
          <a:xfrm>
            <a:off x="4938761" y="4223150"/>
            <a:ext cx="38385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23" name="Google Shape;923;p57"/>
          <p:cNvSpPr txBox="1"/>
          <p:nvPr>
            <p:ph idx="8" type="subTitle"/>
          </p:nvPr>
        </p:nvSpPr>
        <p:spPr>
          <a:xfrm>
            <a:off x="366750" y="4223150"/>
            <a:ext cx="38385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5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6" name="Google Shape;926;p58"/>
          <p:cNvSpPr/>
          <p:nvPr>
            <p:ph idx="2" type="pic"/>
          </p:nvPr>
        </p:nvSpPr>
        <p:spPr>
          <a:xfrm>
            <a:off x="311700" y="1560567"/>
            <a:ext cx="8520600" cy="465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9"/>
          <p:cNvSpPr txBox="1"/>
          <p:nvPr>
            <p:ph idx="1" type="body"/>
          </p:nvPr>
        </p:nvSpPr>
        <p:spPr>
          <a:xfrm>
            <a:off x="311700" y="5440300"/>
            <a:ext cx="4027500" cy="1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29" name="Google Shape;929;p59"/>
          <p:cNvSpPr/>
          <p:nvPr>
            <p:ph idx="2" type="pic"/>
          </p:nvPr>
        </p:nvSpPr>
        <p:spPr>
          <a:xfrm>
            <a:off x="4804825" y="1511067"/>
            <a:ext cx="4027500" cy="3190500"/>
          </a:xfrm>
          <a:prstGeom prst="rect">
            <a:avLst/>
          </a:prstGeom>
          <a:noFill/>
          <a:ln>
            <a:noFill/>
          </a:ln>
        </p:spPr>
      </p:sp>
      <p:sp>
        <p:nvSpPr>
          <p:cNvPr id="930" name="Google Shape;930;p59"/>
          <p:cNvSpPr/>
          <p:nvPr>
            <p:ph idx="3" type="pic"/>
          </p:nvPr>
        </p:nvSpPr>
        <p:spPr>
          <a:xfrm>
            <a:off x="311725" y="1511067"/>
            <a:ext cx="4027500" cy="3190500"/>
          </a:xfrm>
          <a:prstGeom prst="rect">
            <a:avLst/>
          </a:prstGeom>
          <a:noFill/>
          <a:ln>
            <a:noFill/>
          </a:ln>
        </p:spPr>
      </p:sp>
      <p:sp>
        <p:nvSpPr>
          <p:cNvPr id="931" name="Google Shape;931;p59"/>
          <p:cNvSpPr txBox="1"/>
          <p:nvPr>
            <p:ph idx="4" type="body"/>
          </p:nvPr>
        </p:nvSpPr>
        <p:spPr>
          <a:xfrm>
            <a:off x="4804825" y="5440300"/>
            <a:ext cx="4027500" cy="12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32" name="Google Shape;932;p5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33" name="Google Shape;933;p59"/>
          <p:cNvSpPr txBox="1"/>
          <p:nvPr>
            <p:ph idx="5" type="subTitle"/>
          </p:nvPr>
        </p:nvSpPr>
        <p:spPr>
          <a:xfrm>
            <a:off x="311725" y="4777200"/>
            <a:ext cx="40275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34" name="Google Shape;934;p59"/>
          <p:cNvSpPr txBox="1"/>
          <p:nvPr>
            <p:ph idx="6" type="subTitle"/>
          </p:nvPr>
        </p:nvSpPr>
        <p:spPr>
          <a:xfrm>
            <a:off x="4804825" y="4777200"/>
            <a:ext cx="40275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60"/>
          <p:cNvSpPr txBox="1"/>
          <p:nvPr>
            <p:ph idx="1" type="body"/>
          </p:nvPr>
        </p:nvSpPr>
        <p:spPr>
          <a:xfrm>
            <a:off x="311700" y="5215600"/>
            <a:ext cx="26271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37" name="Google Shape;937;p60"/>
          <p:cNvSpPr/>
          <p:nvPr>
            <p:ph idx="2" type="pic"/>
          </p:nvPr>
        </p:nvSpPr>
        <p:spPr>
          <a:xfrm>
            <a:off x="6205225" y="1504433"/>
            <a:ext cx="2627100" cy="3030900"/>
          </a:xfrm>
          <a:prstGeom prst="rect">
            <a:avLst/>
          </a:prstGeom>
          <a:noFill/>
          <a:ln>
            <a:noFill/>
          </a:ln>
        </p:spPr>
      </p:sp>
      <p:sp>
        <p:nvSpPr>
          <p:cNvPr id="938" name="Google Shape;938;p60"/>
          <p:cNvSpPr/>
          <p:nvPr>
            <p:ph idx="3" type="pic"/>
          </p:nvPr>
        </p:nvSpPr>
        <p:spPr>
          <a:xfrm>
            <a:off x="311725" y="1504433"/>
            <a:ext cx="2627100" cy="3030900"/>
          </a:xfrm>
          <a:prstGeom prst="rect">
            <a:avLst/>
          </a:prstGeom>
          <a:noFill/>
          <a:ln>
            <a:noFill/>
          </a:ln>
        </p:spPr>
      </p:sp>
      <p:sp>
        <p:nvSpPr>
          <p:cNvPr id="939" name="Google Shape;939;p60"/>
          <p:cNvSpPr txBox="1"/>
          <p:nvPr>
            <p:ph idx="4" type="body"/>
          </p:nvPr>
        </p:nvSpPr>
        <p:spPr>
          <a:xfrm>
            <a:off x="6205225" y="5215600"/>
            <a:ext cx="26271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40" name="Google Shape;940;p60"/>
          <p:cNvSpPr/>
          <p:nvPr>
            <p:ph idx="5" type="pic"/>
          </p:nvPr>
        </p:nvSpPr>
        <p:spPr>
          <a:xfrm>
            <a:off x="3255250" y="1504433"/>
            <a:ext cx="2627100" cy="3030900"/>
          </a:xfrm>
          <a:prstGeom prst="rect">
            <a:avLst/>
          </a:prstGeom>
          <a:noFill/>
          <a:ln>
            <a:noFill/>
          </a:ln>
        </p:spPr>
      </p:sp>
      <p:sp>
        <p:nvSpPr>
          <p:cNvPr id="941" name="Google Shape;941;p60"/>
          <p:cNvSpPr txBox="1"/>
          <p:nvPr>
            <p:ph idx="6" type="body"/>
          </p:nvPr>
        </p:nvSpPr>
        <p:spPr>
          <a:xfrm>
            <a:off x="3255250" y="5215600"/>
            <a:ext cx="2627100" cy="13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42" name="Google Shape;942;p6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3" name="Google Shape;943;p60"/>
          <p:cNvSpPr txBox="1"/>
          <p:nvPr>
            <p:ph idx="7" type="subTitle"/>
          </p:nvPr>
        </p:nvSpPr>
        <p:spPr>
          <a:xfrm>
            <a:off x="311725" y="4574000"/>
            <a:ext cx="26271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4" name="Google Shape;944;p60"/>
          <p:cNvSpPr txBox="1"/>
          <p:nvPr>
            <p:ph idx="8" type="subTitle"/>
          </p:nvPr>
        </p:nvSpPr>
        <p:spPr>
          <a:xfrm>
            <a:off x="6205225" y="4574000"/>
            <a:ext cx="26271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5" name="Google Shape;945;p60"/>
          <p:cNvSpPr txBox="1"/>
          <p:nvPr>
            <p:ph idx="9" type="subTitle"/>
          </p:nvPr>
        </p:nvSpPr>
        <p:spPr>
          <a:xfrm>
            <a:off x="3255250" y="4574000"/>
            <a:ext cx="2627100" cy="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61"/>
          <p:cNvSpPr/>
          <p:nvPr>
            <p:ph idx="2" type="pic"/>
          </p:nvPr>
        </p:nvSpPr>
        <p:spPr>
          <a:xfrm>
            <a:off x="311700" y="593367"/>
            <a:ext cx="8520600" cy="5624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62"/>
          <p:cNvSpPr/>
          <p:nvPr>
            <p:ph idx="2" type="pic"/>
          </p:nvPr>
        </p:nvSpPr>
        <p:spPr>
          <a:xfrm>
            <a:off x="3389600" y="158550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950" name="Google Shape;950;p62"/>
          <p:cNvSpPr/>
          <p:nvPr>
            <p:ph idx="3" type="pic"/>
          </p:nvPr>
        </p:nvSpPr>
        <p:spPr>
          <a:xfrm>
            <a:off x="5195935" y="158550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951" name="Google Shape;951;p62"/>
          <p:cNvSpPr/>
          <p:nvPr>
            <p:ph idx="4" type="pic"/>
          </p:nvPr>
        </p:nvSpPr>
        <p:spPr>
          <a:xfrm>
            <a:off x="7002270" y="158550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952" name="Google Shape;952;p62"/>
          <p:cNvSpPr/>
          <p:nvPr>
            <p:ph idx="5" type="pic"/>
          </p:nvPr>
        </p:nvSpPr>
        <p:spPr>
          <a:xfrm>
            <a:off x="3389588" y="2405616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953" name="Google Shape;953;p62"/>
          <p:cNvSpPr/>
          <p:nvPr>
            <p:ph idx="6" type="pic"/>
          </p:nvPr>
        </p:nvSpPr>
        <p:spPr>
          <a:xfrm>
            <a:off x="5195922" y="2405616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954" name="Google Shape;954;p62"/>
          <p:cNvSpPr/>
          <p:nvPr>
            <p:ph idx="7" type="pic"/>
          </p:nvPr>
        </p:nvSpPr>
        <p:spPr>
          <a:xfrm>
            <a:off x="7002257" y="2405616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955" name="Google Shape;955;p62"/>
          <p:cNvSpPr txBox="1"/>
          <p:nvPr>
            <p:ph type="title"/>
          </p:nvPr>
        </p:nvSpPr>
        <p:spPr>
          <a:xfrm>
            <a:off x="351550" y="593367"/>
            <a:ext cx="2596800" cy="22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6" name="Google Shape;956;p62"/>
          <p:cNvSpPr/>
          <p:nvPr>
            <p:ph idx="8" type="pic"/>
          </p:nvPr>
        </p:nvSpPr>
        <p:spPr>
          <a:xfrm>
            <a:off x="3389588" y="4652649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957" name="Google Shape;957;p62"/>
          <p:cNvSpPr/>
          <p:nvPr>
            <p:ph idx="9" type="pic"/>
          </p:nvPr>
        </p:nvSpPr>
        <p:spPr>
          <a:xfrm>
            <a:off x="5195922" y="4652649"/>
            <a:ext cx="1643700" cy="2046900"/>
          </a:xfrm>
          <a:prstGeom prst="rect">
            <a:avLst/>
          </a:prstGeom>
          <a:noFill/>
          <a:ln>
            <a:noFill/>
          </a:ln>
        </p:spPr>
      </p:sp>
      <p:sp>
        <p:nvSpPr>
          <p:cNvPr id="958" name="Google Shape;958;p62"/>
          <p:cNvSpPr/>
          <p:nvPr>
            <p:ph idx="13" type="pic"/>
          </p:nvPr>
        </p:nvSpPr>
        <p:spPr>
          <a:xfrm>
            <a:off x="7002257" y="4652649"/>
            <a:ext cx="1643700" cy="204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0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idx="1" type="body"/>
          </p:nvPr>
        </p:nvSpPr>
        <p:spPr>
          <a:xfrm>
            <a:off x="228600" y="1936167"/>
            <a:ext cx="5760600" cy="4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type="title"/>
          </p:nvPr>
        </p:nvSpPr>
        <p:spPr>
          <a:xfrm>
            <a:off x="402800" y="262967"/>
            <a:ext cx="6537900" cy="1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Sans"/>
              <a:buNone/>
              <a:defRPr sz="3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2" type="body"/>
          </p:nvPr>
        </p:nvSpPr>
        <p:spPr>
          <a:xfrm>
            <a:off x="3439325" y="2003700"/>
            <a:ext cx="5344800" cy="32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92">
          <p15:clr>
            <a:srgbClr val="E46962"/>
          </p15:clr>
        </p15:guide>
        <p15:guide id="4" orient="horz" pos="4126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384">
          <p15:clr>
            <a:srgbClr val="E46962"/>
          </p15:clr>
        </p15:guide>
        <p15:guide id="16" orient="horz" pos="3934">
          <p15:clr>
            <a:srgbClr val="E46962"/>
          </p15:clr>
        </p15:guide>
        <p15:guide id="17" orient="horz" pos="1513">
          <p15:clr>
            <a:srgbClr val="E46962"/>
          </p15:clr>
        </p15:guide>
        <p15:guide id="18" orient="horz" pos="1592">
          <p15:clr>
            <a:srgbClr val="E46962"/>
          </p15:clr>
        </p15:guide>
        <p15:guide id="19" orient="horz" pos="2725">
          <p15:clr>
            <a:srgbClr val="E46962"/>
          </p15:clr>
        </p15:guide>
        <p15:guide id="20" orient="horz" pos="28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iro.com/app/board/uXjVIzqW83k=/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63"/>
          <p:cNvSpPr txBox="1"/>
          <p:nvPr>
            <p:ph idx="2" type="subTitle"/>
          </p:nvPr>
        </p:nvSpPr>
        <p:spPr>
          <a:xfrm>
            <a:off x="138475" y="304800"/>
            <a:ext cx="21645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IBM Plex Sans"/>
                <a:ea typeface="IBM Plex Sans"/>
                <a:cs typeface="IBM Plex Sans"/>
                <a:sym typeface="IBM Plex Sans"/>
              </a:rPr>
              <a:t>Money Banger Bank PLC</a:t>
            </a:r>
            <a:endParaRPr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ora"/>
                <a:ea typeface="Sora"/>
                <a:cs typeface="Sora"/>
                <a:sym typeface="Sora"/>
              </a:rPr>
              <a:t>2025 /</a:t>
            </a:r>
            <a:r>
              <a:rPr lang="en-US">
                <a:latin typeface="Sora"/>
                <a:ea typeface="Sora"/>
                <a:cs typeface="Sora"/>
                <a:sym typeface="Sora"/>
              </a:rPr>
              <a:t> Q1</a:t>
            </a:r>
            <a:r>
              <a:rPr lang="en-US">
                <a:latin typeface="Sora"/>
                <a:ea typeface="Sora"/>
                <a:cs typeface="Sora"/>
                <a:sym typeface="Sora"/>
              </a:rPr>
              <a:t> / January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64" name="Google Shape;964;p63"/>
          <p:cNvSpPr txBox="1"/>
          <p:nvPr>
            <p:ph type="title"/>
          </p:nvPr>
        </p:nvSpPr>
        <p:spPr>
          <a:xfrm>
            <a:off x="74600" y="3854733"/>
            <a:ext cx="5876700" cy="192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chemeClr val="dk2"/>
                </a:solidFill>
              </a:rPr>
              <a:t>12-Month Roadmap</a:t>
            </a:r>
            <a:endParaRPr sz="4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65" name="Google Shape;965;p63"/>
          <p:cNvSpPr txBox="1"/>
          <p:nvPr>
            <p:ph idx="1" type="subTitle"/>
          </p:nvPr>
        </p:nvSpPr>
        <p:spPr>
          <a:xfrm>
            <a:off x="130200" y="5721800"/>
            <a:ext cx="4922100" cy="98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Capstone Project | Product Manager</a:t>
            </a:r>
            <a:endParaRPr sz="2100"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72"/>
          <p:cNvSpPr txBox="1"/>
          <p:nvPr>
            <p:ph idx="1" type="body"/>
          </p:nvPr>
        </p:nvSpPr>
        <p:spPr>
          <a:xfrm>
            <a:off x="1132350" y="1507925"/>
            <a:ext cx="3392700" cy="162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Agile Methodology: </a:t>
            </a:r>
            <a:r>
              <a:rPr lang="en-US" sz="1200">
                <a:solidFill>
                  <a:schemeClr val="dk1"/>
                </a:solidFill>
              </a:rPr>
              <a:t>Two-week sprints with regular stakeholder demos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Continuous Integration/Continuous </a:t>
            </a:r>
            <a:r>
              <a:rPr b="1" lang="en-US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Deployment: </a:t>
            </a:r>
            <a:r>
              <a:rPr lang="en-US" sz="1200">
                <a:solidFill>
                  <a:schemeClr val="dk1"/>
                </a:solidFill>
              </a:rPr>
              <a:t>Frequent small releases to catch issues early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Feature Flags: </a:t>
            </a:r>
            <a:r>
              <a:rPr lang="en-US" sz="1200">
                <a:solidFill>
                  <a:schemeClr val="dk1"/>
                </a:solidFill>
              </a:rPr>
              <a:t>Ability to enable/disable features without redeployment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73" name="Google Shape;1073;p72"/>
          <p:cNvSpPr txBox="1"/>
          <p:nvPr>
            <p:ph idx="5" type="title"/>
          </p:nvPr>
        </p:nvSpPr>
        <p:spPr>
          <a:xfrm>
            <a:off x="1950" y="433100"/>
            <a:ext cx="4655700" cy="6936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Implementation Considerations</a:t>
            </a:r>
            <a:endParaRPr sz="1800"/>
          </a:p>
        </p:txBody>
      </p:sp>
      <p:sp>
        <p:nvSpPr>
          <p:cNvPr id="1074" name="Google Shape;1074;p72"/>
          <p:cNvSpPr txBox="1"/>
          <p:nvPr>
            <p:ph idx="2" type="body"/>
          </p:nvPr>
        </p:nvSpPr>
        <p:spPr>
          <a:xfrm>
            <a:off x="1073700" y="3901850"/>
            <a:ext cx="3246600" cy="1097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</a:t>
            </a:r>
            <a:r>
              <a:rPr lang="en-US" sz="1200">
                <a:solidFill>
                  <a:schemeClr val="dk1"/>
                </a:solidFill>
              </a:rPr>
              <a:t>utomated unit and integration testing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Manual testing for critical user flows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Security testing at each milestone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Performance testing with load scenarios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75" name="Google Shape;1075;p72"/>
          <p:cNvSpPr txBox="1"/>
          <p:nvPr>
            <p:ph idx="3" type="body"/>
          </p:nvPr>
        </p:nvSpPr>
        <p:spPr>
          <a:xfrm>
            <a:off x="4618950" y="1507925"/>
            <a:ext cx="3364800" cy="1097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Product Team: </a:t>
            </a:r>
            <a:r>
              <a:rPr lang="en-US" sz="1200">
                <a:solidFill>
                  <a:schemeClr val="dk1"/>
                </a:solidFill>
              </a:rPr>
              <a:t>Roadmap ownership and prioritization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Engineering:</a:t>
            </a:r>
            <a:r>
              <a:rPr lang="en-US" sz="1200">
                <a:solidFill>
                  <a:schemeClr val="dk1"/>
                </a:solidFill>
              </a:rPr>
              <a:t> Frontend, backend, and mobile development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Security &amp; Compliance: </a:t>
            </a:r>
            <a:r>
              <a:rPr lang="en-US" sz="1200">
                <a:solidFill>
                  <a:schemeClr val="dk1"/>
                </a:solidFill>
              </a:rPr>
              <a:t>Regulatory requirements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UX/UI Design:</a:t>
            </a:r>
            <a:r>
              <a:rPr lang="en-US" sz="1200">
                <a:solidFill>
                  <a:schemeClr val="dk1"/>
                </a:solidFill>
              </a:rPr>
              <a:t> User experience and interface design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QA: </a:t>
            </a:r>
            <a:r>
              <a:rPr lang="en-US" sz="1200">
                <a:solidFill>
                  <a:schemeClr val="dk1"/>
                </a:solidFill>
              </a:rPr>
              <a:t>Testing and quality validation</a:t>
            </a:r>
            <a:endParaRPr/>
          </a:p>
        </p:txBody>
      </p:sp>
      <p:sp>
        <p:nvSpPr>
          <p:cNvPr id="1076" name="Google Shape;1076;p72"/>
          <p:cNvSpPr txBox="1"/>
          <p:nvPr>
            <p:ph idx="4" type="body"/>
          </p:nvPr>
        </p:nvSpPr>
        <p:spPr>
          <a:xfrm>
            <a:off x="4657650" y="4089625"/>
            <a:ext cx="3472200" cy="1097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API-First Approach: </a:t>
            </a:r>
            <a:r>
              <a:rPr lang="en-US" sz="1200">
                <a:solidFill>
                  <a:schemeClr val="dk1"/>
                </a:solidFill>
              </a:rPr>
              <a:t>Well-documented APIs for all core banking functions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Scalable Backend: </a:t>
            </a:r>
            <a:r>
              <a:rPr lang="en-US" sz="1200">
                <a:solidFill>
                  <a:schemeClr val="dk1"/>
                </a:solidFill>
              </a:rPr>
              <a:t>Architecture that can handle growth in user base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Cross-Platform Development: </a:t>
            </a:r>
            <a:r>
              <a:rPr lang="en-US" sz="1200">
                <a:solidFill>
                  <a:schemeClr val="dk1"/>
                </a:solidFill>
              </a:rPr>
              <a:t>Single codebase for iOS and Android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77" name="Google Shape;1077;p72"/>
          <p:cNvSpPr txBox="1"/>
          <p:nvPr>
            <p:ph idx="7" type="subTitle"/>
          </p:nvPr>
        </p:nvSpPr>
        <p:spPr>
          <a:xfrm>
            <a:off x="1073700" y="972050"/>
            <a:ext cx="23949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Sora"/>
                <a:ea typeface="Sora"/>
                <a:cs typeface="Sora"/>
                <a:sym typeface="Sora"/>
              </a:rPr>
              <a:t>Development Approach</a:t>
            </a:r>
            <a:endParaRPr b="1" sz="140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78" name="Google Shape;1078;p72"/>
          <p:cNvSpPr txBox="1"/>
          <p:nvPr>
            <p:ph idx="8" type="subTitle"/>
          </p:nvPr>
        </p:nvSpPr>
        <p:spPr>
          <a:xfrm>
            <a:off x="1132350" y="3517558"/>
            <a:ext cx="2394900" cy="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Sora"/>
                <a:ea typeface="Sora"/>
                <a:cs typeface="Sora"/>
                <a:sym typeface="Sora"/>
              </a:rPr>
              <a:t>Quality Assurance</a:t>
            </a:r>
            <a:endParaRPr b="1" sz="140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79" name="Google Shape;1079;p72"/>
          <p:cNvSpPr txBox="1"/>
          <p:nvPr>
            <p:ph idx="9" type="subTitle"/>
          </p:nvPr>
        </p:nvSpPr>
        <p:spPr>
          <a:xfrm>
            <a:off x="4539450" y="972050"/>
            <a:ext cx="3364800" cy="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Sora"/>
                <a:ea typeface="Sora"/>
                <a:cs typeface="Sora"/>
                <a:sym typeface="Sora"/>
              </a:rPr>
              <a:t>Cross Functional Collaboration</a:t>
            </a:r>
            <a:endParaRPr b="1" sz="140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80" name="Google Shape;1080;p72"/>
          <p:cNvSpPr txBox="1"/>
          <p:nvPr>
            <p:ph idx="13" type="subTitle"/>
          </p:nvPr>
        </p:nvSpPr>
        <p:spPr>
          <a:xfrm>
            <a:off x="4657650" y="3577025"/>
            <a:ext cx="2394900" cy="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Sora"/>
                <a:ea typeface="Sora"/>
                <a:cs typeface="Sora"/>
                <a:sym typeface="Sora"/>
              </a:rPr>
              <a:t>Technology Stack</a:t>
            </a:r>
            <a:endParaRPr b="1" sz="1400"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73"/>
          <p:cNvSpPr txBox="1"/>
          <p:nvPr>
            <p:ph type="title"/>
          </p:nvPr>
        </p:nvSpPr>
        <p:spPr>
          <a:xfrm>
            <a:off x="126150" y="741675"/>
            <a:ext cx="58743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Success Metrics and KPI</a:t>
            </a:r>
            <a:endParaRPr b="1"/>
          </a:p>
        </p:txBody>
      </p:sp>
      <p:sp>
        <p:nvSpPr>
          <p:cNvPr id="1086" name="Google Shape;1086;p73"/>
          <p:cNvSpPr txBox="1"/>
          <p:nvPr>
            <p:ph idx="1" type="body"/>
          </p:nvPr>
        </p:nvSpPr>
        <p:spPr>
          <a:xfrm>
            <a:off x="237900" y="1595575"/>
            <a:ext cx="6765600" cy="3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We'll measure success through several key performance indicators: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Adoption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Percentage of bank customers using the mobile app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Usage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Engagement metrics for key features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Security Incidents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Number and severity of security-related issues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Satisfaction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App store ratings and customer feedback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 Volume</a:t>
            </a:r>
            <a:r>
              <a:rPr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Number and value of transactions processed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74"/>
          <p:cNvSpPr txBox="1"/>
          <p:nvPr>
            <p:ph idx="7" type="title"/>
          </p:nvPr>
        </p:nvSpPr>
        <p:spPr>
          <a:xfrm>
            <a:off x="38100" y="124200"/>
            <a:ext cx="1583400" cy="252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Company Name</a:t>
            </a:r>
            <a:endParaRPr/>
          </a:p>
        </p:txBody>
      </p:sp>
      <p:sp>
        <p:nvSpPr>
          <p:cNvPr id="1092" name="Google Shape;1092;p74"/>
          <p:cNvSpPr txBox="1"/>
          <p:nvPr>
            <p:ph idx="8" type="title"/>
          </p:nvPr>
        </p:nvSpPr>
        <p:spPr>
          <a:xfrm>
            <a:off x="2134625" y="2552700"/>
            <a:ext cx="1583400" cy="481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30 days</a:t>
            </a:r>
            <a:endParaRPr/>
          </a:p>
        </p:txBody>
      </p:sp>
      <p:sp>
        <p:nvSpPr>
          <p:cNvPr id="1093" name="Google Shape;1093;p74"/>
          <p:cNvSpPr txBox="1"/>
          <p:nvPr>
            <p:ph idx="1" type="body"/>
          </p:nvPr>
        </p:nvSpPr>
        <p:spPr>
          <a:xfrm>
            <a:off x="4291100" y="2527650"/>
            <a:ext cx="4852800" cy="1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Sora"/>
                <a:ea typeface="Sora"/>
                <a:cs typeface="Sora"/>
                <a:sym typeface="Sora"/>
              </a:rPr>
              <a:t>Stakeholder Approval: </a:t>
            </a:r>
            <a:r>
              <a:rPr lang="en-US"/>
              <a:t>Secure executive sign-off on roadmap and budget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Sora"/>
                <a:ea typeface="Sora"/>
                <a:cs typeface="Sora"/>
                <a:sym typeface="Sora"/>
              </a:rPr>
              <a:t>Team Assembly:</a:t>
            </a:r>
            <a:r>
              <a:rPr lang="en-US"/>
              <a:t> Finalize core development team and key roles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Sora"/>
                <a:ea typeface="Sora"/>
                <a:cs typeface="Sora"/>
                <a:sym typeface="Sora"/>
              </a:rPr>
              <a:t>Vendor Selection: </a:t>
            </a:r>
            <a:r>
              <a:rPr lang="en-US"/>
              <a:t>Choose KYC, payment gateway, and security partners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Sora"/>
                <a:ea typeface="Sora"/>
                <a:cs typeface="Sora"/>
                <a:sym typeface="Sora"/>
              </a:rPr>
              <a:t>Architecture Design:</a:t>
            </a:r>
            <a:r>
              <a:rPr lang="en-US"/>
              <a:t> Complete technical architecture and security review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Sora"/>
                <a:ea typeface="Sora"/>
                <a:cs typeface="Sora"/>
                <a:sym typeface="Sora"/>
              </a:rPr>
              <a:t>Compliance Review:</a:t>
            </a:r>
            <a:r>
              <a:rPr lang="en-US"/>
              <a:t> Ensure regulatory requirements are fully understood</a:t>
            </a:r>
            <a:endParaRPr/>
          </a:p>
        </p:txBody>
      </p:sp>
      <p:sp>
        <p:nvSpPr>
          <p:cNvPr id="1094" name="Google Shape;1094;p74"/>
          <p:cNvSpPr txBox="1"/>
          <p:nvPr>
            <p:ph idx="9" type="title"/>
          </p:nvPr>
        </p:nvSpPr>
        <p:spPr>
          <a:xfrm>
            <a:off x="525175" y="2552700"/>
            <a:ext cx="1408800" cy="481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Immediate Action</a:t>
            </a:r>
            <a:br>
              <a:rPr lang="en-US"/>
            </a:br>
            <a:endParaRPr/>
          </a:p>
        </p:txBody>
      </p:sp>
      <p:sp>
        <p:nvSpPr>
          <p:cNvPr id="1095" name="Google Shape;1095;p74"/>
          <p:cNvSpPr txBox="1"/>
          <p:nvPr>
            <p:ph type="title"/>
          </p:nvPr>
        </p:nvSpPr>
        <p:spPr>
          <a:xfrm>
            <a:off x="2502613" y="3805325"/>
            <a:ext cx="1215300" cy="481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60 Days</a:t>
            </a:r>
            <a:endParaRPr/>
          </a:p>
        </p:txBody>
      </p:sp>
      <p:sp>
        <p:nvSpPr>
          <p:cNvPr id="1096" name="Google Shape;1096;p74"/>
          <p:cNvSpPr txBox="1"/>
          <p:nvPr>
            <p:ph idx="2" type="body"/>
          </p:nvPr>
        </p:nvSpPr>
        <p:spPr>
          <a:xfrm>
            <a:off x="4291100" y="3807525"/>
            <a:ext cx="4518300" cy="1085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 up development environment and CI/CD pipeline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Complete detailed feature specifications for Q1 features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Conduct user research and finalize UX designs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Establish security protocols and testing procedures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project management and communication frameworks</a:t>
            </a:r>
            <a:endParaRPr/>
          </a:p>
        </p:txBody>
      </p:sp>
      <p:sp>
        <p:nvSpPr>
          <p:cNvPr id="1097" name="Google Shape;1097;p74"/>
          <p:cNvSpPr txBox="1"/>
          <p:nvPr>
            <p:ph idx="3" type="title"/>
          </p:nvPr>
        </p:nvSpPr>
        <p:spPr>
          <a:xfrm>
            <a:off x="525175" y="3805317"/>
            <a:ext cx="1408800" cy="481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Q1 </a:t>
            </a:r>
            <a:r>
              <a:rPr lang="en-US"/>
              <a:t>Preparation</a:t>
            </a:r>
            <a:endParaRPr/>
          </a:p>
        </p:txBody>
      </p:sp>
      <p:sp>
        <p:nvSpPr>
          <p:cNvPr id="1098" name="Google Shape;1098;p74"/>
          <p:cNvSpPr txBox="1"/>
          <p:nvPr>
            <p:ph idx="5" type="body"/>
          </p:nvPr>
        </p:nvSpPr>
        <p:spPr>
          <a:xfrm>
            <a:off x="454075" y="5132700"/>
            <a:ext cx="8214900" cy="1417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/>
              <a:t>Executive Sponsorship: Maintain C-level support throughout the project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Cross-functional Alignment: Regular sync meetings with all key stakeholders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Customer Feedback: Establish channels for continuous user input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Agile Adaptation:</a:t>
            </a:r>
            <a:endParaRPr sz="1100"/>
          </a:p>
        </p:txBody>
      </p:sp>
      <p:sp>
        <p:nvSpPr>
          <p:cNvPr id="1099" name="Google Shape;1099;p74"/>
          <p:cNvSpPr txBox="1"/>
          <p:nvPr>
            <p:ph idx="6" type="title"/>
          </p:nvPr>
        </p:nvSpPr>
        <p:spPr>
          <a:xfrm>
            <a:off x="-386100" y="5132700"/>
            <a:ext cx="2809800" cy="481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Success Enablers</a:t>
            </a:r>
            <a:endParaRPr/>
          </a:p>
        </p:txBody>
      </p:sp>
      <p:sp>
        <p:nvSpPr>
          <p:cNvPr id="1100" name="Google Shape;1100;p74"/>
          <p:cNvSpPr txBox="1"/>
          <p:nvPr>
            <p:ph idx="13" type="title"/>
          </p:nvPr>
        </p:nvSpPr>
        <p:spPr>
          <a:xfrm>
            <a:off x="115025" y="670367"/>
            <a:ext cx="3941700" cy="118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 and Next steps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75"/>
          <p:cNvSpPr txBox="1"/>
          <p:nvPr>
            <p:ph type="title"/>
          </p:nvPr>
        </p:nvSpPr>
        <p:spPr>
          <a:xfrm>
            <a:off x="2662050" y="2093233"/>
            <a:ext cx="3819900" cy="1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64"/>
          <p:cNvSpPr txBox="1"/>
          <p:nvPr>
            <p:ph type="title"/>
          </p:nvPr>
        </p:nvSpPr>
        <p:spPr>
          <a:xfrm>
            <a:off x="38100" y="124200"/>
            <a:ext cx="1583400" cy="252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64"/>
          <p:cNvSpPr txBox="1"/>
          <p:nvPr>
            <p:ph idx="2" type="title"/>
          </p:nvPr>
        </p:nvSpPr>
        <p:spPr>
          <a:xfrm>
            <a:off x="115025" y="670367"/>
            <a:ext cx="5400000" cy="7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6AA84F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Project overview</a:t>
            </a:r>
            <a:endParaRPr sz="3400">
              <a:solidFill>
                <a:srgbClr val="6AA84F"/>
              </a:solidFill>
            </a:endParaRPr>
          </a:p>
        </p:txBody>
      </p:sp>
      <p:sp>
        <p:nvSpPr>
          <p:cNvPr id="972" name="Google Shape;972;p64"/>
          <p:cNvSpPr txBox="1"/>
          <p:nvPr>
            <p:ph idx="1" type="subTitle"/>
          </p:nvPr>
        </p:nvSpPr>
        <p:spPr>
          <a:xfrm>
            <a:off x="278850" y="3968167"/>
            <a:ext cx="1387800" cy="15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64"/>
          <p:cNvSpPr txBox="1"/>
          <p:nvPr>
            <p:ph idx="3" type="subTitle"/>
          </p:nvPr>
        </p:nvSpPr>
        <p:spPr>
          <a:xfrm>
            <a:off x="1720650" y="3452400"/>
            <a:ext cx="1387800" cy="15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64"/>
          <p:cNvSpPr txBox="1"/>
          <p:nvPr>
            <p:ph idx="4" type="subTitle"/>
          </p:nvPr>
        </p:nvSpPr>
        <p:spPr>
          <a:xfrm>
            <a:off x="3155400" y="3075533"/>
            <a:ext cx="1387800" cy="15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64"/>
          <p:cNvSpPr txBox="1"/>
          <p:nvPr>
            <p:ph idx="5" type="subTitle"/>
          </p:nvPr>
        </p:nvSpPr>
        <p:spPr>
          <a:xfrm>
            <a:off x="4597200" y="2657600"/>
            <a:ext cx="1387800" cy="15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64"/>
          <p:cNvSpPr txBox="1"/>
          <p:nvPr>
            <p:ph idx="6" type="subTitle"/>
          </p:nvPr>
        </p:nvSpPr>
        <p:spPr>
          <a:xfrm>
            <a:off x="6031950" y="2198800"/>
            <a:ext cx="1387800" cy="15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64"/>
          <p:cNvSpPr txBox="1"/>
          <p:nvPr>
            <p:ph idx="7" type="subTitle"/>
          </p:nvPr>
        </p:nvSpPr>
        <p:spPr>
          <a:xfrm>
            <a:off x="7473750" y="1703933"/>
            <a:ext cx="1387800" cy="15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64"/>
          <p:cNvSpPr txBox="1"/>
          <p:nvPr>
            <p:ph idx="8" type="title"/>
          </p:nvPr>
        </p:nvSpPr>
        <p:spPr>
          <a:xfrm>
            <a:off x="228600" y="6366571"/>
            <a:ext cx="1939200" cy="25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64"/>
          <p:cNvSpPr txBox="1"/>
          <p:nvPr/>
        </p:nvSpPr>
        <p:spPr>
          <a:xfrm>
            <a:off x="278850" y="1846900"/>
            <a:ext cx="6430200" cy="28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M</a:t>
            </a:r>
            <a:r>
              <a:rPr lang="en-US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oney Banger Bank PLC is launching a comprehensive mobile banking application to enhance digital customer experience and maintain competitive advantage in the fintech landscape.</a:t>
            </a:r>
            <a:br>
              <a:rPr lang="en-US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rPr>
            </a:br>
            <a:endParaRPr>
              <a:solidFill>
                <a:schemeClr val="dk2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This project shows a 12-month roadmap for the development of the  new mobile banking application with 24 features and 4 quarterly releases.</a:t>
            </a:r>
            <a:br>
              <a:rPr lang="en-US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rPr>
            </a:br>
            <a:r>
              <a:rPr lang="en-US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 This roadmap will:</a:t>
            </a:r>
            <a:endParaRPr>
              <a:solidFill>
                <a:schemeClr val="dk2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 Medium"/>
              <a:buChar char="➢"/>
            </a:pPr>
            <a:r>
              <a:rPr lang="en-US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Guide phased feature delivery</a:t>
            </a:r>
            <a:endParaRPr>
              <a:solidFill>
                <a:schemeClr val="dk2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 Medium"/>
              <a:buChar char="➢"/>
            </a:pPr>
            <a:r>
              <a:rPr lang="en-US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Prioritize business needs, user experience, and compliance</a:t>
            </a:r>
            <a:endParaRPr>
              <a:solidFill>
                <a:schemeClr val="dk2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rbanist Medium"/>
              <a:buChar char="➢"/>
            </a:pPr>
            <a:r>
              <a:rPr lang="en-US">
                <a:solidFill>
                  <a:schemeClr val="dk2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Align with agile development principles for adaptability</a:t>
            </a:r>
            <a:endParaRPr>
              <a:solidFill>
                <a:schemeClr val="dk2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5"/>
          <p:cNvSpPr txBox="1"/>
          <p:nvPr>
            <p:ph idx="6" type="subTitle"/>
          </p:nvPr>
        </p:nvSpPr>
        <p:spPr>
          <a:xfrm>
            <a:off x="101074" y="843600"/>
            <a:ext cx="39042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MoSCoW Prioritization Technique</a:t>
            </a:r>
            <a:endParaRPr b="1" sz="1500"/>
          </a:p>
        </p:txBody>
      </p:sp>
      <p:sp>
        <p:nvSpPr>
          <p:cNvPr id="985" name="Google Shape;985;p65"/>
          <p:cNvSpPr txBox="1"/>
          <p:nvPr>
            <p:ph idx="5" type="title"/>
          </p:nvPr>
        </p:nvSpPr>
        <p:spPr>
          <a:xfrm>
            <a:off x="0" y="262800"/>
            <a:ext cx="5023200" cy="6936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latin typeface="IBM Plex Sans"/>
                <a:ea typeface="IBM Plex Sans"/>
                <a:cs typeface="IBM Plex Sans"/>
                <a:sym typeface="IBM Plex Sans"/>
              </a:rPr>
              <a:t>Features Prioritization Method</a:t>
            </a:r>
            <a:endParaRPr b="1" sz="2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86" name="Google Shape;986;p65"/>
          <p:cNvSpPr txBox="1"/>
          <p:nvPr>
            <p:ph idx="1" type="body"/>
          </p:nvPr>
        </p:nvSpPr>
        <p:spPr>
          <a:xfrm>
            <a:off x="1867950" y="2713733"/>
            <a:ext cx="2700000" cy="1097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Critical features for MVP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87" name="Google Shape;987;p65"/>
          <p:cNvSpPr txBox="1"/>
          <p:nvPr>
            <p:ph idx="2" type="body"/>
          </p:nvPr>
        </p:nvSpPr>
        <p:spPr>
          <a:xfrm>
            <a:off x="1867950" y="4540200"/>
            <a:ext cx="2700000" cy="1097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Desirable enhancements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88" name="Google Shape;988;p65"/>
          <p:cNvSpPr txBox="1"/>
          <p:nvPr>
            <p:ph idx="3" type="body"/>
          </p:nvPr>
        </p:nvSpPr>
        <p:spPr>
          <a:xfrm>
            <a:off x="5297575" y="2713733"/>
            <a:ext cx="2700000" cy="1097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Important value drivers but not critical to launch.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89" name="Google Shape;989;p65"/>
          <p:cNvSpPr txBox="1"/>
          <p:nvPr>
            <p:ph idx="4" type="body"/>
          </p:nvPr>
        </p:nvSpPr>
        <p:spPr>
          <a:xfrm>
            <a:off x="5297575" y="4540200"/>
            <a:ext cx="2700000" cy="1097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Out of scope for now; will be considered in the future.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90" name="Google Shape;990;p65"/>
          <p:cNvSpPr txBox="1"/>
          <p:nvPr>
            <p:ph idx="7" type="subTitle"/>
          </p:nvPr>
        </p:nvSpPr>
        <p:spPr>
          <a:xfrm>
            <a:off x="1867950" y="2256367"/>
            <a:ext cx="2394900" cy="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Sora"/>
                <a:ea typeface="Sora"/>
                <a:cs typeface="Sora"/>
                <a:sym typeface="Sora"/>
              </a:rPr>
              <a:t>Must Have</a:t>
            </a:r>
            <a:endParaRPr b="1" sz="150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91" name="Google Shape;991;p65"/>
          <p:cNvSpPr txBox="1"/>
          <p:nvPr>
            <p:ph idx="8" type="subTitle"/>
          </p:nvPr>
        </p:nvSpPr>
        <p:spPr>
          <a:xfrm>
            <a:off x="1867950" y="4082833"/>
            <a:ext cx="2394900" cy="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Sora"/>
                <a:ea typeface="Sora"/>
                <a:cs typeface="Sora"/>
                <a:sym typeface="Sora"/>
              </a:rPr>
              <a:t>Could Have</a:t>
            </a:r>
            <a:endParaRPr b="1" sz="140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92" name="Google Shape;992;p65"/>
          <p:cNvSpPr txBox="1"/>
          <p:nvPr>
            <p:ph idx="9" type="subTitle"/>
          </p:nvPr>
        </p:nvSpPr>
        <p:spPr>
          <a:xfrm>
            <a:off x="5297575" y="2256367"/>
            <a:ext cx="2394900" cy="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Sora"/>
                <a:ea typeface="Sora"/>
                <a:cs typeface="Sora"/>
                <a:sym typeface="Sora"/>
              </a:rPr>
              <a:t>Should Have</a:t>
            </a:r>
            <a:endParaRPr b="1" sz="140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93" name="Google Shape;993;p65"/>
          <p:cNvSpPr txBox="1"/>
          <p:nvPr>
            <p:ph idx="13" type="subTitle"/>
          </p:nvPr>
        </p:nvSpPr>
        <p:spPr>
          <a:xfrm>
            <a:off x="5297575" y="4082833"/>
            <a:ext cx="2394900" cy="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latin typeface="Sora"/>
                <a:ea typeface="Sora"/>
                <a:cs typeface="Sora"/>
                <a:sym typeface="Sora"/>
              </a:rPr>
              <a:t>Won’t Have Yet</a:t>
            </a:r>
            <a:endParaRPr b="1" sz="140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94" name="Google Shape;994;p65"/>
          <p:cNvSpPr txBox="1"/>
          <p:nvPr>
            <p:ph idx="14" type="title"/>
          </p:nvPr>
        </p:nvSpPr>
        <p:spPr>
          <a:xfrm>
            <a:off x="228600" y="6366571"/>
            <a:ext cx="1939200" cy="252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66"/>
          <p:cNvSpPr txBox="1"/>
          <p:nvPr>
            <p:ph idx="4" type="title"/>
          </p:nvPr>
        </p:nvSpPr>
        <p:spPr>
          <a:xfrm>
            <a:off x="38100" y="426200"/>
            <a:ext cx="3116700" cy="4464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latin typeface="IBM Plex Sans"/>
                <a:ea typeface="IBM Plex Sans"/>
                <a:cs typeface="IBM Plex Sans"/>
                <a:sym typeface="IBM Plex Sans"/>
              </a:rPr>
              <a:t>Features Prioritization List</a:t>
            </a:r>
            <a:endParaRPr b="1" sz="17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aphicFrame>
        <p:nvGraphicFramePr>
          <p:cNvPr id="1000" name="Google Shape;1000;p66"/>
          <p:cNvGraphicFramePr/>
          <p:nvPr/>
        </p:nvGraphicFramePr>
        <p:xfrm>
          <a:off x="221488" y="101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{C99C458D-03EB-4F0A-BFE0-EF0FB836927D}</a:tableStyleId>
              </a:tblPr>
              <a:tblGrid>
                <a:gridCol w="1777675"/>
                <a:gridCol w="4259375"/>
                <a:gridCol w="2570075"/>
              </a:tblGrid>
              <a:tr h="414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accent1"/>
                          </a:solidFill>
                        </a:rPr>
                        <a:t>Priority</a:t>
                      </a:r>
                      <a:endParaRPr b="1" sz="11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accent1"/>
                          </a:solidFill>
                        </a:rPr>
                        <a:t>Feature</a:t>
                      </a:r>
                      <a:endParaRPr b="1" sz="11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accent1"/>
                          </a:solidFill>
                        </a:rPr>
                        <a:t>Rationale</a:t>
                      </a:r>
                      <a:endParaRPr b="1" sz="11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6AA84F"/>
                          </a:solidFill>
                        </a:rPr>
                        <a:t>Must Have</a:t>
                      </a:r>
                      <a:endParaRPr b="1" sz="11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Secure Sign-up/Login, Two-Factor Authentication, KYC, View Balance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Security, Compliance, Core Banking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Internal &amp; External Transfers</a:t>
                      </a:r>
                      <a:br>
                        <a:rPr lang="en-US">
                          <a:solidFill>
                            <a:schemeClr val="dk1"/>
                          </a:solidFill>
                        </a:rPr>
                      </a:br>
                      <a:br>
                        <a:rPr lang="en-US">
                          <a:solidFill>
                            <a:schemeClr val="dk1"/>
                          </a:solidFill>
                        </a:rPr>
                      </a:br>
                      <a:r>
                        <a:rPr lang="en-US">
                          <a:solidFill>
                            <a:schemeClr val="dk1"/>
                          </a:solidFill>
                        </a:rPr>
                        <a:t>In-App Customer Support Ticketing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Essential for transactions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6AA84F"/>
                          </a:solidFill>
                        </a:rPr>
                        <a:t>Should Have</a:t>
                      </a:r>
                      <a:endParaRPr b="1" sz="11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Bill Payments, Recurring Payments, Transaction Alerts,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Biometric Auth, Multiple Bank, P2P Transfers, Live chat support</a:t>
                      </a:r>
                      <a:br>
                        <a:rPr lang="en-US">
                          <a:solidFill>
                            <a:schemeClr val="dk1"/>
                          </a:solidFill>
                        </a:rPr>
                      </a:br>
                      <a:br>
                        <a:rPr lang="en-US">
                          <a:solidFill>
                            <a:schemeClr val="dk1"/>
                          </a:solidFill>
                        </a:rPr>
                      </a:br>
                      <a:r>
                        <a:rPr lang="en-US">
                          <a:solidFill>
                            <a:schemeClr val="dk1"/>
                          </a:solidFill>
                        </a:rPr>
                        <a:t>Fraud Detection &amp; AI-based Risk Analysis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Improves convenience and user engagement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Card Management (Lock, Apply, Freeze)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Self-service tools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6AA84F"/>
                          </a:solidFill>
                        </a:rPr>
                        <a:t>Could Have</a:t>
                      </a:r>
                      <a:endParaRPr b="1" sz="11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EMI Calculator, Auto &amp; Home Loans, QR Code Payments, scheduled payments, Branch and ATM locator, FAQs &amp; Knowledge Base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Adds value, non-blocking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>
                          <a:solidFill>
                            <a:srgbClr val="6AA84F"/>
                          </a:solidFill>
                        </a:rPr>
                        <a:t>Won’t Have</a:t>
                      </a:r>
                      <a:endParaRPr b="1" sz="11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Savings Goals &amp; Automated Savings, Fixed Deposits &amp; Recurring Deposits, Stock &amp; Mutual Fund Investments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Not a current business focus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67"/>
          <p:cNvSpPr txBox="1"/>
          <p:nvPr>
            <p:ph idx="4" type="title"/>
          </p:nvPr>
        </p:nvSpPr>
        <p:spPr>
          <a:xfrm>
            <a:off x="38100" y="426200"/>
            <a:ext cx="5292300" cy="431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12- Month Visual Roadmap</a:t>
            </a:r>
            <a:endParaRPr/>
          </a:p>
        </p:txBody>
      </p:sp>
      <p:sp>
        <p:nvSpPr>
          <p:cNvPr id="1006" name="Google Shape;1006;p67"/>
          <p:cNvSpPr txBox="1"/>
          <p:nvPr>
            <p:ph idx="20" type="title"/>
          </p:nvPr>
        </p:nvSpPr>
        <p:spPr>
          <a:xfrm>
            <a:off x="228600" y="6366575"/>
            <a:ext cx="3387300" cy="25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rgbClr val="6AA84F"/>
                </a:solidFill>
              </a:rPr>
              <a:t>ht</a:t>
            </a:r>
            <a:r>
              <a:rPr lang="en-US" u="sng">
                <a:solidFill>
                  <a:srgbClr val="6AA84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tps://miro.com/app/board/uXjVIzqW83k=/</a:t>
            </a:r>
            <a:endParaRPr>
              <a:solidFill>
                <a:srgbClr val="6AA84F"/>
              </a:solidFill>
            </a:endParaRPr>
          </a:p>
        </p:txBody>
      </p:sp>
      <p:pic>
        <p:nvPicPr>
          <p:cNvPr id="1007" name="Google Shape;1007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09700"/>
            <a:ext cx="8890524" cy="49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68"/>
          <p:cNvSpPr txBox="1"/>
          <p:nvPr>
            <p:ph type="title"/>
          </p:nvPr>
        </p:nvSpPr>
        <p:spPr>
          <a:xfrm>
            <a:off x="228600" y="1771792"/>
            <a:ext cx="1583400" cy="6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IBM Plex Sans"/>
                <a:ea typeface="IBM Plex Sans"/>
                <a:cs typeface="IBM Plex Sans"/>
                <a:sym typeface="IBM Plex Sans"/>
              </a:rPr>
              <a:t>Strategic Focus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13" name="Google Shape;1013;p68"/>
          <p:cNvSpPr txBox="1"/>
          <p:nvPr>
            <p:ph idx="17" type="title"/>
          </p:nvPr>
        </p:nvSpPr>
        <p:spPr>
          <a:xfrm>
            <a:off x="0" y="519000"/>
            <a:ext cx="6708900" cy="643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Roadmap Overview    </a:t>
            </a:r>
            <a:r>
              <a:rPr b="1" lang="en-US" sz="1700">
                <a:latin typeface="IBM Plex Sans"/>
                <a:ea typeface="IBM Plex Sans"/>
                <a:cs typeface="IBM Plex Sans"/>
                <a:sym typeface="IBM Plex Sans"/>
              </a:rPr>
              <a:t>Q1: Security &amp; Core Banking Foundation</a:t>
            </a:r>
            <a:endParaRPr b="1" sz="17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14" name="Google Shape;1014;p68"/>
          <p:cNvSpPr txBox="1"/>
          <p:nvPr/>
        </p:nvSpPr>
        <p:spPr>
          <a:xfrm>
            <a:off x="5075475" y="4837450"/>
            <a:ext cx="6942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788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15" name="Google Shape;1015;p68"/>
          <p:cNvSpPr txBox="1"/>
          <p:nvPr>
            <p:ph idx="6" type="body"/>
          </p:nvPr>
        </p:nvSpPr>
        <p:spPr>
          <a:xfrm>
            <a:off x="228600" y="2648229"/>
            <a:ext cx="1583400" cy="2232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Establish robust security infrastructure and deliver core banking functionalities required for regulatory compliance and user trust.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16" name="Google Shape;1016;p68"/>
          <p:cNvSpPr txBox="1"/>
          <p:nvPr>
            <p:ph idx="2" type="title"/>
          </p:nvPr>
        </p:nvSpPr>
        <p:spPr>
          <a:xfrm>
            <a:off x="1932925" y="1771808"/>
            <a:ext cx="1583400" cy="6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IBM Plex Sans"/>
                <a:ea typeface="IBM Plex Sans"/>
                <a:cs typeface="IBM Plex Sans"/>
                <a:sym typeface="IBM Plex Sans"/>
              </a:rPr>
              <a:t>Key Features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17" name="Google Shape;1017;p68"/>
          <p:cNvSpPr txBox="1"/>
          <p:nvPr>
            <p:ph idx="1" type="subTitle"/>
          </p:nvPr>
        </p:nvSpPr>
        <p:spPr>
          <a:xfrm>
            <a:off x="144525" y="1078200"/>
            <a:ext cx="37596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January -March 2025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18" name="Google Shape;1018;p68"/>
          <p:cNvSpPr txBox="1"/>
          <p:nvPr>
            <p:ph idx="8" type="body"/>
          </p:nvPr>
        </p:nvSpPr>
        <p:spPr>
          <a:xfrm>
            <a:off x="3637250" y="2648217"/>
            <a:ext cx="1583400" cy="2232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100% compliance with security regulations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90% successful user onboarding rate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&lt;1.5 second average load time for core screens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19" name="Google Shape;1019;p68"/>
          <p:cNvSpPr txBox="1"/>
          <p:nvPr>
            <p:ph idx="3" type="title"/>
          </p:nvPr>
        </p:nvSpPr>
        <p:spPr>
          <a:xfrm>
            <a:off x="3637250" y="1771808"/>
            <a:ext cx="1583400" cy="6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IBM Plex Sans"/>
                <a:ea typeface="IBM Plex Sans"/>
                <a:cs typeface="IBM Plex Sans"/>
                <a:sym typeface="IBM Plex Sans"/>
              </a:rPr>
              <a:t>Success Metrics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20" name="Google Shape;1020;p68"/>
          <p:cNvSpPr txBox="1"/>
          <p:nvPr>
            <p:ph idx="4" type="title"/>
          </p:nvPr>
        </p:nvSpPr>
        <p:spPr>
          <a:xfrm>
            <a:off x="5341575" y="1771808"/>
            <a:ext cx="1583400" cy="6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IBM Plex Sans"/>
                <a:ea typeface="IBM Plex Sans"/>
                <a:cs typeface="IBM Plex Sans"/>
                <a:sym typeface="IBM Plex Sans"/>
              </a:rPr>
              <a:t>Dependencies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21" name="Google Shape;1021;p68"/>
          <p:cNvSpPr txBox="1"/>
          <p:nvPr>
            <p:ph idx="7" type="body"/>
          </p:nvPr>
        </p:nvSpPr>
        <p:spPr>
          <a:xfrm>
            <a:off x="1914850" y="2648229"/>
            <a:ext cx="1583400" cy="2232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US" sz="1100">
                <a:solidFill>
                  <a:schemeClr val="dk1"/>
                </a:solidFill>
              </a:rPr>
              <a:t>Secure Sign-up &amp; Login (Multi-channel)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852"/>
              <a:buNone/>
            </a:pPr>
            <a:r>
              <a:rPr lang="en-US" sz="1100">
                <a:solidFill>
                  <a:schemeClr val="dk1"/>
                </a:solidFill>
              </a:rPr>
              <a:t>Two-Factor Authentication (SMS/Email)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852"/>
              <a:buNone/>
            </a:pPr>
            <a:r>
              <a:rPr lang="en-US" sz="1100">
                <a:solidFill>
                  <a:schemeClr val="dk1"/>
                </a:solidFill>
              </a:rPr>
              <a:t>Biometric Authentication (Face ID/Fingerprint)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852"/>
              <a:buNone/>
            </a:pPr>
            <a:r>
              <a:rPr lang="en-US" sz="1100">
                <a:solidFill>
                  <a:schemeClr val="dk1"/>
                </a:solidFill>
              </a:rPr>
              <a:t>KYC Verification (ID Upload &amp; Selfie)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SzPts val="852"/>
              <a:buNone/>
            </a:pPr>
            <a:r>
              <a:rPr lang="en-US" sz="1100">
                <a:solidFill>
                  <a:schemeClr val="dk1"/>
                </a:solidFill>
              </a:rPr>
              <a:t>Account Balance &amp; Transaction History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SzPts val="852"/>
              <a:buNone/>
            </a:pPr>
            <a:r>
              <a:rPr lang="en-US" sz="1100">
                <a:solidFill>
                  <a:schemeClr val="dk1"/>
                </a:solidFill>
              </a:rPr>
              <a:t>Multiple Bank Account Management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22" name="Google Shape;1022;p68"/>
          <p:cNvSpPr txBox="1"/>
          <p:nvPr>
            <p:ph idx="9" type="body"/>
          </p:nvPr>
        </p:nvSpPr>
        <p:spPr>
          <a:xfrm>
            <a:off x="5446825" y="2648217"/>
            <a:ext cx="1583400" cy="2232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Banking API Integration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KYC Service Provider Setup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Security Audit Completion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Regulatory Approva</a:t>
            </a:r>
            <a:r>
              <a:rPr lang="en-US"/>
              <a:t>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69"/>
          <p:cNvSpPr txBox="1"/>
          <p:nvPr>
            <p:ph type="title"/>
          </p:nvPr>
        </p:nvSpPr>
        <p:spPr>
          <a:xfrm>
            <a:off x="228600" y="1771792"/>
            <a:ext cx="1583400" cy="6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IBM Plex Sans"/>
                <a:ea typeface="IBM Plex Sans"/>
                <a:cs typeface="IBM Plex Sans"/>
                <a:sym typeface="IBM Plex Sans"/>
              </a:rPr>
              <a:t>Strategic Focus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28" name="Google Shape;1028;p69"/>
          <p:cNvSpPr txBox="1"/>
          <p:nvPr>
            <p:ph idx="17" type="title"/>
          </p:nvPr>
        </p:nvSpPr>
        <p:spPr>
          <a:xfrm>
            <a:off x="0" y="519000"/>
            <a:ext cx="6708900" cy="643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Roadmap Overview    </a:t>
            </a:r>
            <a:r>
              <a:rPr b="1" lang="en-US" sz="1700">
                <a:latin typeface="IBM Plex Sans"/>
                <a:ea typeface="IBM Plex Sans"/>
                <a:cs typeface="IBM Plex Sans"/>
                <a:sym typeface="IBM Plex Sans"/>
              </a:rPr>
              <a:t>Q2: </a:t>
            </a:r>
            <a:r>
              <a:rPr b="1" lang="en-US" sz="1700">
                <a:latin typeface="IBM Plex Sans"/>
                <a:ea typeface="IBM Plex Sans"/>
                <a:cs typeface="IBM Plex Sans"/>
                <a:sym typeface="IBM Plex Sans"/>
              </a:rPr>
              <a:t>Payment &amp; Transfer Ecosystem</a:t>
            </a:r>
            <a:endParaRPr b="1" sz="17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29" name="Google Shape;1029;p69"/>
          <p:cNvSpPr txBox="1"/>
          <p:nvPr/>
        </p:nvSpPr>
        <p:spPr>
          <a:xfrm>
            <a:off x="5075475" y="4837450"/>
            <a:ext cx="6942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788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30" name="Google Shape;1030;p69"/>
          <p:cNvSpPr txBox="1"/>
          <p:nvPr>
            <p:ph idx="6" type="body"/>
          </p:nvPr>
        </p:nvSpPr>
        <p:spPr>
          <a:xfrm>
            <a:off x="228600" y="2648229"/>
            <a:ext cx="1583400" cy="2232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Comprehensive money movement capabilities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Bill payment infrastructure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User notification system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31" name="Google Shape;1031;p69"/>
          <p:cNvSpPr txBox="1"/>
          <p:nvPr>
            <p:ph idx="2" type="title"/>
          </p:nvPr>
        </p:nvSpPr>
        <p:spPr>
          <a:xfrm>
            <a:off x="1932925" y="1771808"/>
            <a:ext cx="1583400" cy="6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IBM Plex Sans"/>
                <a:ea typeface="IBM Plex Sans"/>
                <a:cs typeface="IBM Plex Sans"/>
                <a:sym typeface="IBM Plex Sans"/>
              </a:rPr>
              <a:t>Key Features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32" name="Google Shape;1032;p69"/>
          <p:cNvSpPr txBox="1"/>
          <p:nvPr>
            <p:ph idx="1" type="subTitle"/>
          </p:nvPr>
        </p:nvSpPr>
        <p:spPr>
          <a:xfrm>
            <a:off x="144525" y="1078200"/>
            <a:ext cx="37596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April</a:t>
            </a:r>
            <a:r>
              <a:rPr b="1" lang="en-US">
                <a:solidFill>
                  <a:schemeClr val="dk1"/>
                </a:solidFill>
              </a:rPr>
              <a:t> -June 2025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33" name="Google Shape;1033;p69"/>
          <p:cNvSpPr txBox="1"/>
          <p:nvPr>
            <p:ph idx="8" type="body"/>
          </p:nvPr>
        </p:nvSpPr>
        <p:spPr>
          <a:xfrm>
            <a:off x="3680838" y="2648217"/>
            <a:ext cx="1583400" cy="2232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95% transaction success rate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User adoption rate of 60%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Average transfer completion time under 30 seconds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34" name="Google Shape;1034;p69"/>
          <p:cNvSpPr txBox="1"/>
          <p:nvPr>
            <p:ph idx="3" type="title"/>
          </p:nvPr>
        </p:nvSpPr>
        <p:spPr>
          <a:xfrm>
            <a:off x="3637250" y="1771808"/>
            <a:ext cx="1583400" cy="6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IBM Plex Sans"/>
                <a:ea typeface="IBM Plex Sans"/>
                <a:cs typeface="IBM Plex Sans"/>
                <a:sym typeface="IBM Plex Sans"/>
              </a:rPr>
              <a:t>Success Metrics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35" name="Google Shape;1035;p69"/>
          <p:cNvSpPr txBox="1"/>
          <p:nvPr>
            <p:ph idx="4" type="title"/>
          </p:nvPr>
        </p:nvSpPr>
        <p:spPr>
          <a:xfrm>
            <a:off x="5341575" y="1771808"/>
            <a:ext cx="1583400" cy="6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IBM Plex Sans"/>
                <a:ea typeface="IBM Plex Sans"/>
                <a:cs typeface="IBM Plex Sans"/>
                <a:sym typeface="IBM Plex Sans"/>
              </a:rPr>
              <a:t>Dependencies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36" name="Google Shape;1036;p69"/>
          <p:cNvSpPr txBox="1"/>
          <p:nvPr>
            <p:ph idx="7" type="body"/>
          </p:nvPr>
        </p:nvSpPr>
        <p:spPr>
          <a:xfrm>
            <a:off x="1914850" y="2648229"/>
            <a:ext cx="1583400" cy="2232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Internal Transfers (Within Same Bank)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External Transfers (Other Banks, International)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Scheduled &amp; Recurring Payments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Bill Payments (Utilities, Subscriptions, etc.)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Peer-to-Peer Transfers (via Phone, Email, QR Code)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QR Code Payments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Transaction Alerts &amp; Notifications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SzPts val="852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37" name="Google Shape;1037;p69"/>
          <p:cNvSpPr txBox="1"/>
          <p:nvPr>
            <p:ph idx="9" type="body"/>
          </p:nvPr>
        </p:nvSpPr>
        <p:spPr>
          <a:xfrm>
            <a:off x="5446825" y="2648217"/>
            <a:ext cx="1583400" cy="2232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Q1 Authentication System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Payment Gateway Integration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Inter-bank Network Setup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Notification Service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70"/>
          <p:cNvSpPr txBox="1"/>
          <p:nvPr>
            <p:ph type="title"/>
          </p:nvPr>
        </p:nvSpPr>
        <p:spPr>
          <a:xfrm>
            <a:off x="228600" y="1771792"/>
            <a:ext cx="1583400" cy="6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IBM Plex Sans"/>
                <a:ea typeface="IBM Plex Sans"/>
                <a:cs typeface="IBM Plex Sans"/>
                <a:sym typeface="IBM Plex Sans"/>
              </a:rPr>
              <a:t>Strategic Focus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43" name="Google Shape;1043;p70"/>
          <p:cNvSpPr txBox="1"/>
          <p:nvPr>
            <p:ph idx="17" type="title"/>
          </p:nvPr>
        </p:nvSpPr>
        <p:spPr>
          <a:xfrm>
            <a:off x="0" y="519000"/>
            <a:ext cx="6708900" cy="643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Roadmap Overview    </a:t>
            </a:r>
            <a:r>
              <a:rPr b="1" lang="en-US" sz="1700">
                <a:latin typeface="IBM Plex Sans"/>
                <a:ea typeface="IBM Plex Sans"/>
                <a:cs typeface="IBM Plex Sans"/>
                <a:sym typeface="IBM Plex Sans"/>
              </a:rPr>
              <a:t>Q3: </a:t>
            </a:r>
            <a:r>
              <a:rPr b="1" lang="en-US" sz="1700">
                <a:latin typeface="IBM Plex Sans"/>
                <a:ea typeface="IBM Plex Sans"/>
                <a:cs typeface="IBM Plex Sans"/>
                <a:sym typeface="IBM Plex Sans"/>
              </a:rPr>
              <a:t>Risk Management &amp; Financial Products</a:t>
            </a:r>
            <a:endParaRPr b="1" sz="17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44" name="Google Shape;1044;p70"/>
          <p:cNvSpPr txBox="1"/>
          <p:nvPr/>
        </p:nvSpPr>
        <p:spPr>
          <a:xfrm>
            <a:off x="5075475" y="4837450"/>
            <a:ext cx="6942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788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45" name="Google Shape;1045;p70"/>
          <p:cNvSpPr txBox="1"/>
          <p:nvPr>
            <p:ph idx="6" type="body"/>
          </p:nvPr>
        </p:nvSpPr>
        <p:spPr>
          <a:xfrm>
            <a:off x="228600" y="2648229"/>
            <a:ext cx="1583400" cy="2232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Fraud prevention infrastructure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Card management system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Loan application platform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46" name="Google Shape;1046;p70"/>
          <p:cNvSpPr txBox="1"/>
          <p:nvPr>
            <p:ph idx="2" type="title"/>
          </p:nvPr>
        </p:nvSpPr>
        <p:spPr>
          <a:xfrm>
            <a:off x="1932925" y="1771808"/>
            <a:ext cx="1583400" cy="6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IBM Plex Sans"/>
                <a:ea typeface="IBM Plex Sans"/>
                <a:cs typeface="IBM Plex Sans"/>
                <a:sym typeface="IBM Plex Sans"/>
              </a:rPr>
              <a:t>Key Features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47" name="Google Shape;1047;p70"/>
          <p:cNvSpPr txBox="1"/>
          <p:nvPr>
            <p:ph idx="1" type="subTitle"/>
          </p:nvPr>
        </p:nvSpPr>
        <p:spPr>
          <a:xfrm>
            <a:off x="144525" y="1078200"/>
            <a:ext cx="37596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July -September 2025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48" name="Google Shape;1048;p70"/>
          <p:cNvSpPr txBox="1"/>
          <p:nvPr>
            <p:ph idx="8" type="body"/>
          </p:nvPr>
        </p:nvSpPr>
        <p:spPr>
          <a:xfrm>
            <a:off x="3637250" y="2648217"/>
            <a:ext cx="1583400" cy="2232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Fraud detection accuracy &gt;98%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40% of physical card holders activating digital management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25% increase in loan application starts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49" name="Google Shape;1049;p70"/>
          <p:cNvSpPr txBox="1"/>
          <p:nvPr>
            <p:ph idx="3" type="title"/>
          </p:nvPr>
        </p:nvSpPr>
        <p:spPr>
          <a:xfrm>
            <a:off x="3637250" y="1771808"/>
            <a:ext cx="1583400" cy="6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IBM Plex Sans"/>
                <a:ea typeface="IBM Plex Sans"/>
                <a:cs typeface="IBM Plex Sans"/>
                <a:sym typeface="IBM Plex Sans"/>
              </a:rPr>
              <a:t>Success Metrics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50" name="Google Shape;1050;p70"/>
          <p:cNvSpPr txBox="1"/>
          <p:nvPr>
            <p:ph idx="4" type="title"/>
          </p:nvPr>
        </p:nvSpPr>
        <p:spPr>
          <a:xfrm>
            <a:off x="5341575" y="1771808"/>
            <a:ext cx="1583400" cy="6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IBM Plex Sans"/>
                <a:ea typeface="IBM Plex Sans"/>
                <a:cs typeface="IBM Plex Sans"/>
                <a:sym typeface="IBM Plex Sans"/>
              </a:rPr>
              <a:t>Dependencies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51" name="Google Shape;1051;p70"/>
          <p:cNvSpPr txBox="1"/>
          <p:nvPr>
            <p:ph idx="7" type="body"/>
          </p:nvPr>
        </p:nvSpPr>
        <p:spPr>
          <a:xfrm>
            <a:off x="1914850" y="2648229"/>
            <a:ext cx="1583400" cy="2232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Card Lock/Unlock &amp; Temporary Freezing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Fraud Detection &amp; AI-based Risk Analysis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Virtual &amp; Physical Debit/Credit Card Management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Apply for New Cards or Loans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EMI Calculator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Auto &amp; Home Loan Services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SzPts val="852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52" name="Google Shape;1052;p70"/>
          <p:cNvSpPr txBox="1"/>
          <p:nvPr>
            <p:ph idx="9" type="body"/>
          </p:nvPr>
        </p:nvSpPr>
        <p:spPr>
          <a:xfrm>
            <a:off x="5446825" y="2648217"/>
            <a:ext cx="1583400" cy="2232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Account structure</a:t>
            </a:r>
            <a:br>
              <a:rPr lang="en-US" sz="1100">
                <a:solidFill>
                  <a:schemeClr val="dk1"/>
                </a:solidFill>
              </a:rPr>
            </a:br>
            <a:br>
              <a:rPr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Transaction history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AI integration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71"/>
          <p:cNvSpPr txBox="1"/>
          <p:nvPr>
            <p:ph type="title"/>
          </p:nvPr>
        </p:nvSpPr>
        <p:spPr>
          <a:xfrm>
            <a:off x="228600" y="1771792"/>
            <a:ext cx="1583400" cy="6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IBM Plex Sans"/>
                <a:ea typeface="IBM Plex Sans"/>
                <a:cs typeface="IBM Plex Sans"/>
                <a:sym typeface="IBM Plex Sans"/>
              </a:rPr>
              <a:t>Strategic Focus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58" name="Google Shape;1058;p71"/>
          <p:cNvSpPr txBox="1"/>
          <p:nvPr>
            <p:ph idx="17" type="title"/>
          </p:nvPr>
        </p:nvSpPr>
        <p:spPr>
          <a:xfrm>
            <a:off x="0" y="519000"/>
            <a:ext cx="6708900" cy="643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Roadmap Overview    </a:t>
            </a:r>
            <a:r>
              <a:rPr b="1" lang="en-US" sz="1700">
                <a:latin typeface="IBM Plex Sans"/>
                <a:ea typeface="IBM Plex Sans"/>
                <a:cs typeface="IBM Plex Sans"/>
                <a:sym typeface="IBM Plex Sans"/>
              </a:rPr>
              <a:t>Q3: Wealth Management &amp; Support</a:t>
            </a:r>
            <a:endParaRPr b="1" sz="17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59" name="Google Shape;1059;p71"/>
          <p:cNvSpPr txBox="1"/>
          <p:nvPr/>
        </p:nvSpPr>
        <p:spPr>
          <a:xfrm>
            <a:off x="5075475" y="4837450"/>
            <a:ext cx="6942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788</a:t>
            </a:r>
            <a:endParaRPr sz="12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60" name="Google Shape;1060;p71"/>
          <p:cNvSpPr txBox="1"/>
          <p:nvPr>
            <p:ph idx="6" type="body"/>
          </p:nvPr>
        </p:nvSpPr>
        <p:spPr>
          <a:xfrm>
            <a:off x="228600" y="2648229"/>
            <a:ext cx="1583400" cy="2232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Investment platform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Automated savings tools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Multi-channel customer support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61" name="Google Shape;1061;p71"/>
          <p:cNvSpPr txBox="1"/>
          <p:nvPr>
            <p:ph idx="2" type="title"/>
          </p:nvPr>
        </p:nvSpPr>
        <p:spPr>
          <a:xfrm>
            <a:off x="1932925" y="1771808"/>
            <a:ext cx="1583400" cy="6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IBM Plex Sans"/>
                <a:ea typeface="IBM Plex Sans"/>
                <a:cs typeface="IBM Plex Sans"/>
                <a:sym typeface="IBM Plex Sans"/>
              </a:rPr>
              <a:t>Key Features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62" name="Google Shape;1062;p71"/>
          <p:cNvSpPr txBox="1"/>
          <p:nvPr>
            <p:ph idx="1" type="subTitle"/>
          </p:nvPr>
        </p:nvSpPr>
        <p:spPr>
          <a:xfrm>
            <a:off x="144525" y="1078200"/>
            <a:ext cx="3759600" cy="6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October</a:t>
            </a:r>
            <a:r>
              <a:rPr b="1" lang="en-US">
                <a:solidFill>
                  <a:schemeClr val="dk1"/>
                </a:solidFill>
              </a:rPr>
              <a:t> -December  2025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063" name="Google Shape;1063;p71"/>
          <p:cNvSpPr txBox="1"/>
          <p:nvPr>
            <p:ph idx="8" type="body"/>
          </p:nvPr>
        </p:nvSpPr>
        <p:spPr>
          <a:xfrm>
            <a:off x="3637250" y="2648217"/>
            <a:ext cx="1583400" cy="2232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30% of users creating at least one savings goal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Customer satisfaction score &gt;4.5/5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Support response time under 4 minutes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64" name="Google Shape;1064;p71"/>
          <p:cNvSpPr txBox="1"/>
          <p:nvPr>
            <p:ph idx="3" type="title"/>
          </p:nvPr>
        </p:nvSpPr>
        <p:spPr>
          <a:xfrm>
            <a:off x="3637250" y="1771808"/>
            <a:ext cx="1583400" cy="6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IBM Plex Sans"/>
                <a:ea typeface="IBM Plex Sans"/>
                <a:cs typeface="IBM Plex Sans"/>
                <a:sym typeface="IBM Plex Sans"/>
              </a:rPr>
              <a:t>Success Metrics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65" name="Google Shape;1065;p71"/>
          <p:cNvSpPr txBox="1"/>
          <p:nvPr>
            <p:ph idx="4" type="title"/>
          </p:nvPr>
        </p:nvSpPr>
        <p:spPr>
          <a:xfrm>
            <a:off x="5341575" y="1771808"/>
            <a:ext cx="1583400" cy="69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IBM Plex Sans"/>
                <a:ea typeface="IBM Plex Sans"/>
                <a:cs typeface="IBM Plex Sans"/>
                <a:sym typeface="IBM Plex Sans"/>
              </a:rPr>
              <a:t>Dependencies</a:t>
            </a:r>
            <a:endParaRPr b="1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66" name="Google Shape;1066;p71"/>
          <p:cNvSpPr txBox="1"/>
          <p:nvPr>
            <p:ph idx="7" type="body"/>
          </p:nvPr>
        </p:nvSpPr>
        <p:spPr>
          <a:xfrm>
            <a:off x="1914850" y="2648229"/>
            <a:ext cx="1583400" cy="2232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Savings Goals &amp; Automated Savings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Fixed Deposits &amp; Recurring Deposits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Stock &amp; Mutual Fund Investments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Live Chat &amp; Chatbot Support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In-App Customer Support Ticketing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FAQs &amp; Knowledge Base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Branch &amp; ATM Locator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SzPts val="852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067" name="Google Shape;1067;p71"/>
          <p:cNvSpPr txBox="1"/>
          <p:nvPr>
            <p:ph idx="9" type="body"/>
          </p:nvPr>
        </p:nvSpPr>
        <p:spPr>
          <a:xfrm>
            <a:off x="5446825" y="2648217"/>
            <a:ext cx="1583400" cy="2232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Balance tracking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Transaction Audit Trail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 OVERLAYS">
  <a:themeElements>
    <a:clrScheme name="Simple Light">
      <a:dk1>
        <a:srgbClr val="FFFFFF"/>
      </a:dk1>
      <a:lt1>
        <a:srgbClr val="353535"/>
      </a:lt1>
      <a:dk2>
        <a:srgbClr val="E3DFD6"/>
      </a:dk2>
      <a:lt2>
        <a:srgbClr val="F0B03B"/>
      </a:lt2>
      <a:accent1>
        <a:srgbClr val="FFEB67"/>
      </a:accent1>
      <a:accent2>
        <a:srgbClr val="FF5777"/>
      </a:accent2>
      <a:accent3>
        <a:srgbClr val="41CC6B"/>
      </a:accent3>
      <a:accent4>
        <a:srgbClr val="4285F4"/>
      </a:accent4>
      <a:accent5>
        <a:srgbClr val="69615E"/>
      </a:accent5>
      <a:accent6>
        <a:srgbClr val="FF866D"/>
      </a:accent6>
      <a:hlink>
        <a:srgbClr val="2A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