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Welcome! This presentation is about a mini project carried out at Up and Grateful PLC, where we created a Kanban board to manage the development of a simple To-Do List app.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4af141053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4af14105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Scrum vs Kanban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Scrum: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Fixed sprints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Roles: Product Owner, Scrum Master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Time-boxed iterations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Kanban: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Continuous flow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No defined roles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WIP limits instead of sprints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Scrum and Kanban are both agile frameworks but differ in structure. Scrum uses strict time-boxed sprints, while Kanban offers flexibility and visual management.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conclusion, using the Kanban methodology allowed our team to break down complex tasks into clear, visual steps, improving collaboration and focus. This hands-on experience showed how agile practices, especially visual ones that can turn chaotic processes into smooth, well-managed workflows. It reinforced the power of prioritization, flow, and team autonomy in delivering great results. Thank you!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were tasked with developing a basic to-do list application. We adopted the Kanban methodology to manage our tasks using Trello to avoid confusion and improve clarity.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4af141053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4af1410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Kanban is ideal for visualizing workflows. It helps teams stay on track by focusing on what’s currently being worked on, what’s pending, and what’s completed.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created three standard Kanban columns and populated the board with the major features of the To-Do List app. This helped break down the work into manageable pieces.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4af141053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4af14105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Here’s how each task contributed to building a usable product. Each step was critical in taking the app from idea to release.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team members started work, they moved items into the "In Progress" column. Once a task was done, it was transferred to "Done," helping everyone see the project’s flow.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prevent multitasking and confusion, we limited each person to one active task. This rule helped us stay focused and productive.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the Kanban board as used in Trello, showing how tasks were distributed across the workflow.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4af141053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4af14105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is another Agile framework that uses defined roles, fixed-length sprints, and structured meetings to drive delivery.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4af141053_0_5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4af141053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is another Agile framework that uses defined roles, fixed-length sprints, and structured meetings to drive delivery.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rello.com/b/QJLGYvSu/kanban-template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32300" y="630225"/>
            <a:ext cx="83709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Project: Kaban Board for To-Do List App.</a:t>
            </a:r>
            <a:br>
              <a:rPr lang="en"/>
            </a:br>
            <a:r>
              <a:rPr lang="en"/>
              <a:t>Up and Grateful PLC.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Abigeal Akpobasa• 05.04.2025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20925" y="566900"/>
            <a:ext cx="8296800" cy="5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Scrum VS Kanban</a:t>
            </a:r>
            <a:endParaRPr sz="340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75" y="1207975"/>
            <a:ext cx="7709492" cy="34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6" name="Google Shape;156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Kanban streamlined our task management process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collaboration improved through visual workflows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principles enhanced project clarity and delivery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Practical application deepened our understanding of task prioritization and 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Build a To-Do List App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Long lists and chaotic task planning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Use the Kanban Technology to streamline the workflow.</a:t>
            </a:r>
            <a:br>
              <a:rPr lang="en" sz="1500"/>
            </a:br>
            <a:br>
              <a:rPr lang="en" sz="1500"/>
            </a:br>
            <a:r>
              <a:rPr b="1" lang="en"/>
              <a:t>Tool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 Trello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Kanban?</a:t>
            </a:r>
            <a:endParaRPr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visual workflow system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Tracks tasks across 3 columns: To Do, In Progress, Done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Promotes task focus and reduces bottlenecks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5268125" y="1422100"/>
            <a:ext cx="34536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Initial Tasks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task feature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categories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priority levels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Completion notifications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Bug testing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App deployment</a:t>
            </a:r>
            <a:endParaRPr sz="1600"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2485775" y="1324350"/>
            <a:ext cx="30714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Columns created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Do (Backlog)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Progress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Done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ctrTitle"/>
          </p:nvPr>
        </p:nvSpPr>
        <p:spPr>
          <a:xfrm>
            <a:off x="2371725" y="630225"/>
            <a:ext cx="6331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Breakdown of Tasks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894300" y="1324350"/>
            <a:ext cx="7827600" cy="31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89" y="1271600"/>
            <a:ext cx="8125060" cy="34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1334125" y="575950"/>
            <a:ext cx="73875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Organizing Tasks and Managing Task Workflows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1798400" y="1602675"/>
            <a:ext cx="3420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Organizing Tasks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Team members pull tasks into In Progress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Completed tasks are moved to Done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Tasks are clearly assigned and tracked</a:t>
            </a:r>
            <a:endParaRPr sz="1600"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5121501" y="1602675"/>
            <a:ext cx="3600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Managing Tasks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1 task per person in "In Progress" by setting limit using power-ups.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Must complete a task before picking another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06425" y="481375"/>
            <a:ext cx="8296800" cy="5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</a:rPr>
              <a:t>Kanban</a:t>
            </a:r>
            <a:r>
              <a:rPr lang="en" sz="3400">
                <a:solidFill>
                  <a:srgbClr val="000000"/>
                </a:solidFill>
              </a:rPr>
              <a:t> Board for the To-Do List App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796575" y="4733000"/>
            <a:ext cx="74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https://trello.com/b/QJLGYvSu/kanban-template</a:t>
            </a:r>
            <a:endParaRPr i="1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575" y="982375"/>
            <a:ext cx="7489200" cy="36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93400" y="575950"/>
            <a:ext cx="8328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6233275" y="1422150"/>
            <a:ext cx="24885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Artifacts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Product Backlog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Sprint Backlog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Increment</a:t>
            </a:r>
            <a:endParaRPr sz="1600"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875350" y="1324350"/>
            <a:ext cx="23577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Events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Sprint Planning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Daily Scrum,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Sprint Review,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Retrospective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1" name="Google Shape;121;p20"/>
          <p:cNvSpPr txBox="1"/>
          <p:nvPr/>
        </p:nvSpPr>
        <p:spPr>
          <a:xfrm>
            <a:off x="393400" y="1293475"/>
            <a:ext cx="34818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Roles</a:t>
            </a:r>
            <a:endParaRPr b="1"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 Owner – defines the vision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Scrum Master –facilitates the process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Development Team – executes tasks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93400" y="575950"/>
            <a:ext cx="8328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21"/>
          <p:cNvGrpSpPr/>
          <p:nvPr/>
        </p:nvGrpSpPr>
        <p:grpSpPr>
          <a:xfrm>
            <a:off x="3398960" y="1788592"/>
            <a:ext cx="2479754" cy="2162438"/>
            <a:chOff x="3071457" y="2013875"/>
            <a:chExt cx="1944600" cy="1569600"/>
          </a:xfrm>
        </p:grpSpPr>
        <p:sp>
          <p:nvSpPr>
            <p:cNvPr id="128" name="Google Shape;128;p21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1"/>
            <p:cNvSpPr txBox="1"/>
            <p:nvPr/>
          </p:nvSpPr>
          <p:spPr>
            <a:xfrm>
              <a:off x="3316105" y="2256387"/>
              <a:ext cx="14517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21"/>
            <p:cNvSpPr txBox="1"/>
            <p:nvPr/>
          </p:nvSpPr>
          <p:spPr>
            <a:xfrm>
              <a:off x="3316105" y="2501777"/>
              <a:ext cx="1451700" cy="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Sprint Planning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Daily Scrum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Sprint Review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Retrospective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21"/>
          <p:cNvGrpSpPr/>
          <p:nvPr/>
        </p:nvGrpSpPr>
        <p:grpSpPr>
          <a:xfrm>
            <a:off x="623382" y="1910821"/>
            <a:ext cx="2775722" cy="2040166"/>
            <a:chOff x="1126863" y="2013875"/>
            <a:chExt cx="1944600" cy="1569600"/>
          </a:xfrm>
        </p:grpSpPr>
        <p:sp>
          <p:nvSpPr>
            <p:cNvPr id="132" name="Google Shape;132;p21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D83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1351633" y="2256384"/>
              <a:ext cx="14517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Roles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21"/>
            <p:cNvSpPr txBox="1"/>
            <p:nvPr/>
          </p:nvSpPr>
          <p:spPr>
            <a:xfrm>
              <a:off x="1351633" y="2522482"/>
              <a:ext cx="1451700" cy="9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Product Owner – defines the vision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Scrum Master –facilitates the process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Development Team – executes tasks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21"/>
          <p:cNvGrpSpPr/>
          <p:nvPr/>
        </p:nvGrpSpPr>
        <p:grpSpPr>
          <a:xfrm>
            <a:off x="5878870" y="1849634"/>
            <a:ext cx="2969087" cy="2162438"/>
            <a:chOff x="5015938" y="2013875"/>
            <a:chExt cx="3001200" cy="1569600"/>
          </a:xfrm>
        </p:grpSpPr>
        <p:sp>
          <p:nvSpPr>
            <p:cNvPr id="136" name="Google Shape;136;p21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 txBox="1"/>
            <p:nvPr/>
          </p:nvSpPr>
          <p:spPr>
            <a:xfrm>
              <a:off x="5360233" y="2256382"/>
              <a:ext cx="24171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Artifacts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1"/>
            <p:cNvSpPr txBox="1"/>
            <p:nvPr/>
          </p:nvSpPr>
          <p:spPr>
            <a:xfrm>
              <a:off x="5360233" y="2608068"/>
              <a:ext cx="2417100" cy="82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Product Backlog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Sprint Backlog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Increment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21"/>
          <p:cNvGrpSpPr/>
          <p:nvPr/>
        </p:nvGrpSpPr>
        <p:grpSpPr>
          <a:xfrm>
            <a:off x="5789584" y="2751720"/>
            <a:ext cx="261571" cy="260379"/>
            <a:chOff x="4858109" y="2631368"/>
            <a:chExt cx="316442" cy="315000"/>
          </a:xfrm>
        </p:grpSpPr>
        <p:sp>
          <p:nvSpPr>
            <p:cNvPr id="140" name="Google Shape;140;p21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42" name="Google Shape;142;p21"/>
          <p:cNvGrpSpPr/>
          <p:nvPr/>
        </p:nvGrpSpPr>
        <p:grpSpPr>
          <a:xfrm>
            <a:off x="3302203" y="2751733"/>
            <a:ext cx="260366" cy="260366"/>
            <a:chOff x="3157188" y="909150"/>
            <a:chExt cx="470400" cy="470400"/>
          </a:xfrm>
        </p:grpSpPr>
        <p:sp>
          <p:nvSpPr>
            <p:cNvPr id="143" name="Google Shape;143;p21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D83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