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xend SemiBold"/>
      <p:regular r:id="rId20"/>
      <p:bold r:id="rId21"/>
    </p:embeddedFont>
    <p:embeddedFont>
      <p:font typeface="Lexend Light"/>
      <p:regular r:id="rId22"/>
      <p:bold r:id="rId23"/>
    </p:embeddedFont>
    <p:embeddedFont>
      <p:font typeface="Alexandria ExtraBold"/>
      <p:bold r:id="rId24"/>
    </p:embeddedFont>
    <p:embeddedFont>
      <p:font typeface="Alexandria SemiBold"/>
      <p:regular r:id="rId25"/>
      <p:bold r:id="rId26"/>
    </p:embeddedFont>
    <p:embeddedFont>
      <p:font typeface="Lexend Medium"/>
      <p:regular r:id="rId27"/>
      <p:bold r:id="rId28"/>
    </p:embeddedFont>
    <p:embeddedFont>
      <p:font typeface="Quattrocento Sans"/>
      <p:regular r:id="rId29"/>
      <p:bold r:id="rId30"/>
      <p:italic r:id="rId31"/>
      <p:boldItalic r:id="rId32"/>
    </p:embeddedFont>
    <p:embeddedFont>
      <p:font typeface="Alexandria Black"/>
      <p:bold r:id="rId33"/>
    </p:embeddedFont>
    <p:embeddedFont>
      <p:font typeface="Alexandria"/>
      <p:regular r:id="rId34"/>
      <p:bold r:id="rId35"/>
    </p:embeddedFont>
    <p:embeddedFont>
      <p:font typeface="Lexend"/>
      <p:regular r:id="rId36"/>
      <p:bold r:id="rId37"/>
    </p:embeddedFont>
    <p:embeddedFont>
      <p:font typeface="Lexend ExtraLight"/>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LexendLight-regular.fntdata"/><Relationship Id="rId21" Type="http://schemas.openxmlformats.org/officeDocument/2006/relationships/font" Target="fonts/LexendSemiBold-bold.fntdata"/><Relationship Id="rId24" Type="http://schemas.openxmlformats.org/officeDocument/2006/relationships/font" Target="fonts/AlexandriaExtraBold-bold.fntdata"/><Relationship Id="rId23" Type="http://schemas.openxmlformats.org/officeDocument/2006/relationships/font" Target="fonts/Lexend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xandriaSemiBold-bold.fntdata"/><Relationship Id="rId25" Type="http://schemas.openxmlformats.org/officeDocument/2006/relationships/font" Target="fonts/AlexandriaSemiBold-regular.fntdata"/><Relationship Id="rId28" Type="http://schemas.openxmlformats.org/officeDocument/2006/relationships/font" Target="fonts/LexendMedium-bold.fntdata"/><Relationship Id="rId27" Type="http://schemas.openxmlformats.org/officeDocument/2006/relationships/font" Target="fonts/Lexen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33" Type="http://schemas.openxmlformats.org/officeDocument/2006/relationships/font" Target="fonts/AlexandriaBlack-bold.fntdata"/><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35" Type="http://schemas.openxmlformats.org/officeDocument/2006/relationships/font" Target="fonts/Alexandria-bold.fntdata"/><Relationship Id="rId12" Type="http://schemas.openxmlformats.org/officeDocument/2006/relationships/slide" Target="slides/slide7.xml"/><Relationship Id="rId34" Type="http://schemas.openxmlformats.org/officeDocument/2006/relationships/font" Target="fonts/Alexandria-regular.fntdata"/><Relationship Id="rId15" Type="http://schemas.openxmlformats.org/officeDocument/2006/relationships/slide" Target="slides/slide10.xml"/><Relationship Id="rId37" Type="http://schemas.openxmlformats.org/officeDocument/2006/relationships/font" Target="fonts/Lexend-bold.fntdata"/><Relationship Id="rId14" Type="http://schemas.openxmlformats.org/officeDocument/2006/relationships/slide" Target="slides/slide9.xml"/><Relationship Id="rId36" Type="http://schemas.openxmlformats.org/officeDocument/2006/relationships/font" Target="fonts/Lexend-regular.fntdata"/><Relationship Id="rId17" Type="http://schemas.openxmlformats.org/officeDocument/2006/relationships/slide" Target="slides/slide12.xml"/><Relationship Id="rId39" Type="http://schemas.openxmlformats.org/officeDocument/2006/relationships/font" Target="fonts/LexendExtraLight-bold.fntdata"/><Relationship Id="rId16" Type="http://schemas.openxmlformats.org/officeDocument/2006/relationships/slide" Target="slides/slide11.xml"/><Relationship Id="rId38" Type="http://schemas.openxmlformats.org/officeDocument/2006/relationships/font" Target="fonts/LexendExtra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Welcome everyone to the SpeakEasy Naija MVP presentation. I’m Abigael Akpobasa, and I'm excited to share our vision for Nigeria's first AI-powered indigenous language learning platform. This represents 6 months of intensive research and represents a significant opportunity in the language learning market.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Development Timeline &amp; Milestones</a:t>
            </a:r>
            <a:endParaRPr/>
          </a:p>
          <a:p>
            <a:pPr indent="-298450" lvl="0" marL="457200" rtl="0" algn="l">
              <a:lnSpc>
                <a:spcPct val="100000"/>
              </a:lnSpc>
              <a:spcBef>
                <a:spcPts val="0"/>
              </a:spcBef>
              <a:spcAft>
                <a:spcPts val="0"/>
              </a:spcAft>
              <a:buSzPts val="1100"/>
              <a:buNone/>
            </a:pPr>
            <a:r>
              <a:rPr b="1" lang="en-US"/>
              <a:t>Phase 1: MVP Development </a:t>
            </a:r>
            <a:r>
              <a:rPr b="1" i="1" lang="en-US"/>
              <a:t>(12 weeks)</a:t>
            </a:r>
            <a:endParaRPr b="1"/>
          </a:p>
          <a:p>
            <a:pPr indent="-298450" lvl="0" marL="457200" rtl="0" algn="l">
              <a:lnSpc>
                <a:spcPct val="100000"/>
              </a:lnSpc>
              <a:spcBef>
                <a:spcPts val="0"/>
              </a:spcBef>
              <a:spcAft>
                <a:spcPts val="0"/>
              </a:spcAft>
              <a:buSzPts val="1100"/>
              <a:buNone/>
            </a:pPr>
            <a:r>
              <a:rPr b="1" lang="en-US"/>
              <a:t>Weeks 1-2: Research &amp; Design</a:t>
            </a:r>
            <a:endParaRPr/>
          </a:p>
          <a:p>
            <a:pPr indent="-298450" lvl="0" marL="457200" rtl="0" algn="l">
              <a:lnSpc>
                <a:spcPct val="100000"/>
              </a:lnSpc>
              <a:spcBef>
                <a:spcPts val="0"/>
              </a:spcBef>
              <a:spcAft>
                <a:spcPts val="0"/>
              </a:spcAft>
              <a:buSzPts val="1100"/>
              <a:buFont typeface="Arial"/>
              <a:buChar char="•"/>
            </a:pPr>
            <a:r>
              <a:rPr lang="en-US"/>
              <a:t>Complete user research validation</a:t>
            </a:r>
            <a:endParaRPr/>
          </a:p>
          <a:p>
            <a:pPr indent="-298450" lvl="0" marL="457200" rtl="0" algn="l">
              <a:lnSpc>
                <a:spcPct val="100000"/>
              </a:lnSpc>
              <a:spcBef>
                <a:spcPts val="0"/>
              </a:spcBef>
              <a:spcAft>
                <a:spcPts val="0"/>
              </a:spcAft>
              <a:buSzPts val="1100"/>
              <a:buFont typeface="Arial"/>
              <a:buChar char="•"/>
            </a:pPr>
            <a:r>
              <a:rPr lang="en-US"/>
              <a:t>Create detailed wireframes in Whimsical</a:t>
            </a:r>
            <a:endParaRPr/>
          </a:p>
          <a:p>
            <a:pPr indent="-298450" lvl="0" marL="457200" rtl="0" algn="l">
              <a:lnSpc>
                <a:spcPct val="100000"/>
              </a:lnSpc>
              <a:spcBef>
                <a:spcPts val="0"/>
              </a:spcBef>
              <a:spcAft>
                <a:spcPts val="0"/>
              </a:spcAft>
              <a:buSzPts val="1100"/>
              <a:buFont typeface="Arial"/>
              <a:buChar char="•"/>
            </a:pPr>
            <a:r>
              <a:rPr lang="en-US"/>
              <a:t>Finalize UI/UX with cultural design elements</a:t>
            </a:r>
            <a:endParaRPr/>
          </a:p>
          <a:p>
            <a:pPr indent="-298450" lvl="0" marL="457200" rtl="0" algn="l">
              <a:lnSpc>
                <a:spcPct val="100000"/>
              </a:lnSpc>
              <a:spcBef>
                <a:spcPts val="0"/>
              </a:spcBef>
              <a:spcAft>
                <a:spcPts val="0"/>
              </a:spcAft>
              <a:buSzPts val="1100"/>
              <a:buFont typeface="Arial"/>
              <a:buChar char="•"/>
            </a:pPr>
            <a:r>
              <a:rPr lang="en-US"/>
              <a:t>Establish partnerships with Yoruba linguists</a:t>
            </a:r>
            <a:endParaRPr/>
          </a:p>
          <a:p>
            <a:pPr indent="-298450" lvl="0" marL="457200" rtl="0" algn="l">
              <a:lnSpc>
                <a:spcPct val="100000"/>
              </a:lnSpc>
              <a:spcBef>
                <a:spcPts val="0"/>
              </a:spcBef>
              <a:spcAft>
                <a:spcPts val="0"/>
              </a:spcAft>
              <a:buSzPts val="1100"/>
              <a:buFont typeface="Arial"/>
              <a:buChar char="•"/>
            </a:pPr>
            <a:r>
              <a:rPr i="1" lang="en-US"/>
              <a:t>Deliverable: Complete design system and user flows</a:t>
            </a:r>
            <a:endParaRPr/>
          </a:p>
          <a:p>
            <a:pPr indent="-298450" lvl="0" marL="457200" rtl="0" algn="l">
              <a:lnSpc>
                <a:spcPct val="100000"/>
              </a:lnSpc>
              <a:spcBef>
                <a:spcPts val="0"/>
              </a:spcBef>
              <a:spcAft>
                <a:spcPts val="0"/>
              </a:spcAft>
              <a:buSzPts val="1100"/>
              <a:buNone/>
            </a:pPr>
            <a:r>
              <a:rPr b="1" lang="en-US"/>
              <a:t>Weeks 3-5: AI Foundation</a:t>
            </a:r>
            <a:endParaRPr/>
          </a:p>
          <a:p>
            <a:pPr indent="-298450" lvl="0" marL="457200" rtl="0" algn="l">
              <a:lnSpc>
                <a:spcPct val="100000"/>
              </a:lnSpc>
              <a:spcBef>
                <a:spcPts val="0"/>
              </a:spcBef>
              <a:spcAft>
                <a:spcPts val="0"/>
              </a:spcAft>
              <a:buSzPts val="1100"/>
              <a:buFont typeface="Arial"/>
              <a:buChar char="•"/>
            </a:pPr>
            <a:r>
              <a:rPr lang="en-US"/>
              <a:t>Collect and curate Yoruba conversation dataset</a:t>
            </a:r>
            <a:endParaRPr/>
          </a:p>
          <a:p>
            <a:pPr indent="-298450" lvl="0" marL="457200" rtl="0" algn="l">
              <a:lnSpc>
                <a:spcPct val="100000"/>
              </a:lnSpc>
              <a:spcBef>
                <a:spcPts val="0"/>
              </a:spcBef>
              <a:spcAft>
                <a:spcPts val="0"/>
              </a:spcAft>
              <a:buSzPts val="1100"/>
              <a:buFont typeface="Arial"/>
              <a:buChar char="•"/>
            </a:pPr>
            <a:r>
              <a:rPr lang="en-US"/>
              <a:t>Train initial AI model for basic conversations</a:t>
            </a:r>
            <a:endParaRPr/>
          </a:p>
          <a:p>
            <a:pPr indent="-298450" lvl="0" marL="457200" rtl="0" algn="l">
              <a:lnSpc>
                <a:spcPct val="100000"/>
              </a:lnSpc>
              <a:spcBef>
                <a:spcPts val="0"/>
              </a:spcBef>
              <a:spcAft>
                <a:spcPts val="0"/>
              </a:spcAft>
              <a:buSzPts val="1100"/>
              <a:buFont typeface="Arial"/>
              <a:buChar char="•"/>
            </a:pPr>
            <a:r>
              <a:rPr lang="en-US"/>
              <a:t>Implement 15 core conversation scenarios</a:t>
            </a:r>
            <a:endParaRPr/>
          </a:p>
          <a:p>
            <a:pPr indent="-298450" lvl="0" marL="457200" rtl="0" algn="l">
              <a:lnSpc>
                <a:spcPct val="100000"/>
              </a:lnSpc>
              <a:spcBef>
                <a:spcPts val="0"/>
              </a:spcBef>
              <a:spcAft>
                <a:spcPts val="0"/>
              </a:spcAft>
              <a:buSzPts val="1100"/>
              <a:buFont typeface="Arial"/>
              <a:buChar char="•"/>
            </a:pPr>
            <a:r>
              <a:rPr lang="en-US"/>
              <a:t>Test AI responses for cultural appropriateness</a:t>
            </a:r>
            <a:endParaRPr/>
          </a:p>
          <a:p>
            <a:pPr indent="-298450" lvl="0" marL="457200" rtl="0" algn="l">
              <a:lnSpc>
                <a:spcPct val="100000"/>
              </a:lnSpc>
              <a:spcBef>
                <a:spcPts val="0"/>
              </a:spcBef>
              <a:spcAft>
                <a:spcPts val="0"/>
              </a:spcAft>
              <a:buSzPts val="1100"/>
              <a:buFont typeface="Arial"/>
              <a:buChar char="•"/>
            </a:pPr>
            <a:r>
              <a:rPr i="1" lang="en-US"/>
              <a:t>Deliverable: Functional AI conversation engine</a:t>
            </a:r>
            <a:endParaRPr/>
          </a:p>
          <a:p>
            <a:pPr indent="-298450" lvl="0" marL="457200" rtl="0" algn="l">
              <a:lnSpc>
                <a:spcPct val="100000"/>
              </a:lnSpc>
              <a:spcBef>
                <a:spcPts val="0"/>
              </a:spcBef>
              <a:spcAft>
                <a:spcPts val="0"/>
              </a:spcAft>
              <a:buSzPts val="1100"/>
              <a:buNone/>
            </a:pPr>
            <a:r>
              <a:rPr b="1" lang="en-US"/>
              <a:t>Weeks 6-8: Speech Integration</a:t>
            </a:r>
            <a:endParaRPr/>
          </a:p>
          <a:p>
            <a:pPr indent="-298450" lvl="0" marL="457200" rtl="0" algn="l">
              <a:lnSpc>
                <a:spcPct val="100000"/>
              </a:lnSpc>
              <a:spcBef>
                <a:spcPts val="0"/>
              </a:spcBef>
              <a:spcAft>
                <a:spcPts val="0"/>
              </a:spcAft>
              <a:buSzPts val="1100"/>
              <a:buFont typeface="Arial"/>
              <a:buChar char="•"/>
            </a:pPr>
            <a:r>
              <a:rPr lang="en-US"/>
              <a:t>Implement speech-to-text functionality</a:t>
            </a:r>
            <a:endParaRPr/>
          </a:p>
          <a:p>
            <a:pPr indent="-298450" lvl="0" marL="457200" rtl="0" algn="l">
              <a:lnSpc>
                <a:spcPct val="100000"/>
              </a:lnSpc>
              <a:spcBef>
                <a:spcPts val="0"/>
              </a:spcBef>
              <a:spcAft>
                <a:spcPts val="0"/>
              </a:spcAft>
              <a:buSzPts val="1100"/>
              <a:buFont typeface="Arial"/>
              <a:buChar char="•"/>
            </a:pPr>
            <a:r>
              <a:rPr lang="en-US"/>
              <a:t>Develop pronunciation scoring algorithm</a:t>
            </a:r>
            <a:endParaRPr/>
          </a:p>
          <a:p>
            <a:pPr indent="-298450" lvl="0" marL="457200" rtl="0" algn="l">
              <a:lnSpc>
                <a:spcPct val="100000"/>
              </a:lnSpc>
              <a:spcBef>
                <a:spcPts val="0"/>
              </a:spcBef>
              <a:spcAft>
                <a:spcPts val="0"/>
              </a:spcAft>
              <a:buSzPts val="1100"/>
              <a:buFont typeface="Arial"/>
              <a:buChar char="•"/>
            </a:pPr>
            <a:r>
              <a:rPr lang="en-US"/>
              <a:t>Test with various Nigerian accents</a:t>
            </a:r>
            <a:endParaRPr/>
          </a:p>
          <a:p>
            <a:pPr indent="-298450" lvl="0" marL="457200" rtl="0" algn="l">
              <a:lnSpc>
                <a:spcPct val="100000"/>
              </a:lnSpc>
              <a:spcBef>
                <a:spcPts val="0"/>
              </a:spcBef>
              <a:spcAft>
                <a:spcPts val="0"/>
              </a:spcAft>
              <a:buSzPts val="1100"/>
              <a:buFont typeface="Arial"/>
              <a:buChar char="•"/>
            </a:pPr>
            <a:r>
              <a:rPr lang="en-US"/>
              <a:t>Optimize for tonal language accuracy</a:t>
            </a:r>
            <a:endParaRPr/>
          </a:p>
          <a:p>
            <a:pPr indent="-298450" lvl="0" marL="457200" rtl="0" algn="l">
              <a:lnSpc>
                <a:spcPct val="100000"/>
              </a:lnSpc>
              <a:spcBef>
                <a:spcPts val="0"/>
              </a:spcBef>
              <a:spcAft>
                <a:spcPts val="0"/>
              </a:spcAft>
              <a:buSzPts val="1100"/>
              <a:buFont typeface="Arial"/>
              <a:buChar char="•"/>
            </a:pPr>
            <a:r>
              <a:rPr i="1" lang="en-US"/>
              <a:t>Deliverable: Working speech recognition system</a:t>
            </a:r>
            <a:endParaRPr/>
          </a:p>
          <a:p>
            <a:pPr indent="-298450" lvl="0" marL="457200" rtl="0" algn="l">
              <a:lnSpc>
                <a:spcPct val="100000"/>
              </a:lnSpc>
              <a:spcBef>
                <a:spcPts val="0"/>
              </a:spcBef>
              <a:spcAft>
                <a:spcPts val="0"/>
              </a:spcAft>
              <a:buSzPts val="1100"/>
              <a:buNone/>
            </a:pPr>
            <a:r>
              <a:rPr b="1" lang="en-US"/>
              <a:t>Weeks 9-10: User Experience</a:t>
            </a:r>
            <a:endParaRPr/>
          </a:p>
          <a:p>
            <a:pPr indent="-298450" lvl="0" marL="457200" rtl="0" algn="l">
              <a:lnSpc>
                <a:spcPct val="100000"/>
              </a:lnSpc>
              <a:spcBef>
                <a:spcPts val="0"/>
              </a:spcBef>
              <a:spcAft>
                <a:spcPts val="0"/>
              </a:spcAft>
              <a:buSzPts val="1100"/>
              <a:buFont typeface="Arial"/>
              <a:buChar char="•"/>
            </a:pPr>
            <a:r>
              <a:rPr lang="en-US"/>
              <a:t>Build onboarding flow and assessment</a:t>
            </a:r>
            <a:endParaRPr/>
          </a:p>
          <a:p>
            <a:pPr indent="-298450" lvl="0" marL="457200" rtl="0" algn="l">
              <a:lnSpc>
                <a:spcPct val="100000"/>
              </a:lnSpc>
              <a:spcBef>
                <a:spcPts val="0"/>
              </a:spcBef>
              <a:spcAft>
                <a:spcPts val="0"/>
              </a:spcAft>
              <a:buSzPts val="1100"/>
              <a:buFont typeface="Arial"/>
              <a:buChar char="•"/>
            </a:pPr>
            <a:r>
              <a:rPr lang="en-US"/>
              <a:t>Implement progress tracking dashboard</a:t>
            </a:r>
            <a:endParaRPr/>
          </a:p>
          <a:p>
            <a:pPr indent="-298450" lvl="0" marL="457200" rtl="0" algn="l">
              <a:lnSpc>
                <a:spcPct val="100000"/>
              </a:lnSpc>
              <a:spcBef>
                <a:spcPts val="0"/>
              </a:spcBef>
              <a:spcAft>
                <a:spcPts val="0"/>
              </a:spcAft>
              <a:buSzPts val="1100"/>
              <a:buFont typeface="Arial"/>
              <a:buChar char="•"/>
            </a:pPr>
            <a:r>
              <a:rPr lang="en-US"/>
              <a:t>Create user profile and settings</a:t>
            </a:r>
            <a:endParaRPr/>
          </a:p>
          <a:p>
            <a:pPr indent="-298450" lvl="0" marL="457200" rtl="0" algn="l">
              <a:lnSpc>
                <a:spcPct val="100000"/>
              </a:lnSpc>
              <a:spcBef>
                <a:spcPts val="0"/>
              </a:spcBef>
              <a:spcAft>
                <a:spcPts val="0"/>
              </a:spcAft>
              <a:buSzPts val="1100"/>
              <a:buFont typeface="Arial"/>
              <a:buChar char="•"/>
            </a:pPr>
            <a:r>
              <a:rPr lang="en-US"/>
              <a:t>Integrate all components into cohesive app</a:t>
            </a:r>
            <a:endParaRPr/>
          </a:p>
          <a:p>
            <a:pPr indent="-298450" lvl="0" marL="457200" rtl="0" algn="l">
              <a:lnSpc>
                <a:spcPct val="100000"/>
              </a:lnSpc>
              <a:spcBef>
                <a:spcPts val="0"/>
              </a:spcBef>
              <a:spcAft>
                <a:spcPts val="0"/>
              </a:spcAft>
              <a:buSzPts val="1100"/>
              <a:buFont typeface="Arial"/>
              <a:buChar char="•"/>
            </a:pPr>
            <a:r>
              <a:rPr i="1" lang="en-US"/>
              <a:t>Deliverable: Complete MVP application</a:t>
            </a:r>
            <a:endParaRPr/>
          </a:p>
          <a:p>
            <a:pPr indent="-298450" lvl="0" marL="457200" rtl="0" algn="l">
              <a:lnSpc>
                <a:spcPct val="100000"/>
              </a:lnSpc>
              <a:spcBef>
                <a:spcPts val="0"/>
              </a:spcBef>
              <a:spcAft>
                <a:spcPts val="0"/>
              </a:spcAft>
              <a:buSzPts val="1100"/>
              <a:buNone/>
            </a:pPr>
            <a:r>
              <a:rPr b="1" lang="en-US"/>
              <a:t>Weeks 11-12: Testing &amp; Launch Prep</a:t>
            </a:r>
            <a:endParaRPr/>
          </a:p>
          <a:p>
            <a:pPr indent="-298450" lvl="0" marL="457200" rtl="0" algn="l">
              <a:lnSpc>
                <a:spcPct val="100000"/>
              </a:lnSpc>
              <a:spcBef>
                <a:spcPts val="0"/>
              </a:spcBef>
              <a:spcAft>
                <a:spcPts val="0"/>
              </a:spcAft>
              <a:buSzPts val="1100"/>
              <a:buFont typeface="Arial"/>
              <a:buChar char="•"/>
            </a:pPr>
            <a:r>
              <a:rPr lang="en-US"/>
              <a:t>Internal QA testing</a:t>
            </a:r>
            <a:endParaRPr/>
          </a:p>
          <a:p>
            <a:pPr indent="-298450" lvl="0" marL="457200" rtl="0" algn="l">
              <a:lnSpc>
                <a:spcPct val="100000"/>
              </a:lnSpc>
              <a:spcBef>
                <a:spcPts val="0"/>
              </a:spcBef>
              <a:spcAft>
                <a:spcPts val="0"/>
              </a:spcAft>
              <a:buSzPts val="1100"/>
              <a:buFont typeface="Arial"/>
              <a:buChar char="•"/>
            </a:pPr>
            <a:r>
              <a:rPr lang="en-US"/>
              <a:t>Beta user testing with 25 participants</a:t>
            </a:r>
            <a:endParaRPr/>
          </a:p>
          <a:p>
            <a:pPr indent="-298450" lvl="0" marL="457200" rtl="0" algn="l">
              <a:lnSpc>
                <a:spcPct val="100000"/>
              </a:lnSpc>
              <a:spcBef>
                <a:spcPts val="0"/>
              </a:spcBef>
              <a:spcAft>
                <a:spcPts val="0"/>
              </a:spcAft>
              <a:buSzPts val="1100"/>
              <a:buFont typeface="Arial"/>
              <a:buChar char="•"/>
            </a:pPr>
            <a:r>
              <a:rPr lang="en-US"/>
              <a:t>Bug fixes and performance optimization</a:t>
            </a:r>
            <a:endParaRPr/>
          </a:p>
          <a:p>
            <a:pPr indent="-298450" lvl="0" marL="457200" rtl="0" algn="l">
              <a:lnSpc>
                <a:spcPct val="100000"/>
              </a:lnSpc>
              <a:spcBef>
                <a:spcPts val="0"/>
              </a:spcBef>
              <a:spcAft>
                <a:spcPts val="0"/>
              </a:spcAft>
              <a:buSzPts val="1100"/>
              <a:buFont typeface="Arial"/>
              <a:buChar char="•"/>
            </a:pPr>
            <a:r>
              <a:rPr lang="en-US"/>
              <a:t>App store submission preparation</a:t>
            </a:r>
            <a:endParaRPr/>
          </a:p>
          <a:p>
            <a:pPr indent="-298450" lvl="0" marL="457200" rtl="0" algn="l">
              <a:lnSpc>
                <a:spcPct val="100000"/>
              </a:lnSpc>
              <a:spcBef>
                <a:spcPts val="0"/>
              </a:spcBef>
              <a:spcAft>
                <a:spcPts val="0"/>
              </a:spcAft>
              <a:buSzPts val="1100"/>
              <a:buFont typeface="Arial"/>
              <a:buChar char="•"/>
            </a:pPr>
            <a:r>
              <a:rPr i="1" lang="en-US"/>
              <a:t>Deliverable: Market-ready MVP</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Success Metrics &amp; KPIs</a:t>
            </a:r>
            <a:endParaRPr/>
          </a:p>
          <a:p>
            <a:pPr indent="-298450" lvl="0" marL="457200" rtl="0" algn="l">
              <a:lnSpc>
                <a:spcPct val="100000"/>
              </a:lnSpc>
              <a:spcBef>
                <a:spcPts val="0"/>
              </a:spcBef>
              <a:spcAft>
                <a:spcPts val="0"/>
              </a:spcAft>
              <a:buSzPts val="1100"/>
              <a:buNone/>
            </a:pPr>
            <a:r>
              <a:rPr b="1" lang="en-US"/>
              <a:t>User Acquisition:</a:t>
            </a:r>
            <a:endParaRPr/>
          </a:p>
          <a:p>
            <a:pPr indent="-298450" lvl="0" marL="457200" rtl="0" algn="l">
              <a:lnSpc>
                <a:spcPct val="100000"/>
              </a:lnSpc>
              <a:spcBef>
                <a:spcPts val="0"/>
              </a:spcBef>
              <a:spcAft>
                <a:spcPts val="0"/>
              </a:spcAft>
              <a:buSzPts val="1100"/>
              <a:buFont typeface="Arial"/>
              <a:buChar char="•"/>
            </a:pPr>
            <a:r>
              <a:rPr b="1" lang="en-US"/>
              <a:t>Target:</a:t>
            </a:r>
            <a:r>
              <a:rPr lang="en-US"/>
              <a:t> 500 downloads in first month</a:t>
            </a:r>
            <a:endParaRPr/>
          </a:p>
          <a:p>
            <a:pPr indent="-298450" lvl="0" marL="457200" rtl="0" algn="l">
              <a:lnSpc>
                <a:spcPct val="100000"/>
              </a:lnSpc>
              <a:spcBef>
                <a:spcPts val="0"/>
              </a:spcBef>
              <a:spcAft>
                <a:spcPts val="0"/>
              </a:spcAft>
              <a:buSzPts val="1100"/>
              <a:buFont typeface="Arial"/>
              <a:buChar char="•"/>
            </a:pPr>
            <a:r>
              <a:rPr b="1" lang="en-US"/>
              <a:t>Measurement:</a:t>
            </a:r>
            <a:r>
              <a:rPr lang="en-US"/>
              <a:t> App store analytics, marketing attribution</a:t>
            </a:r>
            <a:endParaRPr/>
          </a:p>
          <a:p>
            <a:pPr indent="-298450" lvl="0" marL="457200" rtl="0" algn="l">
              <a:lnSpc>
                <a:spcPct val="100000"/>
              </a:lnSpc>
              <a:spcBef>
                <a:spcPts val="0"/>
              </a:spcBef>
              <a:spcAft>
                <a:spcPts val="0"/>
              </a:spcAft>
              <a:buSzPts val="1100"/>
              <a:buNone/>
            </a:pPr>
            <a:r>
              <a:rPr b="1" lang="en-US"/>
              <a:t>User Engagement:</a:t>
            </a:r>
            <a:endParaRPr/>
          </a:p>
          <a:p>
            <a:pPr indent="-298450" lvl="0" marL="457200" rtl="0" algn="l">
              <a:lnSpc>
                <a:spcPct val="100000"/>
              </a:lnSpc>
              <a:spcBef>
                <a:spcPts val="0"/>
              </a:spcBef>
              <a:spcAft>
                <a:spcPts val="0"/>
              </a:spcAft>
              <a:buSzPts val="1100"/>
              <a:buFont typeface="Arial"/>
              <a:buChar char="•"/>
            </a:pPr>
            <a:r>
              <a:rPr b="1" lang="en-US"/>
              <a:t>Daily Active Users:</a:t>
            </a:r>
            <a:r>
              <a:rPr lang="en-US"/>
              <a:t> 35% of registered users</a:t>
            </a:r>
            <a:endParaRPr/>
          </a:p>
          <a:p>
            <a:pPr indent="-298450" lvl="0" marL="457200" rtl="0" algn="l">
              <a:lnSpc>
                <a:spcPct val="100000"/>
              </a:lnSpc>
              <a:spcBef>
                <a:spcPts val="0"/>
              </a:spcBef>
              <a:spcAft>
                <a:spcPts val="0"/>
              </a:spcAft>
              <a:buSzPts val="1100"/>
              <a:buFont typeface="Arial"/>
              <a:buChar char="•"/>
            </a:pPr>
            <a:r>
              <a:rPr b="1" lang="en-US"/>
              <a:t>Session Length:</a:t>
            </a:r>
            <a:r>
              <a:rPr lang="en-US"/>
              <a:t> Average 12 minutes per session</a:t>
            </a:r>
            <a:endParaRPr/>
          </a:p>
          <a:p>
            <a:pPr indent="-298450" lvl="0" marL="457200" rtl="0" algn="l">
              <a:lnSpc>
                <a:spcPct val="100000"/>
              </a:lnSpc>
              <a:spcBef>
                <a:spcPts val="0"/>
              </a:spcBef>
              <a:spcAft>
                <a:spcPts val="0"/>
              </a:spcAft>
              <a:buSzPts val="1100"/>
              <a:buFont typeface="Arial"/>
              <a:buChar char="•"/>
            </a:pPr>
            <a:r>
              <a:rPr b="1" lang="en-US"/>
              <a:t>Retention:</a:t>
            </a:r>
            <a:r>
              <a:rPr lang="en-US"/>
              <a:t> 60% 7-day retention, 40% 30-day retention</a:t>
            </a:r>
            <a:endParaRPr/>
          </a:p>
          <a:p>
            <a:pPr indent="-298450" lvl="0" marL="457200" rtl="0" algn="l">
              <a:lnSpc>
                <a:spcPct val="100000"/>
              </a:lnSpc>
              <a:spcBef>
                <a:spcPts val="0"/>
              </a:spcBef>
              <a:spcAft>
                <a:spcPts val="0"/>
              </a:spcAft>
              <a:buSzPts val="1100"/>
              <a:buNone/>
            </a:pPr>
            <a:r>
              <a:rPr b="1" lang="en-US"/>
              <a:t>Learning Effectiveness:</a:t>
            </a:r>
            <a:endParaRPr/>
          </a:p>
          <a:p>
            <a:pPr indent="-298450" lvl="0" marL="457200" rtl="0" algn="l">
              <a:lnSpc>
                <a:spcPct val="100000"/>
              </a:lnSpc>
              <a:spcBef>
                <a:spcPts val="0"/>
              </a:spcBef>
              <a:spcAft>
                <a:spcPts val="0"/>
              </a:spcAft>
              <a:buSzPts val="1100"/>
              <a:buFont typeface="Arial"/>
              <a:buChar char="•"/>
            </a:pPr>
            <a:r>
              <a:rPr b="1" lang="en-US"/>
              <a:t>Conversation Completion:</a:t>
            </a:r>
            <a:r>
              <a:rPr lang="en-US"/>
              <a:t> 80% of users complete first 5 scenarios</a:t>
            </a:r>
            <a:endParaRPr/>
          </a:p>
          <a:p>
            <a:pPr indent="-298450" lvl="0" marL="457200" rtl="0" algn="l">
              <a:lnSpc>
                <a:spcPct val="100000"/>
              </a:lnSpc>
              <a:spcBef>
                <a:spcPts val="0"/>
              </a:spcBef>
              <a:spcAft>
                <a:spcPts val="0"/>
              </a:spcAft>
              <a:buSzPts val="1100"/>
              <a:buFont typeface="Arial"/>
              <a:buChar char="•"/>
            </a:pPr>
            <a:r>
              <a:rPr b="1" lang="en-US"/>
              <a:t>Pronunciation Improvement:</a:t>
            </a:r>
            <a:r>
              <a:rPr lang="en-US"/>
              <a:t> 70% show measurable improvement within 2 weeks</a:t>
            </a:r>
            <a:endParaRPr/>
          </a:p>
          <a:p>
            <a:pPr indent="-298450" lvl="0" marL="457200" rtl="0" algn="l">
              <a:lnSpc>
                <a:spcPct val="100000"/>
              </a:lnSpc>
              <a:spcBef>
                <a:spcPts val="0"/>
              </a:spcBef>
              <a:spcAft>
                <a:spcPts val="0"/>
              </a:spcAft>
              <a:buSzPts val="1100"/>
              <a:buFont typeface="Arial"/>
              <a:buChar char="•"/>
            </a:pPr>
            <a:r>
              <a:rPr b="1" lang="en-US"/>
              <a:t>User Satisfaction:</a:t>
            </a:r>
            <a:r>
              <a:rPr lang="en-US"/>
              <a:t> 4.2+ app store rating</a:t>
            </a:r>
            <a:endParaRPr/>
          </a:p>
          <a:p>
            <a:pPr indent="-298450" lvl="0" marL="457200" rtl="0" algn="l">
              <a:lnSpc>
                <a:spcPct val="100000"/>
              </a:lnSpc>
              <a:spcBef>
                <a:spcPts val="0"/>
              </a:spcBef>
              <a:spcAft>
                <a:spcPts val="0"/>
              </a:spcAft>
              <a:buSzPts val="1100"/>
              <a:buNone/>
            </a:pPr>
            <a:r>
              <a:rPr b="1" lang="en-US"/>
              <a:t>Cultural Impact:</a:t>
            </a:r>
            <a:endParaRPr/>
          </a:p>
          <a:p>
            <a:pPr indent="-298450" lvl="0" marL="457200" rtl="0" algn="l">
              <a:lnSpc>
                <a:spcPct val="100000"/>
              </a:lnSpc>
              <a:spcBef>
                <a:spcPts val="0"/>
              </a:spcBef>
              <a:spcAft>
                <a:spcPts val="0"/>
              </a:spcAft>
              <a:buSzPts val="1100"/>
              <a:buFont typeface="Arial"/>
              <a:buChar char="•"/>
            </a:pPr>
            <a:r>
              <a:rPr b="1" lang="en-US"/>
              <a:t>Heritage Connection:</a:t>
            </a:r>
            <a:r>
              <a:rPr lang="en-US"/>
              <a:t> 75% report feeling more connected to Nigerian culture</a:t>
            </a:r>
            <a:endParaRPr/>
          </a:p>
          <a:p>
            <a:pPr indent="-298450" lvl="0" marL="457200" rtl="0" algn="l">
              <a:lnSpc>
                <a:spcPct val="100000"/>
              </a:lnSpc>
              <a:spcBef>
                <a:spcPts val="0"/>
              </a:spcBef>
              <a:spcAft>
                <a:spcPts val="0"/>
              </a:spcAft>
              <a:buSzPts val="1100"/>
              <a:buFont typeface="Arial"/>
              <a:buChar char="•"/>
            </a:pPr>
            <a:r>
              <a:rPr b="1" lang="en-US"/>
              <a:t>Family Communication:</a:t>
            </a:r>
            <a:r>
              <a:rPr lang="en-US"/>
              <a:t> 50% use learned phrases with family members</a:t>
            </a:r>
            <a:endParaRPr/>
          </a:p>
          <a:p>
            <a:pPr indent="-298450" lvl="0" marL="457200" rtl="0" algn="l">
              <a:lnSpc>
                <a:spcPct val="100000"/>
              </a:lnSpc>
              <a:spcBef>
                <a:spcPts val="0"/>
              </a:spcBef>
              <a:spcAft>
                <a:spcPts val="0"/>
              </a:spcAft>
              <a:buSzPts val="1100"/>
              <a:buFont typeface="Arial"/>
              <a:buChar char="•"/>
            </a:pPr>
            <a:r>
              <a:rPr b="1" lang="en-US"/>
              <a:t>Community Building:</a:t>
            </a:r>
            <a:r>
              <a:rPr lang="en-US"/>
              <a:t> 30% engage with other learners (future feature)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Go-to-Market Strategy</a:t>
            </a:r>
            <a:endParaRPr/>
          </a:p>
          <a:p>
            <a:pPr indent="-298450" lvl="0" marL="457200" rtl="0" algn="l">
              <a:lnSpc>
                <a:spcPct val="100000"/>
              </a:lnSpc>
              <a:spcBef>
                <a:spcPts val="0"/>
              </a:spcBef>
              <a:spcAft>
                <a:spcPts val="0"/>
              </a:spcAft>
              <a:buSzPts val="1100"/>
              <a:buNone/>
            </a:pPr>
            <a:r>
              <a:rPr b="1" lang="en-US"/>
              <a:t>Pre-Launch </a:t>
            </a:r>
            <a:r>
              <a:rPr b="1" i="1" lang="en-US"/>
              <a:t>(4 weeks before)</a:t>
            </a:r>
            <a:r>
              <a:rPr b="1" lang="en-US"/>
              <a:t>:</a:t>
            </a:r>
            <a:endParaRPr/>
          </a:p>
          <a:p>
            <a:pPr indent="-298450" lvl="0" marL="457200" rtl="0" algn="l">
              <a:lnSpc>
                <a:spcPct val="100000"/>
              </a:lnSpc>
              <a:spcBef>
                <a:spcPts val="0"/>
              </a:spcBef>
              <a:spcAft>
                <a:spcPts val="0"/>
              </a:spcAft>
              <a:buSzPts val="1100"/>
              <a:buFont typeface="Arial"/>
              <a:buAutoNum type="arabicPeriod"/>
            </a:pPr>
            <a:r>
              <a:rPr b="1" lang="en-US"/>
              <a:t>Community Building:</a:t>
            </a:r>
            <a:r>
              <a:rPr lang="en-US"/>
              <a:t> </a:t>
            </a:r>
            <a:endParaRPr/>
          </a:p>
          <a:p>
            <a:pPr indent="-285750" lvl="1" marL="742950" rtl="0" algn="l">
              <a:lnSpc>
                <a:spcPct val="100000"/>
              </a:lnSpc>
              <a:spcBef>
                <a:spcPts val="0"/>
              </a:spcBef>
              <a:spcAft>
                <a:spcPts val="0"/>
              </a:spcAft>
              <a:buSzPts val="1100"/>
              <a:buFont typeface="Arial"/>
              <a:buAutoNum type="arabicPeriod"/>
            </a:pPr>
            <a:r>
              <a:rPr lang="en-US"/>
              <a:t>Partner with Nigerian student associations in US/UK</a:t>
            </a:r>
            <a:endParaRPr/>
          </a:p>
          <a:p>
            <a:pPr indent="-285750" lvl="1" marL="742950" rtl="0" algn="l">
              <a:lnSpc>
                <a:spcPct val="100000"/>
              </a:lnSpc>
              <a:spcBef>
                <a:spcPts val="0"/>
              </a:spcBef>
              <a:spcAft>
                <a:spcPts val="0"/>
              </a:spcAft>
              <a:buSzPts val="1100"/>
              <a:buFont typeface="Arial"/>
              <a:buAutoNum type="arabicPeriod"/>
            </a:pPr>
            <a:r>
              <a:rPr lang="en-US"/>
              <a:t>Engage Nigerian cultural centers and organizations</a:t>
            </a:r>
            <a:endParaRPr/>
          </a:p>
          <a:p>
            <a:pPr indent="-285750" lvl="1" marL="742950" rtl="0" algn="l">
              <a:lnSpc>
                <a:spcPct val="100000"/>
              </a:lnSpc>
              <a:spcBef>
                <a:spcPts val="0"/>
              </a:spcBef>
              <a:spcAft>
                <a:spcPts val="0"/>
              </a:spcAft>
              <a:buSzPts val="1100"/>
              <a:buFont typeface="Arial"/>
              <a:buAutoNum type="arabicPeriod"/>
            </a:pPr>
            <a:r>
              <a:rPr lang="en-US"/>
              <a:t>Social media presence building</a:t>
            </a:r>
            <a:endParaRPr/>
          </a:p>
          <a:p>
            <a:pPr indent="-298450" lvl="0" marL="457200" rtl="0" algn="l">
              <a:lnSpc>
                <a:spcPct val="100000"/>
              </a:lnSpc>
              <a:spcBef>
                <a:spcPts val="0"/>
              </a:spcBef>
              <a:spcAft>
                <a:spcPts val="0"/>
              </a:spcAft>
              <a:buSzPts val="1100"/>
              <a:buFont typeface="Arial"/>
              <a:buAutoNum type="arabicPeriod"/>
            </a:pPr>
            <a:r>
              <a:rPr b="1" lang="en-US"/>
              <a:t>Content Marketing:</a:t>
            </a:r>
            <a:r>
              <a:rPr lang="en-US"/>
              <a:t> </a:t>
            </a:r>
            <a:endParaRPr/>
          </a:p>
          <a:p>
            <a:pPr indent="-285750" lvl="1" marL="742950" rtl="0" algn="l">
              <a:lnSpc>
                <a:spcPct val="100000"/>
              </a:lnSpc>
              <a:spcBef>
                <a:spcPts val="0"/>
              </a:spcBef>
              <a:spcAft>
                <a:spcPts val="0"/>
              </a:spcAft>
              <a:buSzPts val="1100"/>
              <a:buFont typeface="Arial"/>
              <a:buAutoNum type="arabicPeriod"/>
            </a:pPr>
            <a:r>
              <a:rPr lang="en-US"/>
              <a:t>Blog series on Nigerian language preservation</a:t>
            </a:r>
            <a:endParaRPr/>
          </a:p>
          <a:p>
            <a:pPr indent="-285750" lvl="1" marL="742950" rtl="0" algn="l">
              <a:lnSpc>
                <a:spcPct val="100000"/>
              </a:lnSpc>
              <a:spcBef>
                <a:spcPts val="0"/>
              </a:spcBef>
              <a:spcAft>
                <a:spcPts val="0"/>
              </a:spcAft>
              <a:buSzPts val="1100"/>
              <a:buFont typeface="Arial"/>
              <a:buAutoNum type="arabicPeriod"/>
            </a:pPr>
            <a:r>
              <a:rPr lang="en-US"/>
              <a:t>TikTok videos showcasing app features</a:t>
            </a:r>
            <a:endParaRPr/>
          </a:p>
          <a:p>
            <a:pPr indent="-285750" lvl="1" marL="742950" rtl="0" algn="l">
              <a:lnSpc>
                <a:spcPct val="100000"/>
              </a:lnSpc>
              <a:spcBef>
                <a:spcPts val="0"/>
              </a:spcBef>
              <a:spcAft>
                <a:spcPts val="0"/>
              </a:spcAft>
              <a:buSzPts val="1100"/>
              <a:buFont typeface="Arial"/>
              <a:buAutoNum type="arabicPeriod"/>
            </a:pPr>
            <a:r>
              <a:rPr lang="en-US"/>
              <a:t>Partnerships with Nigerian influencers</a:t>
            </a:r>
            <a:endParaRPr/>
          </a:p>
          <a:p>
            <a:pPr indent="-298450" lvl="0" marL="457200" rtl="0" algn="l">
              <a:lnSpc>
                <a:spcPct val="100000"/>
              </a:lnSpc>
              <a:spcBef>
                <a:spcPts val="0"/>
              </a:spcBef>
              <a:spcAft>
                <a:spcPts val="0"/>
              </a:spcAft>
              <a:buSzPts val="1100"/>
              <a:buNone/>
            </a:pPr>
            <a:r>
              <a:rPr b="1" lang="en-US"/>
              <a:t>Launch </a:t>
            </a:r>
            <a:r>
              <a:rPr b="1" i="1" lang="en-US"/>
              <a:t>(Launch week)</a:t>
            </a:r>
            <a:r>
              <a:rPr b="1" lang="en-US"/>
              <a:t>:</a:t>
            </a:r>
            <a:endParaRPr/>
          </a:p>
          <a:p>
            <a:pPr indent="-298450" lvl="0" marL="457200" rtl="0" algn="l">
              <a:lnSpc>
                <a:spcPct val="100000"/>
              </a:lnSpc>
              <a:spcBef>
                <a:spcPts val="0"/>
              </a:spcBef>
              <a:spcAft>
                <a:spcPts val="0"/>
              </a:spcAft>
              <a:buSzPts val="1100"/>
              <a:buFont typeface="Arial"/>
              <a:buAutoNum type="arabicPeriod"/>
            </a:pPr>
            <a:r>
              <a:rPr b="1" lang="en-US"/>
              <a:t>Coordinated Launch:</a:t>
            </a:r>
            <a:r>
              <a:rPr lang="en-US"/>
              <a:t> </a:t>
            </a:r>
            <a:endParaRPr/>
          </a:p>
          <a:p>
            <a:pPr indent="-285750" lvl="1" marL="742950" rtl="0" algn="l">
              <a:lnSpc>
                <a:spcPct val="100000"/>
              </a:lnSpc>
              <a:spcBef>
                <a:spcPts val="0"/>
              </a:spcBef>
              <a:spcAft>
                <a:spcPts val="0"/>
              </a:spcAft>
              <a:buSzPts val="1100"/>
              <a:buFont typeface="Arial"/>
              <a:buAutoNum type="arabicPeriod" startAt="2"/>
            </a:pPr>
            <a:r>
              <a:rPr lang="en-US"/>
              <a:t>App store release</a:t>
            </a:r>
            <a:endParaRPr/>
          </a:p>
          <a:p>
            <a:pPr indent="-285750" lvl="1" marL="742950" rtl="0" algn="l">
              <a:lnSpc>
                <a:spcPct val="100000"/>
              </a:lnSpc>
              <a:spcBef>
                <a:spcPts val="0"/>
              </a:spcBef>
              <a:spcAft>
                <a:spcPts val="0"/>
              </a:spcAft>
              <a:buSzPts val="1100"/>
              <a:buFont typeface="Arial"/>
              <a:buAutoNum type="arabicPeriod" startAt="2"/>
            </a:pPr>
            <a:r>
              <a:rPr lang="en-US"/>
              <a:t>Press release to Nigerian media outlets</a:t>
            </a:r>
            <a:endParaRPr/>
          </a:p>
          <a:p>
            <a:pPr indent="-285750" lvl="1" marL="742950" rtl="0" algn="l">
              <a:lnSpc>
                <a:spcPct val="100000"/>
              </a:lnSpc>
              <a:spcBef>
                <a:spcPts val="0"/>
              </a:spcBef>
              <a:spcAft>
                <a:spcPts val="0"/>
              </a:spcAft>
              <a:buSzPts val="1100"/>
              <a:buFont typeface="Arial"/>
              <a:buAutoNum type="arabicPeriod" startAt="2"/>
            </a:pPr>
            <a:r>
              <a:rPr lang="en-US"/>
              <a:t>Social media campaign launch</a:t>
            </a:r>
            <a:endParaRPr/>
          </a:p>
          <a:p>
            <a:pPr indent="-298450" lvl="0" marL="457200" rtl="0" algn="l">
              <a:lnSpc>
                <a:spcPct val="100000"/>
              </a:lnSpc>
              <a:spcBef>
                <a:spcPts val="0"/>
              </a:spcBef>
              <a:spcAft>
                <a:spcPts val="0"/>
              </a:spcAft>
              <a:buSzPts val="1100"/>
              <a:buFont typeface="Arial"/>
              <a:buAutoNum type="arabicPeriod"/>
            </a:pPr>
            <a:r>
              <a:rPr b="1" lang="en-US"/>
              <a:t>Community Activation:</a:t>
            </a:r>
            <a:r>
              <a:rPr lang="en-US"/>
              <a:t> </a:t>
            </a:r>
            <a:endParaRPr/>
          </a:p>
          <a:p>
            <a:pPr indent="-285750" lvl="1" marL="742950" rtl="0" algn="l">
              <a:lnSpc>
                <a:spcPct val="100000"/>
              </a:lnSpc>
              <a:spcBef>
                <a:spcPts val="0"/>
              </a:spcBef>
              <a:spcAft>
                <a:spcPts val="0"/>
              </a:spcAft>
              <a:buSzPts val="1100"/>
              <a:buFont typeface="Arial"/>
              <a:buAutoNum type="arabicPeriod" startAt="2"/>
            </a:pPr>
            <a:r>
              <a:rPr lang="en-US"/>
              <a:t>Nigerian diaspora events and presentations</a:t>
            </a:r>
            <a:endParaRPr/>
          </a:p>
          <a:p>
            <a:pPr indent="-285750" lvl="1" marL="742950" rtl="0" algn="l">
              <a:lnSpc>
                <a:spcPct val="100000"/>
              </a:lnSpc>
              <a:spcBef>
                <a:spcPts val="0"/>
              </a:spcBef>
              <a:spcAft>
                <a:spcPts val="0"/>
              </a:spcAft>
              <a:buSzPts val="1100"/>
              <a:buFont typeface="Arial"/>
              <a:buAutoNum type="arabicPeriod" startAt="2"/>
            </a:pPr>
            <a:r>
              <a:rPr lang="en-US"/>
              <a:t>University partnerships for student access</a:t>
            </a:r>
            <a:endParaRPr/>
          </a:p>
          <a:p>
            <a:pPr indent="-285750" lvl="1" marL="742950" rtl="0" algn="l">
              <a:lnSpc>
                <a:spcPct val="100000"/>
              </a:lnSpc>
              <a:spcBef>
                <a:spcPts val="0"/>
              </a:spcBef>
              <a:spcAft>
                <a:spcPts val="0"/>
              </a:spcAft>
              <a:buSzPts val="1100"/>
              <a:buFont typeface="Arial"/>
              <a:buAutoNum type="arabicPeriod" startAt="2"/>
            </a:pPr>
            <a:r>
              <a:rPr lang="en-US"/>
              <a:t>Cultural festival demonstrations</a:t>
            </a:r>
            <a:endParaRPr/>
          </a:p>
          <a:p>
            <a:pPr indent="-298450" lvl="0" marL="457200" rtl="0" algn="l">
              <a:lnSpc>
                <a:spcPct val="100000"/>
              </a:lnSpc>
              <a:spcBef>
                <a:spcPts val="0"/>
              </a:spcBef>
              <a:spcAft>
                <a:spcPts val="0"/>
              </a:spcAft>
              <a:buSzPts val="1100"/>
              <a:buNone/>
            </a:pPr>
            <a:r>
              <a:rPr b="1" lang="en-US"/>
              <a:t>Post-Launch </a:t>
            </a:r>
            <a:r>
              <a:rPr b="1" i="1" lang="en-US"/>
              <a:t>(Ongoing)</a:t>
            </a:r>
            <a:r>
              <a:rPr b="1" lang="en-US"/>
              <a:t>:</a:t>
            </a:r>
            <a:endParaRPr/>
          </a:p>
          <a:p>
            <a:pPr indent="-298450" lvl="0" marL="457200" rtl="0" algn="l">
              <a:lnSpc>
                <a:spcPct val="100000"/>
              </a:lnSpc>
              <a:spcBef>
                <a:spcPts val="0"/>
              </a:spcBef>
              <a:spcAft>
                <a:spcPts val="0"/>
              </a:spcAft>
              <a:buSzPts val="1100"/>
              <a:buFont typeface="Arial"/>
              <a:buAutoNum type="arabicPeriod"/>
            </a:pPr>
            <a:r>
              <a:rPr b="1" lang="en-US"/>
              <a:t>User Feedback Integration:</a:t>
            </a:r>
            <a:r>
              <a:rPr lang="en-US"/>
              <a:t> </a:t>
            </a:r>
            <a:endParaRPr/>
          </a:p>
          <a:p>
            <a:pPr indent="-285750" lvl="1" marL="742950" rtl="0" algn="l">
              <a:lnSpc>
                <a:spcPct val="100000"/>
              </a:lnSpc>
              <a:spcBef>
                <a:spcPts val="0"/>
              </a:spcBef>
              <a:spcAft>
                <a:spcPts val="0"/>
              </a:spcAft>
              <a:buSzPts val="1100"/>
              <a:buFont typeface="Arial"/>
              <a:buAutoNum type="arabicPeriod" startAt="2"/>
            </a:pPr>
            <a:r>
              <a:rPr lang="en-US"/>
              <a:t>Weekly user feedback review</a:t>
            </a:r>
            <a:endParaRPr/>
          </a:p>
          <a:p>
            <a:pPr indent="-285750" lvl="1" marL="742950" rtl="0" algn="l">
              <a:lnSpc>
                <a:spcPct val="100000"/>
              </a:lnSpc>
              <a:spcBef>
                <a:spcPts val="0"/>
              </a:spcBef>
              <a:spcAft>
                <a:spcPts val="0"/>
              </a:spcAft>
              <a:buSzPts val="1100"/>
              <a:buFont typeface="Arial"/>
              <a:buAutoNum type="arabicPeriod" startAt="2"/>
            </a:pPr>
            <a:r>
              <a:rPr lang="en-US"/>
              <a:t>Monthly feature updates</a:t>
            </a:r>
            <a:endParaRPr/>
          </a:p>
          <a:p>
            <a:pPr indent="-285750" lvl="1" marL="742950" rtl="0" algn="l">
              <a:lnSpc>
                <a:spcPct val="100000"/>
              </a:lnSpc>
              <a:spcBef>
                <a:spcPts val="0"/>
              </a:spcBef>
              <a:spcAft>
                <a:spcPts val="0"/>
              </a:spcAft>
              <a:buSzPts val="1100"/>
              <a:buFont typeface="Arial"/>
              <a:buAutoNum type="arabicPeriod" startAt="2"/>
            </a:pPr>
            <a:r>
              <a:rPr lang="en-US"/>
              <a:t>Community-driven content expansion</a:t>
            </a:r>
            <a:endParaRPr/>
          </a:p>
          <a:p>
            <a:pPr indent="-298450" lvl="0" marL="457200" rtl="0" algn="l">
              <a:lnSpc>
                <a:spcPct val="100000"/>
              </a:lnSpc>
              <a:spcBef>
                <a:spcPts val="0"/>
              </a:spcBef>
              <a:spcAft>
                <a:spcPts val="0"/>
              </a:spcAft>
              <a:buSzPts val="1100"/>
              <a:buFont typeface="Arial"/>
              <a:buAutoNum type="arabicPeriod"/>
            </a:pPr>
            <a:r>
              <a:rPr b="1" lang="en-US"/>
              <a:t>Growth Initiatives:</a:t>
            </a:r>
            <a:r>
              <a:rPr lang="en-US"/>
              <a:t> </a:t>
            </a:r>
            <a:endParaRPr/>
          </a:p>
          <a:p>
            <a:pPr indent="-285750" lvl="1" marL="742950" rtl="0" algn="l">
              <a:lnSpc>
                <a:spcPct val="100000"/>
              </a:lnSpc>
              <a:spcBef>
                <a:spcPts val="0"/>
              </a:spcBef>
              <a:spcAft>
                <a:spcPts val="0"/>
              </a:spcAft>
              <a:buSzPts val="1100"/>
              <a:buFont typeface="Arial"/>
              <a:buAutoNum type="arabicPeriod" startAt="2"/>
            </a:pPr>
            <a:r>
              <a:rPr lang="en-US"/>
              <a:t>Referral program for users</a:t>
            </a:r>
            <a:endParaRPr/>
          </a:p>
          <a:p>
            <a:pPr indent="-285750" lvl="1" marL="742950" rtl="0" algn="l">
              <a:lnSpc>
                <a:spcPct val="100000"/>
              </a:lnSpc>
              <a:spcBef>
                <a:spcPts val="0"/>
              </a:spcBef>
              <a:spcAft>
                <a:spcPts val="0"/>
              </a:spcAft>
              <a:buSzPts val="1100"/>
              <a:buFont typeface="Arial"/>
              <a:buAutoNum type="arabicPeriod" startAt="2"/>
            </a:pPr>
            <a:r>
              <a:rPr lang="en-US"/>
              <a:t>Educational institution partnerships</a:t>
            </a:r>
            <a:endParaRPr/>
          </a:p>
          <a:p>
            <a:pPr indent="-285750" lvl="1" marL="742950" rtl="0" algn="l">
              <a:lnSpc>
                <a:spcPct val="100000"/>
              </a:lnSpc>
              <a:spcBef>
                <a:spcPts val="0"/>
              </a:spcBef>
              <a:spcAft>
                <a:spcPts val="0"/>
              </a:spcAft>
              <a:buSzPts val="1100"/>
              <a:buFont typeface="Arial"/>
              <a:buAutoNum type="arabicPeriod" startAt="2"/>
            </a:pPr>
            <a:r>
              <a:rPr lang="en-US"/>
              <a:t>Corporate diversity program integration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Next Steps &amp; Immediate Actions</a:t>
            </a:r>
            <a:endParaRPr/>
          </a:p>
          <a:p>
            <a:pPr indent="-298450" lvl="0" marL="457200" rtl="0" algn="l">
              <a:lnSpc>
                <a:spcPct val="100000"/>
              </a:lnSpc>
              <a:spcBef>
                <a:spcPts val="0"/>
              </a:spcBef>
              <a:spcAft>
                <a:spcPts val="0"/>
              </a:spcAft>
              <a:buSzPts val="1100"/>
              <a:buNone/>
            </a:pPr>
            <a:r>
              <a:rPr b="1" lang="en-US"/>
              <a:t>Week 1 Priorities:</a:t>
            </a:r>
            <a:endParaRPr/>
          </a:p>
          <a:p>
            <a:pPr indent="-298450" lvl="0" marL="457200" rtl="0" algn="l">
              <a:lnSpc>
                <a:spcPct val="100000"/>
              </a:lnSpc>
              <a:spcBef>
                <a:spcPts val="0"/>
              </a:spcBef>
              <a:spcAft>
                <a:spcPts val="0"/>
              </a:spcAft>
              <a:buSzPts val="1100"/>
              <a:buFont typeface="Arial"/>
              <a:buAutoNum type="arabicPeriod"/>
            </a:pPr>
            <a:r>
              <a:rPr b="1" lang="en-US"/>
              <a:t>Finalize team hiring</a:t>
            </a:r>
            <a:r>
              <a:rPr lang="en-US"/>
              <a:t> - Complete recruitment for remaining positions</a:t>
            </a:r>
            <a:endParaRPr/>
          </a:p>
          <a:p>
            <a:pPr indent="-298450" lvl="0" marL="457200" rtl="0" algn="l">
              <a:lnSpc>
                <a:spcPct val="100000"/>
              </a:lnSpc>
              <a:spcBef>
                <a:spcPts val="0"/>
              </a:spcBef>
              <a:spcAft>
                <a:spcPts val="0"/>
              </a:spcAft>
              <a:buSzPts val="1100"/>
              <a:buFont typeface="Arial"/>
              <a:buAutoNum type="arabicPeriod"/>
            </a:pPr>
            <a:r>
              <a:rPr b="1" lang="en-US"/>
              <a:t>Establish linguistic partnerships</a:t>
            </a:r>
            <a:r>
              <a:rPr lang="en-US"/>
              <a:t> - Confirm agreements with Yoruba language experts</a:t>
            </a:r>
            <a:endParaRPr/>
          </a:p>
          <a:p>
            <a:pPr indent="-298450" lvl="0" marL="457200" rtl="0" algn="l">
              <a:lnSpc>
                <a:spcPct val="100000"/>
              </a:lnSpc>
              <a:spcBef>
                <a:spcPts val="0"/>
              </a:spcBef>
              <a:spcAft>
                <a:spcPts val="0"/>
              </a:spcAft>
              <a:buSzPts val="1100"/>
              <a:buFont typeface="Arial"/>
              <a:buAutoNum type="arabicPeriod"/>
            </a:pPr>
            <a:r>
              <a:rPr b="1" lang="en-US"/>
              <a:t>Set up development infrastructure</a:t>
            </a:r>
            <a:r>
              <a:rPr lang="en-US"/>
              <a:t> - GitHub, CI/CD, project management tools</a:t>
            </a:r>
            <a:endParaRPr/>
          </a:p>
          <a:p>
            <a:pPr indent="-298450" lvl="0" marL="457200" rtl="0" algn="l">
              <a:lnSpc>
                <a:spcPct val="100000"/>
              </a:lnSpc>
              <a:spcBef>
                <a:spcPts val="0"/>
              </a:spcBef>
              <a:spcAft>
                <a:spcPts val="0"/>
              </a:spcAft>
              <a:buSzPts val="1100"/>
              <a:buFont typeface="Arial"/>
              <a:buAutoNum type="arabicPeriod"/>
            </a:pPr>
            <a:r>
              <a:rPr b="1" lang="en-US"/>
              <a:t>Begin user research validation</a:t>
            </a:r>
            <a:r>
              <a:rPr lang="en-US"/>
              <a:t> - Schedule additional user interviews to validate assumptions</a:t>
            </a:r>
            <a:endParaRPr/>
          </a:p>
          <a:p>
            <a:pPr indent="-298450" lvl="0" marL="457200" rtl="0" algn="l">
              <a:lnSpc>
                <a:spcPct val="100000"/>
              </a:lnSpc>
              <a:spcBef>
                <a:spcPts val="0"/>
              </a:spcBef>
              <a:spcAft>
                <a:spcPts val="0"/>
              </a:spcAft>
              <a:buSzPts val="1100"/>
              <a:buNone/>
            </a:pPr>
            <a:r>
              <a:rPr b="1" lang="en-US"/>
              <a:t>Key Decisions Needed:</a:t>
            </a:r>
            <a:endParaRPr/>
          </a:p>
          <a:p>
            <a:pPr indent="-298450" lvl="0" marL="457200" rtl="0" algn="l">
              <a:lnSpc>
                <a:spcPct val="100000"/>
              </a:lnSpc>
              <a:spcBef>
                <a:spcPts val="0"/>
              </a:spcBef>
              <a:spcAft>
                <a:spcPts val="0"/>
              </a:spcAft>
              <a:buSzPts val="1100"/>
              <a:buFont typeface="Arial"/>
              <a:buChar char="•"/>
            </a:pPr>
            <a:r>
              <a:rPr b="1" lang="en-US"/>
              <a:t>Monetization Strategy:</a:t>
            </a:r>
            <a:r>
              <a:rPr lang="en-US"/>
              <a:t> Freemium vs. subscription model</a:t>
            </a:r>
            <a:endParaRPr/>
          </a:p>
          <a:p>
            <a:pPr indent="-298450" lvl="0" marL="457200" rtl="0" algn="l">
              <a:lnSpc>
                <a:spcPct val="100000"/>
              </a:lnSpc>
              <a:spcBef>
                <a:spcPts val="0"/>
              </a:spcBef>
              <a:spcAft>
                <a:spcPts val="0"/>
              </a:spcAft>
              <a:buSzPts val="1100"/>
              <a:buFont typeface="Arial"/>
              <a:buChar char="•"/>
            </a:pPr>
            <a:r>
              <a:rPr b="1" lang="en-US"/>
              <a:t>Platform Priority:</a:t>
            </a:r>
            <a:r>
              <a:rPr lang="en-US"/>
              <a:t> iOS first vs. simultaneous iOS/Android launch</a:t>
            </a:r>
            <a:endParaRPr/>
          </a:p>
          <a:p>
            <a:pPr indent="-298450" lvl="0" marL="457200" rtl="0" algn="l">
              <a:lnSpc>
                <a:spcPct val="100000"/>
              </a:lnSpc>
              <a:spcBef>
                <a:spcPts val="0"/>
              </a:spcBef>
              <a:spcAft>
                <a:spcPts val="0"/>
              </a:spcAft>
              <a:buSzPts val="1100"/>
              <a:buFont typeface="Arial"/>
              <a:buChar char="•"/>
            </a:pPr>
            <a:r>
              <a:rPr b="1" lang="en-US"/>
              <a:t>Content Partnerships:</a:t>
            </a:r>
            <a:r>
              <a:rPr lang="en-US"/>
              <a:t> Which Nigerian cultural organizations to partner with first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t>As the Product Manager for SpeakEasy Naija, I'm personally invested in this project's success. Having grown up in a Nigerian household where I witnessed firsthand the challenge of maintaining linguistic connections across generations, this isn't just a product—it's a mission.</a:t>
            </a:r>
            <a:endParaRPr/>
          </a:p>
          <a:p>
            <a:pPr indent="-298450" lvl="0" marL="457200" rtl="0" algn="l">
              <a:lnSpc>
                <a:spcPct val="100000"/>
              </a:lnSpc>
              <a:spcBef>
                <a:spcPts val="0"/>
              </a:spcBef>
              <a:spcAft>
                <a:spcPts val="0"/>
              </a:spcAft>
              <a:buSzPts val="1100"/>
              <a:buNone/>
            </a:pPr>
            <a:r>
              <a:rPr lang="en-US"/>
              <a:t>I'm committing to:</a:t>
            </a:r>
            <a:endParaRPr/>
          </a:p>
          <a:p>
            <a:pPr indent="-298450" lvl="0" marL="457200" rtl="0" algn="l">
              <a:lnSpc>
                <a:spcPct val="100000"/>
              </a:lnSpc>
              <a:spcBef>
                <a:spcPts val="0"/>
              </a:spcBef>
              <a:spcAft>
                <a:spcPts val="0"/>
              </a:spcAft>
              <a:buSzPts val="1100"/>
              <a:buFont typeface="Arial"/>
              <a:buChar char="•"/>
            </a:pPr>
            <a:r>
              <a:rPr b="1" lang="en-US"/>
              <a:t>Weekly user feedback sessions</a:t>
            </a:r>
            <a:r>
              <a:rPr lang="en-US"/>
              <a:t> to ensure we're building what people actually need</a:t>
            </a:r>
            <a:endParaRPr/>
          </a:p>
          <a:p>
            <a:pPr indent="-298450" lvl="0" marL="457200" rtl="0" algn="l">
              <a:lnSpc>
                <a:spcPct val="100000"/>
              </a:lnSpc>
              <a:spcBef>
                <a:spcPts val="0"/>
              </a:spcBef>
              <a:spcAft>
                <a:spcPts val="0"/>
              </a:spcAft>
              <a:buSzPts val="1100"/>
              <a:buFont typeface="Arial"/>
              <a:buChar char="•"/>
            </a:pPr>
            <a:r>
              <a:rPr b="1" lang="en-US"/>
              <a:t>Monthly cultural consultant reviews</a:t>
            </a:r>
            <a:r>
              <a:rPr lang="en-US"/>
              <a:t> to maintain authenticity</a:t>
            </a:r>
            <a:endParaRPr/>
          </a:p>
          <a:p>
            <a:pPr indent="-298450" lvl="0" marL="457200" rtl="0" algn="l">
              <a:lnSpc>
                <a:spcPct val="100000"/>
              </a:lnSpc>
              <a:spcBef>
                <a:spcPts val="0"/>
              </a:spcBef>
              <a:spcAft>
                <a:spcPts val="0"/>
              </a:spcAft>
              <a:buSzPts val="1100"/>
              <a:buFont typeface="Arial"/>
              <a:buChar char="•"/>
            </a:pPr>
            <a:r>
              <a:rPr b="1" lang="en-US"/>
              <a:t>Transparent communication</a:t>
            </a:r>
            <a:r>
              <a:rPr lang="en-US"/>
              <a:t> with stakeholders about progress and challenges</a:t>
            </a:r>
            <a:endParaRPr/>
          </a:p>
          <a:p>
            <a:pPr indent="-298450" lvl="0" marL="457200" rtl="0" algn="l">
              <a:lnSpc>
                <a:spcPct val="100000"/>
              </a:lnSpc>
              <a:spcBef>
                <a:spcPts val="0"/>
              </a:spcBef>
              <a:spcAft>
                <a:spcPts val="0"/>
              </a:spcAft>
              <a:buSzPts val="1100"/>
              <a:buFont typeface="Arial"/>
              <a:buChar char="•"/>
            </a:pPr>
            <a:r>
              <a:rPr b="1" lang="en-US"/>
              <a:t>Data-driven decisions</a:t>
            </a:r>
            <a:r>
              <a:rPr lang="en-US"/>
              <a:t> while never losing sight of our cultural mission</a:t>
            </a:r>
            <a:endParaRPr/>
          </a:p>
          <a:p>
            <a:pPr indent="-298450" lvl="0" marL="457200" rtl="0" algn="l">
              <a:lnSpc>
                <a:spcPct val="100000"/>
              </a:lnSpc>
              <a:spcBef>
                <a:spcPts val="0"/>
              </a:spcBef>
              <a:spcAft>
                <a:spcPts val="0"/>
              </a:spcAft>
              <a:buSzPts val="1100"/>
              <a:buChar char="●"/>
            </a:pPr>
            <a:r>
              <a:rPr lang="en-US"/>
              <a:t>This product has the potential to impact millions of people's cultural identity and family connections. I'm excited to lead this journey and make SpeakEasy Naija the bridge that connects Nigerians worldwide to their linguistic heritage.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Executive Summary</a:t>
            </a:r>
            <a:endParaRPr/>
          </a:p>
          <a:p>
            <a:pPr indent="-298450" lvl="0" marL="457200" rtl="0" algn="l">
              <a:lnSpc>
                <a:spcPct val="100000"/>
              </a:lnSpc>
              <a:spcBef>
                <a:spcPts val="0"/>
              </a:spcBef>
              <a:spcAft>
                <a:spcPts val="0"/>
              </a:spcAft>
              <a:buSzPts val="1100"/>
              <a:buChar char="●"/>
            </a:pPr>
            <a:r>
              <a:rPr lang="en-US"/>
              <a:t>As the Product Manager leading SpeakEasy Naija, I'm excited to present our roadmap for Nigeria's first AI-powered indigenous language learning platform. After 6 months of market research, user interviews, and stakeholder consultations, we've identified a critical gap in the language learning market that presents both a significant business opportunity and a chance to drive meaningful cultural impact.</a:t>
            </a:r>
            <a:endParaRPr/>
          </a:p>
          <a:p>
            <a:pPr indent="-298450" lvl="0" marL="457200" rtl="0" algn="l">
              <a:lnSpc>
                <a:spcPct val="100000"/>
              </a:lnSpc>
              <a:spcBef>
                <a:spcPts val="0"/>
              </a:spcBef>
              <a:spcAft>
                <a:spcPts val="0"/>
              </a:spcAft>
              <a:buSzPts val="1100"/>
              <a:buChar char="●"/>
            </a:pPr>
            <a:r>
              <a:rPr b="1" lang="en-US"/>
              <a:t>The Opportunity:</a:t>
            </a:r>
            <a:r>
              <a:rPr lang="en-US"/>
              <a:t> 200+ million Nigerians and 17+ million diaspora members lack accessible tools to learn indigenous languages. Current solutions are either non-existent or culturally inappropriate.</a:t>
            </a:r>
            <a:endParaRPr/>
          </a:p>
          <a:p>
            <a:pPr indent="-298450" lvl="0" marL="457200" rtl="0" algn="l">
              <a:lnSpc>
                <a:spcPct val="100000"/>
              </a:lnSpc>
              <a:spcBef>
                <a:spcPts val="0"/>
              </a:spcBef>
              <a:spcAft>
                <a:spcPts val="0"/>
              </a:spcAft>
              <a:buSzPts val="1100"/>
              <a:buChar char="●"/>
            </a:pPr>
            <a:r>
              <a:rPr b="1" lang="en-US"/>
              <a:t>Our Solution:</a:t>
            </a:r>
            <a:r>
              <a:rPr lang="en-US"/>
              <a:t> An AI companion that makes learning Yoruba, Igbo, and Hausa as engaging as learning Spanish or French, but with authentic cultural context that honors Nigerian heritage.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Market Research &amp; User Insights</a:t>
            </a:r>
            <a:endParaRPr/>
          </a:p>
          <a:p>
            <a:pPr indent="-298450" lvl="0" marL="457200" rtl="0" algn="l">
              <a:lnSpc>
                <a:spcPct val="100000"/>
              </a:lnSpc>
              <a:spcBef>
                <a:spcPts val="0"/>
              </a:spcBef>
              <a:spcAft>
                <a:spcPts val="0"/>
              </a:spcAft>
              <a:buSzPts val="1100"/>
              <a:buNone/>
            </a:pPr>
            <a:r>
              <a:rPr b="1" lang="en-US"/>
              <a:t>Primary Research Conducted:</a:t>
            </a:r>
            <a:endParaRPr/>
          </a:p>
          <a:p>
            <a:pPr indent="-298450" lvl="0" marL="457200" rtl="0" algn="l">
              <a:lnSpc>
                <a:spcPct val="100000"/>
              </a:lnSpc>
              <a:spcBef>
                <a:spcPts val="0"/>
              </a:spcBef>
              <a:spcAft>
                <a:spcPts val="0"/>
              </a:spcAft>
              <a:buSzPts val="1100"/>
              <a:buFont typeface="Arial"/>
              <a:buChar char="•"/>
            </a:pPr>
            <a:r>
              <a:rPr b="1" lang="en-US"/>
              <a:t>47 user interviews</a:t>
            </a:r>
            <a:r>
              <a:rPr lang="en-US"/>
              <a:t> with Nigerian diaspora (US, UK, Canada)</a:t>
            </a:r>
            <a:endParaRPr/>
          </a:p>
          <a:p>
            <a:pPr indent="-298450" lvl="0" marL="457200" rtl="0" algn="l">
              <a:lnSpc>
                <a:spcPct val="100000"/>
              </a:lnSpc>
              <a:spcBef>
                <a:spcPts val="0"/>
              </a:spcBef>
              <a:spcAft>
                <a:spcPts val="0"/>
              </a:spcAft>
              <a:buSzPts val="1100"/>
              <a:buFont typeface="Arial"/>
              <a:buChar char="•"/>
            </a:pPr>
            <a:r>
              <a:rPr b="1" lang="en-US"/>
              <a:t>62 surveys</a:t>
            </a:r>
            <a:r>
              <a:rPr lang="en-US"/>
              <a:t> from Nigerian university students</a:t>
            </a:r>
            <a:endParaRPr/>
          </a:p>
          <a:p>
            <a:pPr indent="-298450" lvl="0" marL="457200" rtl="0" algn="l">
              <a:lnSpc>
                <a:spcPct val="100000"/>
              </a:lnSpc>
              <a:spcBef>
                <a:spcPts val="0"/>
              </a:spcBef>
              <a:spcAft>
                <a:spcPts val="0"/>
              </a:spcAft>
              <a:buSzPts val="1100"/>
              <a:buFont typeface="Arial"/>
              <a:buChar char="•"/>
            </a:pPr>
            <a:r>
              <a:rPr b="1" lang="en-US"/>
              <a:t>12 focus groups</a:t>
            </a:r>
            <a:r>
              <a:rPr lang="en-US"/>
              <a:t> with parents wanting to teach children</a:t>
            </a:r>
            <a:endParaRPr/>
          </a:p>
          <a:p>
            <a:pPr indent="-298450" lvl="0" marL="457200" rtl="0" algn="l">
              <a:lnSpc>
                <a:spcPct val="100000"/>
              </a:lnSpc>
              <a:spcBef>
                <a:spcPts val="0"/>
              </a:spcBef>
              <a:spcAft>
                <a:spcPts val="0"/>
              </a:spcAft>
              <a:buSzPts val="1100"/>
              <a:buFont typeface="Arial"/>
              <a:buChar char="•"/>
            </a:pPr>
            <a:r>
              <a:rPr b="1" lang="en-US"/>
              <a:t>8 expert interviews</a:t>
            </a:r>
            <a:r>
              <a:rPr lang="en-US"/>
              <a:t> with Nigerian linguists and cultural practitioners</a:t>
            </a:r>
            <a:endParaRPr/>
          </a:p>
          <a:p>
            <a:pPr indent="-298450" lvl="0" marL="457200" rtl="0" algn="l">
              <a:lnSpc>
                <a:spcPct val="100000"/>
              </a:lnSpc>
              <a:spcBef>
                <a:spcPts val="0"/>
              </a:spcBef>
              <a:spcAft>
                <a:spcPts val="0"/>
              </a:spcAft>
              <a:buSzPts val="1100"/>
              <a:buNone/>
            </a:pPr>
            <a:r>
              <a:rPr b="1" lang="en-US"/>
              <a:t>Key Findings:</a:t>
            </a:r>
            <a:endParaRPr/>
          </a:p>
          <a:p>
            <a:pPr indent="-298450" lvl="0" marL="457200" rtl="0" algn="l">
              <a:lnSpc>
                <a:spcPct val="100000"/>
              </a:lnSpc>
              <a:spcBef>
                <a:spcPts val="0"/>
              </a:spcBef>
              <a:spcAft>
                <a:spcPts val="0"/>
              </a:spcAft>
              <a:buSzPts val="1100"/>
              <a:buNone/>
            </a:pPr>
            <a:r>
              <a:rPr b="1" lang="en-US"/>
              <a:t>Pain Points Identified:</a:t>
            </a:r>
            <a:endParaRPr/>
          </a:p>
          <a:p>
            <a:pPr indent="-298450" lvl="0" marL="457200" rtl="0" algn="l">
              <a:lnSpc>
                <a:spcPct val="100000"/>
              </a:lnSpc>
              <a:spcBef>
                <a:spcPts val="0"/>
              </a:spcBef>
              <a:spcAft>
                <a:spcPts val="0"/>
              </a:spcAft>
              <a:buSzPts val="1100"/>
              <a:buFont typeface="Arial"/>
              <a:buAutoNum type="arabicPeriod"/>
            </a:pPr>
            <a:r>
              <a:rPr b="1" lang="en-US"/>
              <a:t>Cultural Disconnect:</a:t>
            </a:r>
            <a:r>
              <a:rPr lang="en-US"/>
              <a:t> 73% of diaspora respondents feel disconnected from Nigerian culture due to language barriers</a:t>
            </a:r>
            <a:endParaRPr/>
          </a:p>
          <a:p>
            <a:pPr indent="-298450" lvl="0" marL="457200" rtl="0" algn="l">
              <a:lnSpc>
                <a:spcPct val="100000"/>
              </a:lnSpc>
              <a:spcBef>
                <a:spcPts val="0"/>
              </a:spcBef>
              <a:spcAft>
                <a:spcPts val="0"/>
              </a:spcAft>
              <a:buSzPts val="1100"/>
              <a:buFont typeface="Arial"/>
              <a:buAutoNum type="arabicPeriod"/>
            </a:pPr>
            <a:r>
              <a:rPr b="1" lang="en-US"/>
              <a:t>Limited Resources:</a:t>
            </a:r>
            <a:r>
              <a:rPr lang="en-US"/>
              <a:t> Only 2 existing apps cover Nigerian languages, both with poor user experience</a:t>
            </a:r>
            <a:endParaRPr/>
          </a:p>
          <a:p>
            <a:pPr indent="-298450" lvl="0" marL="457200" rtl="0" algn="l">
              <a:lnSpc>
                <a:spcPct val="100000"/>
              </a:lnSpc>
              <a:spcBef>
                <a:spcPts val="0"/>
              </a:spcBef>
              <a:spcAft>
                <a:spcPts val="0"/>
              </a:spcAft>
              <a:buSzPts val="1100"/>
              <a:buFont typeface="Arial"/>
              <a:buAutoNum type="arabicPeriod"/>
            </a:pPr>
            <a:r>
              <a:rPr b="1" lang="en-US"/>
              <a:t>Family Communication:</a:t>
            </a:r>
            <a:r>
              <a:rPr lang="en-US"/>
              <a:t> 68% struggle to communicate with older relatives in native languages</a:t>
            </a:r>
            <a:endParaRPr/>
          </a:p>
          <a:p>
            <a:pPr indent="-298450" lvl="0" marL="457200" rtl="0" algn="l">
              <a:lnSpc>
                <a:spcPct val="100000"/>
              </a:lnSpc>
              <a:spcBef>
                <a:spcPts val="0"/>
              </a:spcBef>
              <a:spcAft>
                <a:spcPts val="0"/>
              </a:spcAft>
              <a:buSzPts val="1100"/>
              <a:buFont typeface="Arial"/>
              <a:buAutoNum type="arabicPeriod"/>
            </a:pPr>
            <a:r>
              <a:rPr b="1" lang="en-US"/>
              <a:t>Professional Need:</a:t>
            </a:r>
            <a:r>
              <a:rPr lang="en-US"/>
              <a:t> 45% need indigenous language skills for business within Nigeria</a:t>
            </a:r>
            <a:endParaRPr/>
          </a:p>
          <a:p>
            <a:pPr indent="-298450" lvl="0" marL="457200" rtl="0" algn="l">
              <a:lnSpc>
                <a:spcPct val="100000"/>
              </a:lnSpc>
              <a:spcBef>
                <a:spcPts val="0"/>
              </a:spcBef>
              <a:spcAft>
                <a:spcPts val="0"/>
              </a:spcAft>
              <a:buSzPts val="1100"/>
              <a:buNone/>
            </a:pPr>
            <a:r>
              <a:rPr b="1" lang="en-US"/>
              <a:t>User Motivation Drivers:</a:t>
            </a:r>
            <a:endParaRPr/>
          </a:p>
          <a:p>
            <a:pPr indent="-298450" lvl="0" marL="457200" rtl="0" algn="l">
              <a:lnSpc>
                <a:spcPct val="100000"/>
              </a:lnSpc>
              <a:spcBef>
                <a:spcPts val="0"/>
              </a:spcBef>
              <a:spcAft>
                <a:spcPts val="0"/>
              </a:spcAft>
              <a:buSzPts val="1100"/>
              <a:buFont typeface="Arial"/>
              <a:buChar char="•"/>
            </a:pPr>
            <a:r>
              <a:rPr b="1" lang="en-US"/>
              <a:t>Cultural Identity</a:t>
            </a:r>
            <a:r>
              <a:rPr lang="en-US"/>
              <a:t> (89% of respondents)</a:t>
            </a:r>
            <a:endParaRPr/>
          </a:p>
          <a:p>
            <a:pPr indent="-298450" lvl="0" marL="457200" rtl="0" algn="l">
              <a:lnSpc>
                <a:spcPct val="100000"/>
              </a:lnSpc>
              <a:spcBef>
                <a:spcPts val="0"/>
              </a:spcBef>
              <a:spcAft>
                <a:spcPts val="0"/>
              </a:spcAft>
              <a:buSzPts val="1100"/>
              <a:buFont typeface="Arial"/>
              <a:buChar char="•"/>
            </a:pPr>
            <a:r>
              <a:rPr b="1" lang="en-US"/>
              <a:t>Family Connection</a:t>
            </a:r>
            <a:r>
              <a:rPr lang="en-US"/>
              <a:t> (76%)</a:t>
            </a:r>
            <a:endParaRPr/>
          </a:p>
          <a:p>
            <a:pPr indent="-298450" lvl="0" marL="457200" rtl="0" algn="l">
              <a:lnSpc>
                <a:spcPct val="100000"/>
              </a:lnSpc>
              <a:spcBef>
                <a:spcPts val="0"/>
              </a:spcBef>
              <a:spcAft>
                <a:spcPts val="0"/>
              </a:spcAft>
              <a:buSzPts val="1100"/>
              <a:buFont typeface="Arial"/>
              <a:buChar char="•"/>
            </a:pPr>
            <a:r>
              <a:rPr b="1" lang="en-US"/>
              <a:t>Professional Advancement</a:t>
            </a:r>
            <a:r>
              <a:rPr lang="en-US"/>
              <a:t> (34%)</a:t>
            </a:r>
            <a:endParaRPr/>
          </a:p>
          <a:p>
            <a:pPr indent="-298450" lvl="0" marL="457200" rtl="0" algn="l">
              <a:lnSpc>
                <a:spcPct val="100000"/>
              </a:lnSpc>
              <a:spcBef>
                <a:spcPts val="0"/>
              </a:spcBef>
              <a:spcAft>
                <a:spcPts val="0"/>
              </a:spcAft>
              <a:buSzPts val="1100"/>
              <a:buFont typeface="Arial"/>
              <a:buChar char="•"/>
            </a:pPr>
            <a:r>
              <a:rPr b="1" lang="en-US"/>
              <a:t>Academic Interest</a:t>
            </a:r>
            <a:r>
              <a:rPr lang="en-US"/>
              <a:t> (28%)</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Product Vision &amp; Strategy</a:t>
            </a:r>
            <a:endParaRPr/>
          </a:p>
          <a:p>
            <a:pPr indent="-298450" lvl="0" marL="457200" rtl="0" algn="l">
              <a:lnSpc>
                <a:spcPct val="100000"/>
              </a:lnSpc>
              <a:spcBef>
                <a:spcPts val="0"/>
              </a:spcBef>
              <a:spcAft>
                <a:spcPts val="0"/>
              </a:spcAft>
              <a:buSzPts val="1100"/>
              <a:buNone/>
            </a:pPr>
            <a:r>
              <a:rPr b="1" lang="en-US"/>
              <a:t>Vision Statement:</a:t>
            </a:r>
            <a:endParaRPr/>
          </a:p>
          <a:p>
            <a:pPr indent="-298450" lvl="0" marL="457200" rtl="0" algn="l">
              <a:lnSpc>
                <a:spcPct val="100000"/>
              </a:lnSpc>
              <a:spcBef>
                <a:spcPts val="0"/>
              </a:spcBef>
              <a:spcAft>
                <a:spcPts val="0"/>
              </a:spcAft>
              <a:buSzPts val="1100"/>
              <a:buNone/>
            </a:pPr>
            <a:r>
              <a:rPr lang="en-US"/>
              <a:t>"To bridge generational and geographical gaps by making Nigerian indigenous languages accessible to anyone, anywhere, while preserving cultural authenticity and fostering community connection."</a:t>
            </a:r>
            <a:endParaRPr/>
          </a:p>
          <a:p>
            <a:pPr indent="-298450" lvl="0" marL="457200" rtl="0" algn="l">
              <a:lnSpc>
                <a:spcPct val="100000"/>
              </a:lnSpc>
              <a:spcBef>
                <a:spcPts val="0"/>
              </a:spcBef>
              <a:spcAft>
                <a:spcPts val="0"/>
              </a:spcAft>
              <a:buSzPts val="1100"/>
              <a:buNone/>
            </a:pPr>
            <a:r>
              <a:rPr b="1" lang="en-US"/>
              <a:t>Product Strategy:</a:t>
            </a:r>
            <a:endParaRPr/>
          </a:p>
          <a:p>
            <a:pPr indent="-298450" lvl="0" marL="457200" rtl="0" algn="l">
              <a:lnSpc>
                <a:spcPct val="100000"/>
              </a:lnSpc>
              <a:spcBef>
                <a:spcPts val="0"/>
              </a:spcBef>
              <a:spcAft>
                <a:spcPts val="0"/>
              </a:spcAft>
              <a:buSzPts val="1100"/>
              <a:buNone/>
            </a:pPr>
            <a:r>
              <a:rPr lang="en-US"/>
              <a:t>We're following a </a:t>
            </a:r>
            <a:r>
              <a:rPr b="1" lang="en-US"/>
              <a:t>"Cultural-First, Technology-Second"</a:t>
            </a:r>
            <a:r>
              <a:rPr lang="en-US"/>
              <a:t> approach, ensuring every feature serves cultural preservation while leveraging cutting-edge AI.</a:t>
            </a:r>
            <a:endParaRPr/>
          </a:p>
          <a:p>
            <a:pPr indent="-298450" lvl="0" marL="457200" rtl="0" algn="l">
              <a:lnSpc>
                <a:spcPct val="100000"/>
              </a:lnSpc>
              <a:spcBef>
                <a:spcPts val="0"/>
              </a:spcBef>
              <a:spcAft>
                <a:spcPts val="0"/>
              </a:spcAft>
              <a:buSzPts val="1100"/>
              <a:buChar char="●"/>
            </a:pPr>
            <a:r>
              <a:rPr b="1" lang="en-US"/>
              <a:t>Phase 1 (MVP):</a:t>
            </a:r>
            <a:r>
              <a:rPr lang="en-US"/>
              <a:t> Yoruba conversational AI with cultural context</a:t>
            </a:r>
            <a:br>
              <a:rPr lang="en-US"/>
            </a:br>
            <a:r>
              <a:rPr b="1" lang="en-US"/>
              <a:t>Phase 2:</a:t>
            </a:r>
            <a:r>
              <a:rPr lang="en-US"/>
              <a:t> Multi-language expansion (Igbo, Hausa)</a:t>
            </a:r>
            <a:br>
              <a:rPr lang="en-US"/>
            </a:br>
            <a:r>
              <a:rPr b="1" lang="en-US"/>
              <a:t>Phase 3:</a:t>
            </a:r>
            <a:r>
              <a:rPr lang="en-US"/>
              <a:t> Community features and advanced learning tools</a:t>
            </a:r>
            <a:br>
              <a:rPr lang="en-US"/>
            </a:br>
            <a:r>
              <a:rPr b="1" lang="en-US"/>
              <a:t>Phase 4:</a:t>
            </a:r>
            <a:r>
              <a:rPr lang="en-US"/>
              <a:t> Educational partnerships and enterprise solutions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Target Market Analysis</a:t>
            </a:r>
            <a:endParaRPr/>
          </a:p>
          <a:p>
            <a:pPr indent="-298450" lvl="0" marL="457200" rtl="0" algn="l">
              <a:lnSpc>
                <a:spcPct val="100000"/>
              </a:lnSpc>
              <a:spcBef>
                <a:spcPts val="0"/>
              </a:spcBef>
              <a:spcAft>
                <a:spcPts val="0"/>
              </a:spcAft>
              <a:buSzPts val="1100"/>
              <a:buNone/>
            </a:pPr>
            <a:r>
              <a:rPr b="1" lang="en-US"/>
              <a:t>Primary Markets:</a:t>
            </a:r>
            <a:endParaRPr/>
          </a:p>
          <a:p>
            <a:pPr indent="-298450" lvl="0" marL="457200" rtl="0" algn="l">
              <a:lnSpc>
                <a:spcPct val="100000"/>
              </a:lnSpc>
              <a:spcBef>
                <a:spcPts val="0"/>
              </a:spcBef>
              <a:spcAft>
                <a:spcPts val="0"/>
              </a:spcAft>
              <a:buSzPts val="1100"/>
              <a:buNone/>
            </a:pPr>
            <a:r>
              <a:rPr b="1" lang="en-US"/>
              <a:t>1. Nigerian Diaspora (Priority #1)</a:t>
            </a:r>
            <a:endParaRPr/>
          </a:p>
          <a:p>
            <a:pPr indent="-298450" lvl="0" marL="457200" rtl="0" algn="l">
              <a:lnSpc>
                <a:spcPct val="100000"/>
              </a:lnSpc>
              <a:spcBef>
                <a:spcPts val="0"/>
              </a:spcBef>
              <a:spcAft>
                <a:spcPts val="0"/>
              </a:spcAft>
              <a:buSzPts val="1100"/>
              <a:buFont typeface="Arial"/>
              <a:buChar char="•"/>
            </a:pPr>
            <a:r>
              <a:rPr b="1" lang="en-US"/>
              <a:t>Size:</a:t>
            </a:r>
            <a:r>
              <a:rPr lang="en-US"/>
              <a:t> 17+ million globally</a:t>
            </a:r>
            <a:endParaRPr/>
          </a:p>
          <a:p>
            <a:pPr indent="-298450" lvl="0" marL="457200" rtl="0" algn="l">
              <a:lnSpc>
                <a:spcPct val="100000"/>
              </a:lnSpc>
              <a:spcBef>
                <a:spcPts val="0"/>
              </a:spcBef>
              <a:spcAft>
                <a:spcPts val="0"/>
              </a:spcAft>
              <a:buSzPts val="1100"/>
              <a:buFont typeface="Arial"/>
              <a:buChar char="•"/>
            </a:pPr>
            <a:r>
              <a:rPr b="1" lang="en-US"/>
              <a:t>Key Regions:</a:t>
            </a:r>
            <a:r>
              <a:rPr lang="en-US"/>
              <a:t> USA (3.5M), UK (0.7M), Canada (0.5M)</a:t>
            </a:r>
            <a:endParaRPr/>
          </a:p>
          <a:p>
            <a:pPr indent="-298450" lvl="0" marL="457200" rtl="0" algn="l">
              <a:lnSpc>
                <a:spcPct val="100000"/>
              </a:lnSpc>
              <a:spcBef>
                <a:spcPts val="0"/>
              </a:spcBef>
              <a:spcAft>
                <a:spcPts val="0"/>
              </a:spcAft>
              <a:buSzPts val="1100"/>
              <a:buFont typeface="Arial"/>
              <a:buChar char="•"/>
            </a:pPr>
            <a:r>
              <a:rPr b="1" lang="en-US"/>
              <a:t>Demographics:</a:t>
            </a:r>
            <a:r>
              <a:rPr lang="en-US"/>
              <a:t> 25-45 years, high income, tech-savvy</a:t>
            </a:r>
            <a:endParaRPr/>
          </a:p>
          <a:p>
            <a:pPr indent="-298450" lvl="0" marL="457200" rtl="0" algn="l">
              <a:lnSpc>
                <a:spcPct val="100000"/>
              </a:lnSpc>
              <a:spcBef>
                <a:spcPts val="0"/>
              </a:spcBef>
              <a:spcAft>
                <a:spcPts val="0"/>
              </a:spcAft>
              <a:buSzPts val="1100"/>
              <a:buFont typeface="Arial"/>
              <a:buChar char="•"/>
            </a:pPr>
            <a:r>
              <a:rPr b="1" lang="en-US"/>
              <a:t>Pain Point:</a:t>
            </a:r>
            <a:r>
              <a:rPr lang="en-US"/>
              <a:t> Cultural disconnection and inability to pass language to children</a:t>
            </a:r>
            <a:endParaRPr/>
          </a:p>
          <a:p>
            <a:pPr indent="-298450" lvl="0" marL="457200" rtl="0" algn="l">
              <a:lnSpc>
                <a:spcPct val="100000"/>
              </a:lnSpc>
              <a:spcBef>
                <a:spcPts val="0"/>
              </a:spcBef>
              <a:spcAft>
                <a:spcPts val="0"/>
              </a:spcAft>
              <a:buSzPts val="1100"/>
              <a:buNone/>
            </a:pPr>
            <a:r>
              <a:rPr b="1" lang="en-US"/>
              <a:t>2. Nigerian Urban Youth (Priority #2)</a:t>
            </a:r>
            <a:endParaRPr/>
          </a:p>
          <a:p>
            <a:pPr indent="-298450" lvl="0" marL="457200" rtl="0" algn="l">
              <a:lnSpc>
                <a:spcPct val="100000"/>
              </a:lnSpc>
              <a:spcBef>
                <a:spcPts val="0"/>
              </a:spcBef>
              <a:spcAft>
                <a:spcPts val="0"/>
              </a:spcAft>
              <a:buSzPts val="1100"/>
              <a:buFont typeface="Arial"/>
              <a:buChar char="•"/>
            </a:pPr>
            <a:r>
              <a:rPr b="1" lang="en-US"/>
              <a:t>Size:</a:t>
            </a:r>
            <a:r>
              <a:rPr lang="en-US"/>
              <a:t> 45+ million (ages 18-35)</a:t>
            </a:r>
            <a:endParaRPr/>
          </a:p>
          <a:p>
            <a:pPr indent="-298450" lvl="0" marL="457200" rtl="0" algn="l">
              <a:lnSpc>
                <a:spcPct val="100000"/>
              </a:lnSpc>
              <a:spcBef>
                <a:spcPts val="0"/>
              </a:spcBef>
              <a:spcAft>
                <a:spcPts val="0"/>
              </a:spcAft>
              <a:buSzPts val="1100"/>
              <a:buFont typeface="Arial"/>
              <a:buChar char="•"/>
            </a:pPr>
            <a:r>
              <a:rPr b="1" lang="en-US"/>
              <a:t>Locations:</a:t>
            </a:r>
            <a:r>
              <a:rPr lang="en-US"/>
              <a:t> Lagos, Abuja, Port Harcourt, Kano</a:t>
            </a:r>
            <a:endParaRPr/>
          </a:p>
          <a:p>
            <a:pPr indent="-298450" lvl="0" marL="457200" rtl="0" algn="l">
              <a:lnSpc>
                <a:spcPct val="100000"/>
              </a:lnSpc>
              <a:spcBef>
                <a:spcPts val="0"/>
              </a:spcBef>
              <a:spcAft>
                <a:spcPts val="0"/>
              </a:spcAft>
              <a:buSzPts val="1100"/>
              <a:buFont typeface="Arial"/>
              <a:buChar char="•"/>
            </a:pPr>
            <a:r>
              <a:rPr b="1" lang="en-US"/>
              <a:t>Demographics:</a:t>
            </a:r>
            <a:r>
              <a:rPr lang="en-US"/>
              <a:t> University students, young professionals</a:t>
            </a:r>
            <a:endParaRPr/>
          </a:p>
          <a:p>
            <a:pPr indent="-298450" lvl="0" marL="457200" rtl="0" algn="l">
              <a:lnSpc>
                <a:spcPct val="100000"/>
              </a:lnSpc>
              <a:spcBef>
                <a:spcPts val="0"/>
              </a:spcBef>
              <a:spcAft>
                <a:spcPts val="0"/>
              </a:spcAft>
              <a:buSzPts val="1100"/>
              <a:buFont typeface="Arial"/>
              <a:buChar char="•"/>
            </a:pPr>
            <a:r>
              <a:rPr b="1" lang="en-US"/>
              <a:t>Pain Point:</a:t>
            </a:r>
            <a:r>
              <a:rPr lang="en-US"/>
              <a:t> Want to learn additional Nigerian languages for cultural and professional reasons</a:t>
            </a:r>
            <a:endParaRPr/>
          </a:p>
          <a:p>
            <a:pPr indent="-298450" lvl="0" marL="457200" rtl="0" algn="l">
              <a:lnSpc>
                <a:spcPct val="100000"/>
              </a:lnSpc>
              <a:spcBef>
                <a:spcPts val="0"/>
              </a:spcBef>
              <a:spcAft>
                <a:spcPts val="0"/>
              </a:spcAft>
              <a:buSzPts val="1100"/>
              <a:buNone/>
            </a:pPr>
            <a:r>
              <a:rPr b="1" lang="en-US"/>
              <a:t>3. Heritage Learners (Secondary)</a:t>
            </a:r>
            <a:endParaRPr/>
          </a:p>
          <a:p>
            <a:pPr indent="-298450" lvl="0" marL="457200" rtl="0" algn="l">
              <a:lnSpc>
                <a:spcPct val="100000"/>
              </a:lnSpc>
              <a:spcBef>
                <a:spcPts val="0"/>
              </a:spcBef>
              <a:spcAft>
                <a:spcPts val="0"/>
              </a:spcAft>
              <a:buSzPts val="1100"/>
              <a:buFont typeface="Arial"/>
              <a:buChar char="•"/>
            </a:pPr>
            <a:r>
              <a:rPr b="1" lang="en-US"/>
              <a:t>Size:</a:t>
            </a:r>
            <a:r>
              <a:rPr lang="en-US"/>
              <a:t> 8+ million (second/third generation)</a:t>
            </a:r>
            <a:endParaRPr/>
          </a:p>
          <a:p>
            <a:pPr indent="-298450" lvl="0" marL="457200" rtl="0" algn="l">
              <a:lnSpc>
                <a:spcPct val="100000"/>
              </a:lnSpc>
              <a:spcBef>
                <a:spcPts val="0"/>
              </a:spcBef>
              <a:spcAft>
                <a:spcPts val="0"/>
              </a:spcAft>
              <a:buSzPts val="1100"/>
              <a:buFont typeface="Arial"/>
              <a:buChar char="•"/>
            </a:pPr>
            <a:r>
              <a:rPr b="1" lang="en-US"/>
              <a:t>Demographics:</a:t>
            </a:r>
            <a:r>
              <a:rPr lang="en-US"/>
              <a:t> Children of Nigerian immigrants</a:t>
            </a:r>
            <a:endParaRPr/>
          </a:p>
          <a:p>
            <a:pPr indent="-298450" lvl="0" marL="457200" rtl="0" algn="l">
              <a:lnSpc>
                <a:spcPct val="100000"/>
              </a:lnSpc>
              <a:spcBef>
                <a:spcPts val="0"/>
              </a:spcBef>
              <a:spcAft>
                <a:spcPts val="0"/>
              </a:spcAft>
              <a:buSzPts val="1100"/>
              <a:buFont typeface="Arial"/>
              <a:buChar char="•"/>
            </a:pPr>
            <a:r>
              <a:rPr b="1" lang="en-US"/>
              <a:t>Pain Point:</a:t>
            </a:r>
            <a:r>
              <a:rPr lang="en-US"/>
              <a:t> Limited exposure but high motivation to connect with roots</a:t>
            </a:r>
            <a:endParaRPr/>
          </a:p>
          <a:p>
            <a:pPr indent="-298450" lvl="0" marL="457200" rtl="0" algn="l">
              <a:lnSpc>
                <a:spcPct val="100000"/>
              </a:lnSpc>
              <a:spcBef>
                <a:spcPts val="0"/>
              </a:spcBef>
              <a:spcAft>
                <a:spcPts val="0"/>
              </a:spcAft>
              <a:buSzPts val="1100"/>
              <a:buNone/>
            </a:pPr>
            <a:r>
              <a:rPr b="1" lang="en-US"/>
              <a:t>Market Size:</a:t>
            </a:r>
            <a:endParaRPr/>
          </a:p>
          <a:p>
            <a:pPr indent="-298450" lvl="0" marL="457200" rtl="0" algn="l">
              <a:lnSpc>
                <a:spcPct val="100000"/>
              </a:lnSpc>
              <a:spcBef>
                <a:spcPts val="0"/>
              </a:spcBef>
              <a:spcAft>
                <a:spcPts val="0"/>
              </a:spcAft>
              <a:buSzPts val="1100"/>
              <a:buFont typeface="Arial"/>
              <a:buChar char="•"/>
            </a:pPr>
            <a:r>
              <a:rPr b="1" lang="en-US"/>
              <a:t>TAM (Total Addressable Market):</a:t>
            </a:r>
            <a:r>
              <a:rPr lang="en-US"/>
              <a:t> $2.8B (Global language learning market subset)</a:t>
            </a:r>
            <a:endParaRPr/>
          </a:p>
          <a:p>
            <a:pPr indent="-298450" lvl="0" marL="457200" rtl="0" algn="l">
              <a:lnSpc>
                <a:spcPct val="100000"/>
              </a:lnSpc>
              <a:spcBef>
                <a:spcPts val="0"/>
              </a:spcBef>
              <a:spcAft>
                <a:spcPts val="0"/>
              </a:spcAft>
              <a:buSzPts val="1100"/>
              <a:buFont typeface="Arial"/>
              <a:buChar char="•"/>
            </a:pPr>
            <a:r>
              <a:rPr b="1" lang="en-US"/>
              <a:t>SAM (Serviceable Addressable Market):</a:t>
            </a:r>
            <a:r>
              <a:rPr lang="en-US"/>
              <a:t> $420M (Nigerian language learning)</a:t>
            </a:r>
            <a:endParaRPr/>
          </a:p>
          <a:p>
            <a:pPr indent="-298450" lvl="0" marL="457200" rtl="0" algn="l">
              <a:lnSpc>
                <a:spcPct val="100000"/>
              </a:lnSpc>
              <a:spcBef>
                <a:spcPts val="0"/>
              </a:spcBef>
              <a:spcAft>
                <a:spcPts val="0"/>
              </a:spcAft>
              <a:buSzPts val="1100"/>
              <a:buFont typeface="Arial"/>
              <a:buChar char="•"/>
            </a:pPr>
            <a:r>
              <a:rPr b="1" lang="en-US"/>
              <a:t>SOM (Serviceable Obtainable Market):</a:t>
            </a:r>
            <a:r>
              <a:rPr lang="en-US"/>
              <a:t> $12M (5-year realistic capture)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User Personas </a:t>
            </a:r>
            <a:r>
              <a:rPr b="1" i="1" lang="en-US"/>
              <a:t>(Based on Research)</a:t>
            </a:r>
            <a:endParaRPr b="1"/>
          </a:p>
          <a:p>
            <a:pPr indent="-298450" lvl="0" marL="457200" rtl="0" algn="l">
              <a:lnSpc>
                <a:spcPct val="100000"/>
              </a:lnSpc>
              <a:spcBef>
                <a:spcPts val="0"/>
              </a:spcBef>
              <a:spcAft>
                <a:spcPts val="0"/>
              </a:spcAft>
              <a:buSzPts val="1100"/>
              <a:buNone/>
            </a:pPr>
            <a:r>
              <a:rPr b="1" lang="en-US"/>
              <a:t>Primary Persona: "Diaspora Dami"</a:t>
            </a:r>
            <a:endParaRPr/>
          </a:p>
          <a:p>
            <a:pPr indent="-298450" lvl="0" marL="457200" rtl="0" algn="l">
              <a:lnSpc>
                <a:spcPct val="100000"/>
              </a:lnSpc>
              <a:spcBef>
                <a:spcPts val="0"/>
              </a:spcBef>
              <a:spcAft>
                <a:spcPts val="0"/>
              </a:spcAft>
              <a:buSzPts val="1100"/>
              <a:buNone/>
            </a:pPr>
            <a:r>
              <a:rPr b="1" lang="en-US"/>
              <a:t>Demographics:</a:t>
            </a:r>
            <a:r>
              <a:rPr lang="en-US"/>
              <a:t> Female, 32, Software Engineer, Houston, TX</a:t>
            </a:r>
            <a:br>
              <a:rPr lang="en-US"/>
            </a:br>
            <a:r>
              <a:rPr b="1" lang="en-US"/>
              <a:t>Background:</a:t>
            </a:r>
            <a:r>
              <a:rPr lang="en-US"/>
              <a:t> Born in Nigeria, moved to US at age 12</a:t>
            </a:r>
            <a:br>
              <a:rPr lang="en-US"/>
            </a:br>
            <a:r>
              <a:rPr b="1" lang="en-US"/>
              <a:t>Goal:</a:t>
            </a:r>
            <a:r>
              <a:rPr lang="en-US"/>
              <a:t> Wants to teach her 5-year-old daughter Yoruba</a:t>
            </a:r>
            <a:br>
              <a:rPr lang="en-US"/>
            </a:br>
            <a:r>
              <a:rPr b="1" lang="en-US"/>
              <a:t>Frustrations:</a:t>
            </a:r>
            <a:r>
              <a:rPr lang="en-US"/>
              <a:t> Limited resources, feels culturally disconnected</a:t>
            </a:r>
            <a:br>
              <a:rPr lang="en-US"/>
            </a:br>
            <a:r>
              <a:rPr b="1" lang="en-US"/>
              <a:t>Tech Comfort:</a:t>
            </a:r>
            <a:r>
              <a:rPr lang="en-US"/>
              <a:t> High - uses multiple apps daily</a:t>
            </a:r>
            <a:br>
              <a:rPr lang="en-US"/>
            </a:br>
            <a:r>
              <a:rPr b="1" lang="en-US"/>
              <a:t>Quote:</a:t>
            </a:r>
            <a:r>
              <a:rPr lang="en-US"/>
              <a:t> </a:t>
            </a:r>
            <a:r>
              <a:rPr i="1" lang="en-US"/>
              <a:t>"I want my daughter to know where she comes from, but I can barely hold a conversation with my own grandmother."</a:t>
            </a:r>
            <a:endParaRPr/>
          </a:p>
          <a:p>
            <a:pPr indent="-298450" lvl="0" marL="457200" rtl="0" algn="l">
              <a:lnSpc>
                <a:spcPct val="100000"/>
              </a:lnSpc>
              <a:spcBef>
                <a:spcPts val="0"/>
              </a:spcBef>
              <a:spcAft>
                <a:spcPts val="0"/>
              </a:spcAft>
              <a:buSzPts val="1100"/>
              <a:buNone/>
            </a:pPr>
            <a:r>
              <a:rPr b="1" lang="en-US"/>
              <a:t>Secondary Persona: "Student Emeka"</a:t>
            </a:r>
            <a:endParaRPr/>
          </a:p>
          <a:p>
            <a:pPr indent="-298450" lvl="0" marL="457200" rtl="0" algn="l">
              <a:lnSpc>
                <a:spcPct val="100000"/>
              </a:lnSpc>
              <a:spcBef>
                <a:spcPts val="0"/>
              </a:spcBef>
              <a:spcAft>
                <a:spcPts val="0"/>
              </a:spcAft>
              <a:buSzPts val="1100"/>
              <a:buChar char="●"/>
            </a:pPr>
            <a:r>
              <a:rPr b="1" lang="en-US"/>
              <a:t>Demographics:</a:t>
            </a:r>
            <a:r>
              <a:rPr lang="en-US"/>
              <a:t> Male, 22, University Student, Lagos</a:t>
            </a:r>
            <a:br>
              <a:rPr lang="en-US"/>
            </a:br>
            <a:r>
              <a:rPr b="1" lang="en-US"/>
              <a:t>Background:</a:t>
            </a:r>
            <a:r>
              <a:rPr lang="en-US"/>
              <a:t> Igbo native wanting to learn Yoruba for business</a:t>
            </a:r>
            <a:br>
              <a:rPr lang="en-US"/>
            </a:br>
            <a:r>
              <a:rPr b="1" lang="en-US"/>
              <a:t>Goal:</a:t>
            </a:r>
            <a:r>
              <a:rPr lang="en-US"/>
              <a:t> Improve communication skills for future career</a:t>
            </a:r>
            <a:br>
              <a:rPr lang="en-US"/>
            </a:br>
            <a:r>
              <a:rPr b="1" lang="en-US"/>
              <a:t>Frustrations:</a:t>
            </a:r>
            <a:r>
              <a:rPr lang="en-US"/>
              <a:t> Busy schedule, wants flexible learning</a:t>
            </a:r>
            <a:br>
              <a:rPr lang="en-US"/>
            </a:br>
            <a:r>
              <a:rPr b="1" lang="en-US"/>
              <a:t>Tech Comfort:</a:t>
            </a:r>
            <a:r>
              <a:rPr lang="en-US"/>
              <a:t> Very High - early adopter</a:t>
            </a:r>
            <a:br>
              <a:rPr lang="en-US"/>
            </a:br>
            <a:r>
              <a:rPr b="1" lang="en-US"/>
              <a:t>Quote:</a:t>
            </a:r>
            <a:r>
              <a:rPr lang="en-US"/>
              <a:t> </a:t>
            </a:r>
            <a:r>
              <a:rPr i="1" lang="en-US"/>
              <a:t>"Nigeria is diverse, and speaking multiple local languages gives you an edge."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Product Requirements</a:t>
            </a:r>
            <a:endParaRPr/>
          </a:p>
          <a:p>
            <a:pPr indent="-298450" lvl="0" marL="457200" rtl="0" algn="l">
              <a:lnSpc>
                <a:spcPct val="100000"/>
              </a:lnSpc>
              <a:spcBef>
                <a:spcPts val="0"/>
              </a:spcBef>
              <a:spcAft>
                <a:spcPts val="0"/>
              </a:spcAft>
              <a:buSzPts val="1100"/>
              <a:buNone/>
            </a:pPr>
            <a:r>
              <a:rPr b="1" lang="en-US"/>
              <a:t>MVP Feature Set </a:t>
            </a:r>
            <a:r>
              <a:rPr b="1" i="1" lang="en-US"/>
              <a:t>(MoSCoW Prioritization)</a:t>
            </a:r>
            <a:endParaRPr b="1"/>
          </a:p>
          <a:p>
            <a:pPr indent="-298450" lvl="0" marL="457200" rtl="0" algn="l">
              <a:lnSpc>
                <a:spcPct val="100000"/>
              </a:lnSpc>
              <a:spcBef>
                <a:spcPts val="0"/>
              </a:spcBef>
              <a:spcAft>
                <a:spcPts val="0"/>
              </a:spcAft>
              <a:buSzPts val="1100"/>
              <a:buNone/>
            </a:pPr>
            <a:r>
              <a:rPr b="1" lang="en-US"/>
              <a:t>MUST HAVE:</a:t>
            </a:r>
            <a:endParaRPr/>
          </a:p>
          <a:p>
            <a:pPr indent="-298450" lvl="0" marL="457200" rtl="0" algn="l">
              <a:lnSpc>
                <a:spcPct val="100000"/>
              </a:lnSpc>
              <a:spcBef>
                <a:spcPts val="0"/>
              </a:spcBef>
              <a:spcAft>
                <a:spcPts val="0"/>
              </a:spcAft>
              <a:buSzPts val="1100"/>
              <a:buFont typeface="Arial"/>
              <a:buAutoNum type="arabicPeriod"/>
            </a:pPr>
            <a:r>
              <a:rPr b="1" lang="en-US"/>
              <a:t>AI Yoruba Conversation Partner</a:t>
            </a:r>
            <a:r>
              <a:rPr lang="en-US"/>
              <a:t> </a:t>
            </a:r>
            <a:endParaRPr/>
          </a:p>
          <a:p>
            <a:pPr indent="-285750" lvl="1" marL="742950" rtl="0" algn="l">
              <a:lnSpc>
                <a:spcPct val="100000"/>
              </a:lnSpc>
              <a:spcBef>
                <a:spcPts val="0"/>
              </a:spcBef>
              <a:spcAft>
                <a:spcPts val="0"/>
              </a:spcAft>
              <a:buSzPts val="1100"/>
              <a:buFont typeface="Arial"/>
              <a:buAutoNum type="arabicPeriod"/>
            </a:pPr>
            <a:r>
              <a:rPr lang="en-US"/>
              <a:t>15 core conversation scenarios</a:t>
            </a:r>
            <a:endParaRPr/>
          </a:p>
          <a:p>
            <a:pPr indent="-285750" lvl="1" marL="742950" rtl="0" algn="l">
              <a:lnSpc>
                <a:spcPct val="100000"/>
              </a:lnSpc>
              <a:spcBef>
                <a:spcPts val="0"/>
              </a:spcBef>
              <a:spcAft>
                <a:spcPts val="0"/>
              </a:spcAft>
              <a:buSzPts val="1100"/>
              <a:buFont typeface="Arial"/>
              <a:buAutoNum type="arabicPeriod"/>
            </a:pPr>
            <a:r>
              <a:rPr lang="en-US"/>
              <a:t>Contextually appropriate responses</a:t>
            </a:r>
            <a:endParaRPr/>
          </a:p>
          <a:p>
            <a:pPr indent="-285750" lvl="1" marL="742950" rtl="0" algn="l">
              <a:lnSpc>
                <a:spcPct val="100000"/>
              </a:lnSpc>
              <a:spcBef>
                <a:spcPts val="0"/>
              </a:spcBef>
              <a:spcAft>
                <a:spcPts val="0"/>
              </a:spcAft>
              <a:buSzPts val="1100"/>
              <a:buFont typeface="Arial"/>
              <a:buAutoNum type="arabicPeriod"/>
            </a:pPr>
            <a:r>
              <a:rPr lang="en-US"/>
              <a:t>Cultural sensitivity in interactions</a:t>
            </a:r>
            <a:endParaRPr/>
          </a:p>
          <a:p>
            <a:pPr indent="-298450" lvl="0" marL="457200" rtl="0" algn="l">
              <a:lnSpc>
                <a:spcPct val="100000"/>
              </a:lnSpc>
              <a:spcBef>
                <a:spcPts val="0"/>
              </a:spcBef>
              <a:spcAft>
                <a:spcPts val="0"/>
              </a:spcAft>
              <a:buSzPts val="1100"/>
              <a:buFont typeface="Arial"/>
              <a:buAutoNum type="arabicPeriod"/>
            </a:pPr>
            <a:r>
              <a:rPr b="1" lang="en-US"/>
              <a:t>Speech Recognition &amp; Pronunciation Feedback</a:t>
            </a:r>
            <a:r>
              <a:rPr lang="en-US"/>
              <a:t> </a:t>
            </a:r>
            <a:endParaRPr/>
          </a:p>
          <a:p>
            <a:pPr indent="-285750" lvl="1" marL="742950" rtl="0" algn="l">
              <a:lnSpc>
                <a:spcPct val="100000"/>
              </a:lnSpc>
              <a:spcBef>
                <a:spcPts val="0"/>
              </a:spcBef>
              <a:spcAft>
                <a:spcPts val="0"/>
              </a:spcAft>
              <a:buSzPts val="1100"/>
              <a:buFont typeface="Arial"/>
              <a:buAutoNum type="arabicPeriod"/>
            </a:pPr>
            <a:r>
              <a:rPr lang="en-US"/>
              <a:t>Real-time pronunciation scoring</a:t>
            </a:r>
            <a:endParaRPr/>
          </a:p>
          <a:p>
            <a:pPr indent="-285750" lvl="1" marL="742950" rtl="0" algn="l">
              <a:lnSpc>
                <a:spcPct val="100000"/>
              </a:lnSpc>
              <a:spcBef>
                <a:spcPts val="0"/>
              </a:spcBef>
              <a:spcAft>
                <a:spcPts val="0"/>
              </a:spcAft>
              <a:buSzPts val="1100"/>
              <a:buFont typeface="Arial"/>
              <a:buAutoNum type="arabicPeriod"/>
            </a:pPr>
            <a:r>
              <a:rPr lang="en-US"/>
              <a:t>Tonal accuracy detection for Yoruba</a:t>
            </a:r>
            <a:endParaRPr/>
          </a:p>
          <a:p>
            <a:pPr indent="-285750" lvl="1" marL="742950" rtl="0" algn="l">
              <a:lnSpc>
                <a:spcPct val="100000"/>
              </a:lnSpc>
              <a:spcBef>
                <a:spcPts val="0"/>
              </a:spcBef>
              <a:spcAft>
                <a:spcPts val="0"/>
              </a:spcAft>
              <a:buSzPts val="1100"/>
              <a:buFont typeface="Arial"/>
              <a:buAutoNum type="arabicPeriod"/>
            </a:pPr>
            <a:r>
              <a:rPr lang="en-US"/>
              <a:t>Immediate corrective feedback</a:t>
            </a:r>
            <a:endParaRPr/>
          </a:p>
          <a:p>
            <a:pPr indent="-298450" lvl="0" marL="457200" rtl="0" algn="l">
              <a:lnSpc>
                <a:spcPct val="100000"/>
              </a:lnSpc>
              <a:spcBef>
                <a:spcPts val="0"/>
              </a:spcBef>
              <a:spcAft>
                <a:spcPts val="0"/>
              </a:spcAft>
              <a:buSzPts val="1100"/>
              <a:buFont typeface="Arial"/>
              <a:buAutoNum type="arabicPeriod"/>
            </a:pPr>
            <a:r>
              <a:rPr b="1" lang="en-US"/>
              <a:t>User Onboarding &amp; Assessment</a:t>
            </a:r>
            <a:r>
              <a:rPr lang="en-US"/>
              <a:t> </a:t>
            </a:r>
            <a:endParaRPr/>
          </a:p>
          <a:p>
            <a:pPr indent="-285750" lvl="1" marL="742950" rtl="0" algn="l">
              <a:lnSpc>
                <a:spcPct val="100000"/>
              </a:lnSpc>
              <a:spcBef>
                <a:spcPts val="0"/>
              </a:spcBef>
              <a:spcAft>
                <a:spcPts val="0"/>
              </a:spcAft>
              <a:buSzPts val="1100"/>
              <a:buFont typeface="Arial"/>
              <a:buAutoNum type="arabicPeriod"/>
            </a:pPr>
            <a:r>
              <a:rPr lang="en-US"/>
              <a:t>Language proficiency quiz</a:t>
            </a:r>
            <a:endParaRPr/>
          </a:p>
          <a:p>
            <a:pPr indent="-285750" lvl="1" marL="742950" rtl="0" algn="l">
              <a:lnSpc>
                <a:spcPct val="100000"/>
              </a:lnSpc>
              <a:spcBef>
                <a:spcPts val="0"/>
              </a:spcBef>
              <a:spcAft>
                <a:spcPts val="0"/>
              </a:spcAft>
              <a:buSzPts val="1100"/>
              <a:buFont typeface="Arial"/>
              <a:buAutoNum type="arabicPeriod"/>
            </a:pPr>
            <a:r>
              <a:rPr lang="en-US"/>
              <a:t>Learning goal selection</a:t>
            </a:r>
            <a:endParaRPr/>
          </a:p>
          <a:p>
            <a:pPr indent="-285750" lvl="1" marL="742950" rtl="0" algn="l">
              <a:lnSpc>
                <a:spcPct val="100000"/>
              </a:lnSpc>
              <a:spcBef>
                <a:spcPts val="0"/>
              </a:spcBef>
              <a:spcAft>
                <a:spcPts val="0"/>
              </a:spcAft>
              <a:buSzPts val="1100"/>
              <a:buFont typeface="Arial"/>
              <a:buAutoNum type="arabicPeriod"/>
            </a:pPr>
            <a:r>
              <a:rPr lang="en-US"/>
              <a:t>Personalized learning path</a:t>
            </a:r>
            <a:endParaRPr/>
          </a:p>
          <a:p>
            <a:pPr indent="-298450" lvl="0" marL="457200" rtl="0" algn="l">
              <a:lnSpc>
                <a:spcPct val="100000"/>
              </a:lnSpc>
              <a:spcBef>
                <a:spcPts val="0"/>
              </a:spcBef>
              <a:spcAft>
                <a:spcPts val="0"/>
              </a:spcAft>
              <a:buSzPts val="1100"/>
              <a:buFont typeface="Arial"/>
              <a:buAutoNum type="arabicPeriod"/>
            </a:pPr>
            <a:r>
              <a:rPr b="1" lang="en-US"/>
              <a:t>Progress Tracking</a:t>
            </a:r>
            <a:r>
              <a:rPr lang="en-US"/>
              <a:t> </a:t>
            </a:r>
            <a:endParaRPr/>
          </a:p>
          <a:p>
            <a:pPr indent="-285750" lvl="1" marL="742950" rtl="0" algn="l">
              <a:lnSpc>
                <a:spcPct val="100000"/>
              </a:lnSpc>
              <a:spcBef>
                <a:spcPts val="0"/>
              </a:spcBef>
              <a:spcAft>
                <a:spcPts val="0"/>
              </a:spcAft>
              <a:buSzPts val="1100"/>
              <a:buFont typeface="Arial"/>
              <a:buAutoNum type="arabicPeriod"/>
            </a:pPr>
            <a:r>
              <a:rPr lang="en-US"/>
              <a:t>Conversation completion metrics</a:t>
            </a:r>
            <a:endParaRPr/>
          </a:p>
          <a:p>
            <a:pPr indent="-285750" lvl="1" marL="742950" rtl="0" algn="l">
              <a:lnSpc>
                <a:spcPct val="100000"/>
              </a:lnSpc>
              <a:spcBef>
                <a:spcPts val="0"/>
              </a:spcBef>
              <a:spcAft>
                <a:spcPts val="0"/>
              </a:spcAft>
              <a:buSzPts val="1100"/>
              <a:buFont typeface="Arial"/>
              <a:buAutoNum type="arabicPeriod"/>
            </a:pPr>
            <a:r>
              <a:rPr lang="en-US"/>
              <a:t>Pronunciation improvement over time</a:t>
            </a:r>
            <a:endParaRPr/>
          </a:p>
          <a:p>
            <a:pPr indent="-285750" lvl="1" marL="742950" rtl="0" algn="l">
              <a:lnSpc>
                <a:spcPct val="100000"/>
              </a:lnSpc>
              <a:spcBef>
                <a:spcPts val="0"/>
              </a:spcBef>
              <a:spcAft>
                <a:spcPts val="0"/>
              </a:spcAft>
              <a:buSzPts val="1100"/>
              <a:buFont typeface="Arial"/>
              <a:buAutoNum type="arabicPeriod"/>
            </a:pPr>
            <a:r>
              <a:rPr lang="en-US"/>
              <a:t>Weekly/monthly progress reports</a:t>
            </a:r>
            <a:endParaRPr/>
          </a:p>
          <a:p>
            <a:pPr indent="-298450" lvl="0" marL="457200" rtl="0" algn="l">
              <a:lnSpc>
                <a:spcPct val="100000"/>
              </a:lnSpc>
              <a:spcBef>
                <a:spcPts val="0"/>
              </a:spcBef>
              <a:spcAft>
                <a:spcPts val="0"/>
              </a:spcAft>
              <a:buSzPts val="1100"/>
              <a:buNone/>
            </a:pPr>
            <a:r>
              <a:rPr b="1" lang="en-US"/>
              <a:t>SHOULD HAVE:</a:t>
            </a:r>
            <a:endParaRPr/>
          </a:p>
          <a:p>
            <a:pPr indent="-298450" lvl="0" marL="457200" rtl="0" algn="l">
              <a:lnSpc>
                <a:spcPct val="100000"/>
              </a:lnSpc>
              <a:spcBef>
                <a:spcPts val="0"/>
              </a:spcBef>
              <a:spcAft>
                <a:spcPts val="0"/>
              </a:spcAft>
              <a:buSzPts val="1100"/>
              <a:buFont typeface="Arial"/>
              <a:buAutoNum type="arabicPeriod" startAt="5"/>
            </a:pPr>
            <a:r>
              <a:rPr b="1" lang="en-US"/>
              <a:t>Cultural Context Integration</a:t>
            </a:r>
            <a:r>
              <a:rPr lang="en-US"/>
              <a:t> </a:t>
            </a:r>
            <a:endParaRPr/>
          </a:p>
          <a:p>
            <a:pPr indent="-285750" lvl="1" marL="742950" rtl="0" algn="l">
              <a:lnSpc>
                <a:spcPct val="100000"/>
              </a:lnSpc>
              <a:spcBef>
                <a:spcPts val="0"/>
              </a:spcBef>
              <a:spcAft>
                <a:spcPts val="0"/>
              </a:spcAft>
              <a:buSzPts val="1100"/>
              <a:buFont typeface="Arial"/>
              <a:buAutoNum type="arabicPeriod" startAt="5"/>
            </a:pPr>
            <a:r>
              <a:rPr lang="en-US"/>
              <a:t>Nigerian scenarios (market, family, ceremonies)</a:t>
            </a:r>
            <a:endParaRPr/>
          </a:p>
          <a:p>
            <a:pPr indent="-285750" lvl="1" marL="742950" rtl="0" algn="l">
              <a:lnSpc>
                <a:spcPct val="100000"/>
              </a:lnSpc>
              <a:spcBef>
                <a:spcPts val="0"/>
              </a:spcBef>
              <a:spcAft>
                <a:spcPts val="0"/>
              </a:spcAft>
              <a:buSzPts val="1100"/>
              <a:buFont typeface="Arial"/>
              <a:buAutoNum type="arabicPeriod" startAt="5"/>
            </a:pPr>
            <a:r>
              <a:rPr lang="en-US"/>
              <a:t>Appropriate honorifics and respectful language</a:t>
            </a:r>
            <a:endParaRPr/>
          </a:p>
          <a:p>
            <a:pPr indent="-285750" lvl="1" marL="742950" rtl="0" algn="l">
              <a:lnSpc>
                <a:spcPct val="100000"/>
              </a:lnSpc>
              <a:spcBef>
                <a:spcPts val="0"/>
              </a:spcBef>
              <a:spcAft>
                <a:spcPts val="0"/>
              </a:spcAft>
              <a:buSzPts val="1100"/>
              <a:buFont typeface="Arial"/>
              <a:buAutoNum type="arabicPeriod" startAt="5"/>
            </a:pPr>
            <a:r>
              <a:rPr lang="en-US"/>
              <a:t>Cultural explanation tooltips</a:t>
            </a:r>
            <a:endParaRPr/>
          </a:p>
          <a:p>
            <a:pPr indent="-298450" lvl="0" marL="457200" rtl="0" algn="l">
              <a:lnSpc>
                <a:spcPct val="100000"/>
              </a:lnSpc>
              <a:spcBef>
                <a:spcPts val="0"/>
              </a:spcBef>
              <a:spcAft>
                <a:spcPts val="0"/>
              </a:spcAft>
              <a:buSzPts val="1100"/>
              <a:buFont typeface="Arial"/>
              <a:buAutoNum type="arabicPeriod" startAt="5"/>
            </a:pPr>
            <a:r>
              <a:rPr b="1" lang="en-US"/>
              <a:t>Conversation History</a:t>
            </a:r>
            <a:r>
              <a:rPr lang="en-US"/>
              <a:t> </a:t>
            </a:r>
            <a:endParaRPr/>
          </a:p>
          <a:p>
            <a:pPr indent="-285750" lvl="1" marL="742950" rtl="0" algn="l">
              <a:lnSpc>
                <a:spcPct val="100000"/>
              </a:lnSpc>
              <a:spcBef>
                <a:spcPts val="0"/>
              </a:spcBef>
              <a:spcAft>
                <a:spcPts val="0"/>
              </a:spcAft>
              <a:buSzPts val="1100"/>
              <a:buFont typeface="Arial"/>
              <a:buAutoNum type="arabicPeriod" startAt="5"/>
            </a:pPr>
            <a:r>
              <a:rPr lang="en-US"/>
              <a:t>Review previous conversations</a:t>
            </a:r>
            <a:endParaRPr/>
          </a:p>
          <a:p>
            <a:pPr indent="-285750" lvl="1" marL="742950" rtl="0" algn="l">
              <a:lnSpc>
                <a:spcPct val="100000"/>
              </a:lnSpc>
              <a:spcBef>
                <a:spcPts val="0"/>
              </a:spcBef>
              <a:spcAft>
                <a:spcPts val="0"/>
              </a:spcAft>
              <a:buSzPts val="1100"/>
              <a:buFont typeface="Arial"/>
              <a:buAutoNum type="arabicPeriod" startAt="5"/>
            </a:pPr>
            <a:r>
              <a:rPr lang="en-US"/>
              <a:t>Replay pronunciation attempts</a:t>
            </a:r>
            <a:endParaRPr/>
          </a:p>
          <a:p>
            <a:pPr indent="-285750" lvl="1" marL="742950" rtl="0" algn="l">
              <a:lnSpc>
                <a:spcPct val="100000"/>
              </a:lnSpc>
              <a:spcBef>
                <a:spcPts val="0"/>
              </a:spcBef>
              <a:spcAft>
                <a:spcPts val="0"/>
              </a:spcAft>
              <a:buSzPts val="1100"/>
              <a:buFont typeface="Arial"/>
              <a:buAutoNum type="arabicPeriod" startAt="5"/>
            </a:pPr>
            <a:r>
              <a:rPr lang="en-US"/>
              <a:t>Bookmark challenging phrases</a:t>
            </a:r>
            <a:endParaRPr/>
          </a:p>
          <a:p>
            <a:pPr indent="-298450" lvl="0" marL="457200" rtl="0" algn="l">
              <a:lnSpc>
                <a:spcPct val="100000"/>
              </a:lnSpc>
              <a:spcBef>
                <a:spcPts val="0"/>
              </a:spcBef>
              <a:spcAft>
                <a:spcPts val="0"/>
              </a:spcAft>
              <a:buSzPts val="1100"/>
              <a:buNone/>
            </a:pPr>
            <a:r>
              <a:rPr b="1" lang="en-US"/>
              <a:t>COULD HAVE:</a:t>
            </a:r>
            <a:endParaRPr/>
          </a:p>
          <a:p>
            <a:pPr indent="-298450" lvl="0" marL="457200" rtl="0" algn="l">
              <a:lnSpc>
                <a:spcPct val="100000"/>
              </a:lnSpc>
              <a:spcBef>
                <a:spcPts val="0"/>
              </a:spcBef>
              <a:spcAft>
                <a:spcPts val="0"/>
              </a:spcAft>
              <a:buSzPts val="1100"/>
              <a:buFont typeface="Arial"/>
              <a:buAutoNum type="arabicPeriod" startAt="7"/>
            </a:pPr>
            <a:r>
              <a:rPr b="1" lang="en-US"/>
              <a:t>Basic Gamification</a:t>
            </a:r>
            <a:r>
              <a:rPr lang="en-US"/>
              <a:t> </a:t>
            </a:r>
            <a:endParaRPr/>
          </a:p>
          <a:p>
            <a:pPr indent="-285750" lvl="1" marL="742950" rtl="0" algn="l">
              <a:lnSpc>
                <a:spcPct val="100000"/>
              </a:lnSpc>
              <a:spcBef>
                <a:spcPts val="0"/>
              </a:spcBef>
              <a:spcAft>
                <a:spcPts val="0"/>
              </a:spcAft>
              <a:buSzPts val="1100"/>
              <a:buFont typeface="Arial"/>
              <a:buAutoNum type="arabicPeriod" startAt="7"/>
            </a:pPr>
            <a:r>
              <a:rPr lang="en-US"/>
              <a:t>Achievement badges</a:t>
            </a:r>
            <a:endParaRPr/>
          </a:p>
          <a:p>
            <a:pPr indent="-285750" lvl="1" marL="742950" rtl="0" algn="l">
              <a:lnSpc>
                <a:spcPct val="100000"/>
              </a:lnSpc>
              <a:spcBef>
                <a:spcPts val="0"/>
              </a:spcBef>
              <a:spcAft>
                <a:spcPts val="0"/>
              </a:spcAft>
              <a:buSzPts val="1100"/>
              <a:buFont typeface="Arial"/>
              <a:buAutoNum type="arabicPeriod" startAt="7"/>
            </a:pPr>
            <a:r>
              <a:rPr lang="en-US"/>
              <a:t>Learning streaks</a:t>
            </a:r>
            <a:endParaRPr/>
          </a:p>
          <a:p>
            <a:pPr indent="-285750" lvl="1" marL="742950" rtl="0" algn="l">
              <a:lnSpc>
                <a:spcPct val="100000"/>
              </a:lnSpc>
              <a:spcBef>
                <a:spcPts val="0"/>
              </a:spcBef>
              <a:spcAft>
                <a:spcPts val="0"/>
              </a:spcAft>
              <a:buSzPts val="1100"/>
              <a:buFont typeface="Arial"/>
              <a:buAutoNum type="arabicPeriod" startAt="7"/>
            </a:pPr>
            <a:r>
              <a:rPr lang="en-US"/>
              <a:t>Progress celebrations</a:t>
            </a:r>
            <a:endParaRPr/>
          </a:p>
          <a:p>
            <a:pPr indent="-298450" lvl="0" marL="457200" rtl="0" algn="l">
              <a:lnSpc>
                <a:spcPct val="100000"/>
              </a:lnSpc>
              <a:spcBef>
                <a:spcPts val="0"/>
              </a:spcBef>
              <a:spcAft>
                <a:spcPts val="0"/>
              </a:spcAft>
              <a:buSzPts val="1100"/>
              <a:buNone/>
            </a:pPr>
            <a:r>
              <a:rPr b="1" lang="en-US"/>
              <a:t>WON'T HAVE </a:t>
            </a:r>
            <a:r>
              <a:rPr b="1" i="1" lang="en-US"/>
              <a:t>(Version 1)</a:t>
            </a:r>
            <a:endParaRPr b="1"/>
          </a:p>
          <a:p>
            <a:pPr indent="-298450" lvl="0" marL="457200" rtl="0" algn="l">
              <a:lnSpc>
                <a:spcPct val="100000"/>
              </a:lnSpc>
              <a:spcBef>
                <a:spcPts val="0"/>
              </a:spcBef>
              <a:spcAft>
                <a:spcPts val="0"/>
              </a:spcAft>
              <a:buSzPts val="1100"/>
              <a:buFont typeface="Arial"/>
              <a:buChar char="•"/>
            </a:pPr>
            <a:r>
              <a:rPr lang="en-US"/>
              <a:t>Multiple language support</a:t>
            </a:r>
            <a:endParaRPr/>
          </a:p>
          <a:p>
            <a:pPr indent="-298450" lvl="0" marL="457200" rtl="0" algn="l">
              <a:lnSpc>
                <a:spcPct val="100000"/>
              </a:lnSpc>
              <a:spcBef>
                <a:spcPts val="0"/>
              </a:spcBef>
              <a:spcAft>
                <a:spcPts val="0"/>
              </a:spcAft>
              <a:buSzPts val="1100"/>
              <a:buFont typeface="Arial"/>
              <a:buChar char="•"/>
            </a:pPr>
            <a:r>
              <a:rPr lang="en-US"/>
              <a:t>Community features</a:t>
            </a:r>
            <a:endParaRPr/>
          </a:p>
          <a:p>
            <a:pPr indent="-298450" lvl="0" marL="457200" rtl="0" algn="l">
              <a:lnSpc>
                <a:spcPct val="100000"/>
              </a:lnSpc>
              <a:spcBef>
                <a:spcPts val="0"/>
              </a:spcBef>
              <a:spcAft>
                <a:spcPts val="0"/>
              </a:spcAft>
              <a:buSzPts val="1100"/>
              <a:buFont typeface="Arial"/>
              <a:buChar char="•"/>
            </a:pPr>
            <a:r>
              <a:rPr lang="en-US"/>
              <a:t>Offline mode</a:t>
            </a:r>
            <a:endParaRPr/>
          </a:p>
          <a:p>
            <a:pPr indent="-298450" lvl="0" marL="457200" rtl="0" algn="l">
              <a:lnSpc>
                <a:spcPct val="100000"/>
              </a:lnSpc>
              <a:spcBef>
                <a:spcPts val="0"/>
              </a:spcBef>
              <a:spcAft>
                <a:spcPts val="0"/>
              </a:spcAft>
              <a:buSzPts val="1100"/>
              <a:buFont typeface="Arial"/>
              <a:buChar char="•"/>
            </a:pPr>
            <a:r>
              <a:rPr lang="en-US"/>
              <a:t>Advanced analytics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1" lang="en-US"/>
              <a:t>Technical Architecture</a:t>
            </a:r>
            <a:endParaRPr/>
          </a:p>
          <a:p>
            <a:pPr indent="-298450" lvl="0" marL="457200" rtl="0" algn="l">
              <a:lnSpc>
                <a:spcPct val="100000"/>
              </a:lnSpc>
              <a:spcBef>
                <a:spcPts val="0"/>
              </a:spcBef>
              <a:spcAft>
                <a:spcPts val="0"/>
              </a:spcAft>
              <a:buSzPts val="1100"/>
              <a:buNone/>
            </a:pPr>
            <a:r>
              <a:rPr b="1" lang="en-US"/>
              <a:t>Technology Stack Decision:</a:t>
            </a:r>
            <a:endParaRPr/>
          </a:p>
          <a:p>
            <a:pPr indent="-298450" lvl="0" marL="457200" rtl="0" algn="l">
              <a:lnSpc>
                <a:spcPct val="100000"/>
              </a:lnSpc>
              <a:spcBef>
                <a:spcPts val="0"/>
              </a:spcBef>
              <a:spcAft>
                <a:spcPts val="0"/>
              </a:spcAft>
              <a:buSzPts val="1100"/>
              <a:buNone/>
            </a:pPr>
            <a:r>
              <a:rPr b="1" lang="en-US"/>
              <a:t>Frontend:</a:t>
            </a:r>
            <a:r>
              <a:rPr lang="en-US"/>
              <a:t> React Native</a:t>
            </a:r>
            <a:br>
              <a:rPr lang="en-US"/>
            </a:br>
            <a:r>
              <a:rPr i="1" lang="en-US"/>
              <a:t>Rationale: Cross-platform development efficiency, strong community support</a:t>
            </a:r>
            <a:endParaRPr/>
          </a:p>
          <a:p>
            <a:pPr indent="-298450" lvl="0" marL="457200" rtl="0" algn="l">
              <a:lnSpc>
                <a:spcPct val="100000"/>
              </a:lnSpc>
              <a:spcBef>
                <a:spcPts val="0"/>
              </a:spcBef>
              <a:spcAft>
                <a:spcPts val="0"/>
              </a:spcAft>
              <a:buSzPts val="1100"/>
              <a:buNone/>
            </a:pPr>
            <a:r>
              <a:rPr b="1" lang="en-US"/>
              <a:t>Wireframing Tool:</a:t>
            </a:r>
            <a:r>
              <a:rPr lang="en-US"/>
              <a:t> Whimsical</a:t>
            </a:r>
            <a:br>
              <a:rPr lang="en-US"/>
            </a:br>
            <a:r>
              <a:rPr i="1" lang="en-US"/>
              <a:t>Rationale: Excellent for collaborative design, great for user flow mapping</a:t>
            </a:r>
            <a:endParaRPr/>
          </a:p>
          <a:p>
            <a:pPr indent="-298450" lvl="0" marL="457200" rtl="0" algn="l">
              <a:lnSpc>
                <a:spcPct val="100000"/>
              </a:lnSpc>
              <a:spcBef>
                <a:spcPts val="0"/>
              </a:spcBef>
              <a:spcAft>
                <a:spcPts val="0"/>
              </a:spcAft>
              <a:buSzPts val="1100"/>
              <a:buNone/>
            </a:pPr>
            <a:r>
              <a:rPr b="1" lang="en-US"/>
              <a:t>AI/ML:</a:t>
            </a:r>
            <a:r>
              <a:rPr lang="en-US"/>
              <a:t> Custom transformer model + OpenAI API</a:t>
            </a:r>
            <a:br>
              <a:rPr lang="en-US"/>
            </a:br>
            <a:r>
              <a:rPr i="1" lang="en-US"/>
              <a:t>Rationale: Need specialized training for tonal language nuances</a:t>
            </a:r>
            <a:endParaRPr/>
          </a:p>
          <a:p>
            <a:pPr indent="-298450" lvl="0" marL="457200" rtl="0" algn="l">
              <a:lnSpc>
                <a:spcPct val="100000"/>
              </a:lnSpc>
              <a:spcBef>
                <a:spcPts val="0"/>
              </a:spcBef>
              <a:spcAft>
                <a:spcPts val="0"/>
              </a:spcAft>
              <a:buSzPts val="1100"/>
              <a:buNone/>
            </a:pPr>
            <a:r>
              <a:rPr b="1" lang="en-US"/>
              <a:t>Speech Processing:</a:t>
            </a:r>
            <a:r>
              <a:rPr lang="en-US"/>
              <a:t> Google Speech-to-Text API (customized)</a:t>
            </a:r>
            <a:br>
              <a:rPr lang="en-US"/>
            </a:br>
            <a:r>
              <a:rPr i="1" lang="en-US"/>
              <a:t>Rationale: Best accuracy for African language variants</a:t>
            </a:r>
            <a:endParaRPr/>
          </a:p>
          <a:p>
            <a:pPr indent="-298450" lvl="0" marL="457200" rtl="0" algn="l">
              <a:lnSpc>
                <a:spcPct val="100000"/>
              </a:lnSpc>
              <a:spcBef>
                <a:spcPts val="0"/>
              </a:spcBef>
              <a:spcAft>
                <a:spcPts val="0"/>
              </a:spcAft>
              <a:buSzPts val="1100"/>
              <a:buNone/>
            </a:pPr>
            <a:r>
              <a:rPr b="1" lang="en-US"/>
              <a:t>Backend:</a:t>
            </a:r>
            <a:r>
              <a:rPr lang="en-US"/>
              <a:t> Node.js with Express</a:t>
            </a:r>
            <a:br>
              <a:rPr lang="en-US"/>
            </a:br>
            <a:r>
              <a:rPr i="1" lang="en-US"/>
              <a:t>Rationale: JavaScript consistency, scalable for real-time features</a:t>
            </a:r>
            <a:endParaRPr/>
          </a:p>
          <a:p>
            <a:pPr indent="-298450" lvl="0" marL="457200" rtl="0" algn="l">
              <a:lnSpc>
                <a:spcPct val="100000"/>
              </a:lnSpc>
              <a:spcBef>
                <a:spcPts val="0"/>
              </a:spcBef>
              <a:spcAft>
                <a:spcPts val="0"/>
              </a:spcAft>
              <a:buSzPts val="1100"/>
              <a:buNone/>
            </a:pPr>
            <a:r>
              <a:rPr b="1" lang="en-US"/>
              <a:t>Database:</a:t>
            </a:r>
            <a:r>
              <a:rPr lang="en-US"/>
              <a:t> MongoDB</a:t>
            </a:r>
            <a:br>
              <a:rPr lang="en-US"/>
            </a:br>
            <a:r>
              <a:rPr i="1" lang="en-US"/>
              <a:t>Rationale: Flexible schema for user progress and conversation data</a:t>
            </a:r>
            <a:endParaRPr/>
          </a:p>
          <a:p>
            <a:pPr indent="-298450" lvl="0" marL="457200" rtl="0" algn="l">
              <a:lnSpc>
                <a:spcPct val="100000"/>
              </a:lnSpc>
              <a:spcBef>
                <a:spcPts val="0"/>
              </a:spcBef>
              <a:spcAft>
                <a:spcPts val="0"/>
              </a:spcAft>
              <a:buSzPts val="1100"/>
              <a:buNone/>
            </a:pPr>
            <a:r>
              <a:rPr b="1" lang="en-US"/>
              <a:t>Integration Requirements:</a:t>
            </a:r>
            <a:endParaRPr/>
          </a:p>
          <a:p>
            <a:pPr indent="-298450" lvl="0" marL="457200" rtl="0" algn="l">
              <a:lnSpc>
                <a:spcPct val="100000"/>
              </a:lnSpc>
              <a:spcBef>
                <a:spcPts val="0"/>
              </a:spcBef>
              <a:spcAft>
                <a:spcPts val="0"/>
              </a:spcAft>
              <a:buSzPts val="1100"/>
              <a:buFont typeface="Arial"/>
              <a:buChar char="•"/>
            </a:pPr>
            <a:r>
              <a:rPr b="1" lang="en-US"/>
              <a:t>Analytics:</a:t>
            </a:r>
            <a:r>
              <a:rPr lang="en-US"/>
              <a:t> Mixpanel for user behavior tracking</a:t>
            </a:r>
            <a:endParaRPr/>
          </a:p>
          <a:p>
            <a:pPr indent="-298450" lvl="0" marL="457200" rtl="0" algn="l">
              <a:lnSpc>
                <a:spcPct val="100000"/>
              </a:lnSpc>
              <a:spcBef>
                <a:spcPts val="0"/>
              </a:spcBef>
              <a:spcAft>
                <a:spcPts val="0"/>
              </a:spcAft>
              <a:buSzPts val="1100"/>
              <a:buFont typeface="Arial"/>
              <a:buChar char="•"/>
            </a:pPr>
            <a:r>
              <a:rPr b="1" lang="en-US"/>
              <a:t>Crash Reporting:</a:t>
            </a:r>
            <a:r>
              <a:rPr lang="en-US"/>
              <a:t> Sentry for error monitoring</a:t>
            </a:r>
            <a:endParaRPr/>
          </a:p>
          <a:p>
            <a:pPr indent="-298450" lvl="0" marL="457200" rtl="0" algn="l">
              <a:lnSpc>
                <a:spcPct val="100000"/>
              </a:lnSpc>
              <a:spcBef>
                <a:spcPts val="0"/>
              </a:spcBef>
              <a:spcAft>
                <a:spcPts val="0"/>
              </a:spcAft>
              <a:buSzPts val="1100"/>
              <a:buFont typeface="Arial"/>
              <a:buChar char="•"/>
            </a:pPr>
            <a:r>
              <a:rPr b="1" lang="en-US"/>
              <a:t>Push Notifications:</a:t>
            </a:r>
            <a:r>
              <a:rPr lang="en-US"/>
              <a:t> Firebase Cloud Messaging</a:t>
            </a:r>
            <a:endParaRPr/>
          </a:p>
          <a:p>
            <a:pPr indent="-298450" lvl="0" marL="457200" rtl="0" algn="l">
              <a:lnSpc>
                <a:spcPct val="100000"/>
              </a:lnSpc>
              <a:spcBef>
                <a:spcPts val="0"/>
              </a:spcBef>
              <a:spcAft>
                <a:spcPts val="0"/>
              </a:spcAft>
              <a:buSzPts val="1100"/>
              <a:buFont typeface="Arial"/>
              <a:buChar char="•"/>
            </a:pPr>
            <a:r>
              <a:rPr b="1" lang="en-US"/>
              <a:t>Audio Processing:</a:t>
            </a:r>
            <a:r>
              <a:rPr lang="en-US"/>
              <a:t> WebRTC for real-time speech</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lt 1">
  <p:cSld name="CUSTOM_3_1">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rot="10800000">
            <a:off x="8884650" y="4892850"/>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cxnSp>
        <p:nvCxnSpPr>
          <p:cNvPr id="11" name="Google Shape;11;p2"/>
          <p:cNvCxnSpPr/>
          <p:nvPr/>
        </p:nvCxnSpPr>
        <p:spPr>
          <a:xfrm rot="10800000">
            <a:off x="8924402" y="1938950"/>
            <a:ext cx="0" cy="3198600"/>
          </a:xfrm>
          <a:prstGeom prst="straightConnector1">
            <a:avLst/>
          </a:prstGeom>
          <a:noFill/>
          <a:ln cap="flat" cmpd="sng" w="9525">
            <a:solidFill>
              <a:schemeClr val="accent6"/>
            </a:solidFill>
            <a:prstDash val="solid"/>
            <a:round/>
            <a:headEnd len="sm" w="sm" type="none"/>
            <a:tailEnd len="sm" w="sm" type="none"/>
          </a:ln>
        </p:spPr>
      </p:cxnSp>
      <p:sp>
        <p:nvSpPr>
          <p:cNvPr id="12" name="Google Shape;12;p2"/>
          <p:cNvSpPr/>
          <p:nvPr/>
        </p:nvSpPr>
        <p:spPr>
          <a:xfrm rot="10800000">
            <a:off x="8884650" y="4663024"/>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 name="Google Shape;13;p2"/>
          <p:cNvSpPr/>
          <p:nvPr/>
        </p:nvSpPr>
        <p:spPr>
          <a:xfrm rot="10800000">
            <a:off x="8884650" y="4429023"/>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 name="Google Shape;14;p2"/>
          <p:cNvSpPr/>
          <p:nvPr/>
        </p:nvSpPr>
        <p:spPr>
          <a:xfrm rot="10800000">
            <a:off x="8884650" y="4199197"/>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 name="Google Shape;15;p2"/>
          <p:cNvSpPr/>
          <p:nvPr/>
        </p:nvSpPr>
        <p:spPr>
          <a:xfrm rot="10800000">
            <a:off x="8884650" y="3961034"/>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 name="Google Shape;16;p2"/>
          <p:cNvSpPr/>
          <p:nvPr/>
        </p:nvSpPr>
        <p:spPr>
          <a:xfrm rot="10800000">
            <a:off x="8884650" y="3731208"/>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7" name="Google Shape;17;p2"/>
          <p:cNvSpPr/>
          <p:nvPr/>
        </p:nvSpPr>
        <p:spPr>
          <a:xfrm rot="10800000">
            <a:off x="8884650" y="3497207"/>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8" name="Google Shape;18;p2"/>
          <p:cNvSpPr/>
          <p:nvPr/>
        </p:nvSpPr>
        <p:spPr>
          <a:xfrm rot="10800000">
            <a:off x="8884650" y="3267381"/>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9" name="Google Shape;19;p2"/>
          <p:cNvSpPr/>
          <p:nvPr/>
        </p:nvSpPr>
        <p:spPr>
          <a:xfrm rot="10800000">
            <a:off x="8884650" y="3033367"/>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0" name="Google Shape;20;p2"/>
          <p:cNvSpPr/>
          <p:nvPr/>
        </p:nvSpPr>
        <p:spPr>
          <a:xfrm rot="10800000">
            <a:off x="8884650" y="2799366"/>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1" name="Google Shape;21;p2"/>
          <p:cNvSpPr/>
          <p:nvPr/>
        </p:nvSpPr>
        <p:spPr>
          <a:xfrm rot="10800000">
            <a:off x="8884650" y="2569540"/>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2" name="Google Shape;22;p2"/>
          <p:cNvSpPr/>
          <p:nvPr/>
        </p:nvSpPr>
        <p:spPr>
          <a:xfrm rot="10800000">
            <a:off x="8884650" y="2331377"/>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3" name="Google Shape;23;p2"/>
          <p:cNvSpPr/>
          <p:nvPr/>
        </p:nvSpPr>
        <p:spPr>
          <a:xfrm rot="10800000">
            <a:off x="8884650" y="2101551"/>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cxnSp>
        <p:nvCxnSpPr>
          <p:cNvPr id="24" name="Google Shape;24;p2"/>
          <p:cNvCxnSpPr/>
          <p:nvPr/>
        </p:nvCxnSpPr>
        <p:spPr>
          <a:xfrm>
            <a:off x="64800" y="124375"/>
            <a:ext cx="0" cy="5011500"/>
          </a:xfrm>
          <a:prstGeom prst="straightConnector1">
            <a:avLst/>
          </a:prstGeom>
          <a:noFill/>
          <a:ln cap="flat" cmpd="sng" w="9525">
            <a:solidFill>
              <a:schemeClr val="accent6"/>
            </a:solidFill>
            <a:prstDash val="solid"/>
            <a:round/>
            <a:headEnd len="sm" w="sm" type="none"/>
            <a:tailEnd len="sm" w="sm" type="none"/>
          </a:ln>
        </p:spPr>
      </p:cxnSp>
      <p:cxnSp>
        <p:nvCxnSpPr>
          <p:cNvPr id="25" name="Google Shape;25;p2"/>
          <p:cNvCxnSpPr/>
          <p:nvPr/>
        </p:nvCxnSpPr>
        <p:spPr>
          <a:xfrm>
            <a:off x="134125" y="124375"/>
            <a:ext cx="0" cy="5011500"/>
          </a:xfrm>
          <a:prstGeom prst="straightConnector1">
            <a:avLst/>
          </a:prstGeom>
          <a:noFill/>
          <a:ln cap="flat" cmpd="sng" w="9525">
            <a:solidFill>
              <a:schemeClr val="accent6"/>
            </a:solidFill>
            <a:prstDash val="solid"/>
            <a:round/>
            <a:headEnd len="sm" w="sm" type="none"/>
            <a:tailEnd len="sm" w="sm" type="none"/>
          </a:ln>
        </p:spPr>
      </p:cxnSp>
      <p:sp>
        <p:nvSpPr>
          <p:cNvPr id="26" name="Google Shape;26;p2"/>
          <p:cNvSpPr/>
          <p:nvPr/>
        </p:nvSpPr>
        <p:spPr>
          <a:xfrm rot="10800000">
            <a:off x="8884650" y="2324850"/>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7" name="Google Shape;27;p2"/>
          <p:cNvSpPr/>
          <p:nvPr/>
        </p:nvSpPr>
        <p:spPr>
          <a:xfrm rot="10800000">
            <a:off x="8884650" y="2095024"/>
            <a:ext cx="288300" cy="62400"/>
          </a:xfrm>
          <a:prstGeom prst="mathMin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8" name="Google Shape;28;p2"/>
          <p:cNvSpPr txBox="1"/>
          <p:nvPr>
            <p:ph type="ctrTitle"/>
          </p:nvPr>
        </p:nvSpPr>
        <p:spPr>
          <a:xfrm>
            <a:off x="403275" y="2071100"/>
            <a:ext cx="6930000" cy="2226900"/>
          </a:xfrm>
          <a:prstGeom prst="rect">
            <a:avLst/>
          </a:prstGeom>
          <a:noFill/>
          <a:ln>
            <a:noFill/>
          </a:ln>
        </p:spPr>
        <p:txBody>
          <a:bodyPr anchorCtr="0" anchor="t" bIns="91425" lIns="91425" spcFirstLastPara="1" rIns="91425" wrap="square" tIns="91425">
            <a:normAutofit/>
          </a:bodyPr>
          <a:lstStyle>
            <a:lvl1pPr lvl="0" algn="l">
              <a:lnSpc>
                <a:spcPct val="87000"/>
              </a:lnSpc>
              <a:spcBef>
                <a:spcPts val="0"/>
              </a:spcBef>
              <a:spcAft>
                <a:spcPts val="0"/>
              </a:spcAft>
              <a:buClr>
                <a:schemeClr val="lt1"/>
              </a:buClr>
              <a:buSzPts val="5200"/>
              <a:buFont typeface="Alexandria Black"/>
              <a:buNone/>
              <a:defRPr sz="52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29" name="Google Shape;29;p2"/>
          <p:cNvSpPr/>
          <p:nvPr/>
        </p:nvSpPr>
        <p:spPr>
          <a:xfrm>
            <a:off x="-5900" y="0"/>
            <a:ext cx="9151800" cy="19384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00" y="8325"/>
            <a:ext cx="9155798" cy="19385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A man points to a whiteboard while talking to a room full of colleagues. " id="31" name="Google Shape;31;p2"/>
          <p:cNvSpPr/>
          <p:nvPr/>
        </p:nvSpPr>
        <p:spPr>
          <a:xfrm>
            <a:off x="-5900" y="-11100"/>
            <a:ext cx="9155798" cy="19487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txBox="1"/>
          <p:nvPr>
            <p:ph idx="12" type="sldNum"/>
          </p:nvPr>
        </p:nvSpPr>
        <p:spPr>
          <a:xfrm>
            <a:off x="8556784" y="4749851"/>
            <a:ext cx="548700" cy="393600"/>
          </a:xfrm>
          <a:prstGeom prst="rect">
            <a:avLst/>
          </a:prstGeom>
          <a:solidFill>
            <a:schemeClr val="dk1"/>
          </a:solid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9" name="Shape 309"/>
        <p:cNvGrpSpPr/>
        <p:nvPr/>
      </p:nvGrpSpPr>
      <p:grpSpPr>
        <a:xfrm>
          <a:off x="0" y="0"/>
          <a:ext cx="0" cy="0"/>
          <a:chOff x="0" y="0"/>
          <a:chExt cx="0" cy="0"/>
        </a:xfrm>
      </p:grpSpPr>
      <p:sp>
        <p:nvSpPr>
          <p:cNvPr id="310" name="Google Shape;3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1" name="Google Shape;3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2" name="Shape 312"/>
        <p:cNvGrpSpPr/>
        <p:nvPr/>
      </p:nvGrpSpPr>
      <p:grpSpPr>
        <a:xfrm>
          <a:off x="0" y="0"/>
          <a:ext cx="0" cy="0"/>
          <a:chOff x="0" y="0"/>
          <a:chExt cx="0" cy="0"/>
        </a:xfrm>
      </p:grpSpPr>
      <p:sp>
        <p:nvSpPr>
          <p:cNvPr id="313" name="Google Shape;313;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14" name="Shape 314"/>
        <p:cNvGrpSpPr/>
        <p:nvPr/>
      </p:nvGrpSpPr>
      <p:grpSpPr>
        <a:xfrm>
          <a:off x="0" y="0"/>
          <a:ext cx="0" cy="0"/>
          <a:chOff x="0" y="0"/>
          <a:chExt cx="0" cy="0"/>
        </a:xfrm>
      </p:grpSpPr>
      <p:sp>
        <p:nvSpPr>
          <p:cNvPr id="315" name="Google Shape;31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6" name="Google Shape;316;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7" name="Google Shape;317;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8" name="Shape 318"/>
        <p:cNvGrpSpPr/>
        <p:nvPr/>
      </p:nvGrpSpPr>
      <p:grpSpPr>
        <a:xfrm>
          <a:off x="0" y="0"/>
          <a:ext cx="0" cy="0"/>
          <a:chOff x="0" y="0"/>
          <a:chExt cx="0" cy="0"/>
        </a:xfrm>
      </p:grpSpPr>
      <p:sp>
        <p:nvSpPr>
          <p:cNvPr id="319" name="Google Shape;31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0" name="Shape 320"/>
        <p:cNvGrpSpPr/>
        <p:nvPr/>
      </p:nvGrpSpPr>
      <p:grpSpPr>
        <a:xfrm>
          <a:off x="0" y="0"/>
          <a:ext cx="0" cy="0"/>
          <a:chOff x="0" y="0"/>
          <a:chExt cx="0" cy="0"/>
        </a:xfrm>
      </p:grpSpPr>
      <p:sp>
        <p:nvSpPr>
          <p:cNvPr id="321" name="Google Shape;321;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2" name="Google Shape;322;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3" name="Shape 323"/>
        <p:cNvGrpSpPr/>
        <p:nvPr/>
      </p:nvGrpSpPr>
      <p:grpSpPr>
        <a:xfrm>
          <a:off x="0" y="0"/>
          <a:ext cx="0" cy="0"/>
          <a:chOff x="0" y="0"/>
          <a:chExt cx="0" cy="0"/>
        </a:xfrm>
      </p:grpSpPr>
      <p:sp>
        <p:nvSpPr>
          <p:cNvPr id="324" name="Google Shape;324;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25" name="Shape 325"/>
        <p:cNvGrpSpPr/>
        <p:nvPr/>
      </p:nvGrpSpPr>
      <p:grpSpPr>
        <a:xfrm>
          <a:off x="0" y="0"/>
          <a:ext cx="0" cy="0"/>
          <a:chOff x="0" y="0"/>
          <a:chExt cx="0" cy="0"/>
        </a:xfrm>
      </p:grpSpPr>
      <p:sp>
        <p:nvSpPr>
          <p:cNvPr id="326" name="Google Shape;326;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7" name="Google Shape;327;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8" name="Google Shape;328;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29" name="Shape 329"/>
        <p:cNvGrpSpPr/>
        <p:nvPr/>
      </p:nvGrpSpPr>
      <p:grpSpPr>
        <a:xfrm>
          <a:off x="0" y="0"/>
          <a:ext cx="0" cy="0"/>
          <a:chOff x="0" y="0"/>
          <a:chExt cx="0" cy="0"/>
        </a:xfrm>
      </p:grpSpPr>
      <p:sp>
        <p:nvSpPr>
          <p:cNvPr id="330" name="Google Shape;330;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31" name="Shape 331"/>
        <p:cNvGrpSpPr/>
        <p:nvPr/>
      </p:nvGrpSpPr>
      <p:grpSpPr>
        <a:xfrm>
          <a:off x="0" y="0"/>
          <a:ext cx="0" cy="0"/>
          <a:chOff x="0" y="0"/>
          <a:chExt cx="0" cy="0"/>
        </a:xfrm>
      </p:grpSpPr>
      <p:sp>
        <p:nvSpPr>
          <p:cNvPr id="332" name="Google Shape;332;p1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33" name="Google Shape;333;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4" name="Shape 3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6">
  <p:cSld name="CUSTOM_13">
    <p:bg>
      <p:bgPr>
        <a:solidFill>
          <a:schemeClr val="dk1"/>
        </a:solidFill>
      </p:bgPr>
    </p:bg>
    <p:spTree>
      <p:nvGrpSpPr>
        <p:cNvPr id="33" name="Shape 33"/>
        <p:cNvGrpSpPr/>
        <p:nvPr/>
      </p:nvGrpSpPr>
      <p:grpSpPr>
        <a:xfrm>
          <a:off x="0" y="0"/>
          <a:ext cx="0" cy="0"/>
          <a:chOff x="0" y="0"/>
          <a:chExt cx="0" cy="0"/>
        </a:xfrm>
      </p:grpSpPr>
      <p:sp>
        <p:nvSpPr>
          <p:cNvPr descr="Businessman analyse investment marketing data. (proporcionada por Getty Images)" id="34" name="Google Shape;34;p3"/>
          <p:cNvSpPr/>
          <p:nvPr/>
        </p:nvSpPr>
        <p:spPr>
          <a:xfrm>
            <a:off x="0" y="2125"/>
            <a:ext cx="9144003" cy="51435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2003961" y="-2012250"/>
            <a:ext cx="5136077" cy="91680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119650" y="5026834"/>
            <a:ext cx="8904707" cy="134303"/>
            <a:chOff x="18101" y="4907950"/>
            <a:chExt cx="8904707" cy="291900"/>
          </a:xfrm>
        </p:grpSpPr>
        <p:sp>
          <p:nvSpPr>
            <p:cNvPr id="37" name="Google Shape;37;p3"/>
            <p:cNvSpPr/>
            <p:nvPr/>
          </p:nvSpPr>
          <p:spPr>
            <a:xfrm rot="-5400000">
              <a:off x="5505258"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8" name="Google Shape;38;p3"/>
            <p:cNvSpPr/>
            <p:nvPr/>
          </p:nvSpPr>
          <p:spPr>
            <a:xfrm rot="-5400000">
              <a:off x="573508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9" name="Google Shape;39;p3"/>
            <p:cNvSpPr/>
            <p:nvPr/>
          </p:nvSpPr>
          <p:spPr>
            <a:xfrm rot="-5400000">
              <a:off x="5969085"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0" name="Google Shape;40;p3"/>
            <p:cNvSpPr/>
            <p:nvPr/>
          </p:nvSpPr>
          <p:spPr>
            <a:xfrm rot="-5400000">
              <a:off x="619891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1" name="Google Shape;41;p3"/>
            <p:cNvSpPr/>
            <p:nvPr/>
          </p:nvSpPr>
          <p:spPr>
            <a:xfrm rot="-5400000">
              <a:off x="643707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2" name="Google Shape;42;p3"/>
            <p:cNvSpPr/>
            <p:nvPr/>
          </p:nvSpPr>
          <p:spPr>
            <a:xfrm rot="-5400000">
              <a:off x="666690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3" name="Google Shape;43;p3"/>
            <p:cNvSpPr/>
            <p:nvPr/>
          </p:nvSpPr>
          <p:spPr>
            <a:xfrm rot="-5400000">
              <a:off x="690090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4" name="Google Shape;44;p3"/>
            <p:cNvSpPr/>
            <p:nvPr/>
          </p:nvSpPr>
          <p:spPr>
            <a:xfrm rot="-5400000">
              <a:off x="713072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5" name="Google Shape;45;p3"/>
            <p:cNvSpPr/>
            <p:nvPr/>
          </p:nvSpPr>
          <p:spPr>
            <a:xfrm rot="-5400000">
              <a:off x="736474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6" name="Google Shape;46;p3"/>
            <p:cNvSpPr/>
            <p:nvPr/>
          </p:nvSpPr>
          <p:spPr>
            <a:xfrm rot="-5400000">
              <a:off x="759874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7" name="Google Shape;47;p3"/>
            <p:cNvSpPr/>
            <p:nvPr/>
          </p:nvSpPr>
          <p:spPr>
            <a:xfrm rot="-5400000">
              <a:off x="782856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8" name="Google Shape;48;p3"/>
            <p:cNvSpPr/>
            <p:nvPr/>
          </p:nvSpPr>
          <p:spPr>
            <a:xfrm rot="-5400000">
              <a:off x="806673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9" name="Google Shape;49;p3"/>
            <p:cNvSpPr/>
            <p:nvPr/>
          </p:nvSpPr>
          <p:spPr>
            <a:xfrm rot="-5400000">
              <a:off x="829655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0" name="Google Shape;50;p3"/>
            <p:cNvSpPr/>
            <p:nvPr/>
          </p:nvSpPr>
          <p:spPr>
            <a:xfrm rot="-5400000">
              <a:off x="85202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1" name="Google Shape;51;p3"/>
            <p:cNvSpPr/>
            <p:nvPr/>
          </p:nvSpPr>
          <p:spPr>
            <a:xfrm rot="-5400000">
              <a:off x="87456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2" name="Google Shape;52;p3"/>
            <p:cNvSpPr/>
            <p:nvPr/>
          </p:nvSpPr>
          <p:spPr>
            <a:xfrm rot="-5400000">
              <a:off x="2064858"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3" name="Google Shape;53;p3"/>
            <p:cNvSpPr/>
            <p:nvPr/>
          </p:nvSpPr>
          <p:spPr>
            <a:xfrm rot="-5400000">
              <a:off x="229468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4" name="Google Shape;54;p3"/>
            <p:cNvSpPr/>
            <p:nvPr/>
          </p:nvSpPr>
          <p:spPr>
            <a:xfrm rot="-5400000">
              <a:off x="2528685"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5" name="Google Shape;55;p3"/>
            <p:cNvSpPr/>
            <p:nvPr/>
          </p:nvSpPr>
          <p:spPr>
            <a:xfrm rot="-5400000">
              <a:off x="275851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6" name="Google Shape;56;p3"/>
            <p:cNvSpPr/>
            <p:nvPr/>
          </p:nvSpPr>
          <p:spPr>
            <a:xfrm rot="-5400000">
              <a:off x="299667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7" name="Google Shape;57;p3"/>
            <p:cNvSpPr/>
            <p:nvPr/>
          </p:nvSpPr>
          <p:spPr>
            <a:xfrm rot="-5400000">
              <a:off x="322650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8" name="Google Shape;58;p3"/>
            <p:cNvSpPr/>
            <p:nvPr/>
          </p:nvSpPr>
          <p:spPr>
            <a:xfrm rot="-5400000">
              <a:off x="346050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59" name="Google Shape;59;p3"/>
            <p:cNvSpPr/>
            <p:nvPr/>
          </p:nvSpPr>
          <p:spPr>
            <a:xfrm rot="-5400000">
              <a:off x="369032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0" name="Google Shape;60;p3"/>
            <p:cNvSpPr/>
            <p:nvPr/>
          </p:nvSpPr>
          <p:spPr>
            <a:xfrm rot="-5400000">
              <a:off x="392434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1" name="Google Shape;61;p3"/>
            <p:cNvSpPr/>
            <p:nvPr/>
          </p:nvSpPr>
          <p:spPr>
            <a:xfrm rot="-5400000">
              <a:off x="415834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2" name="Google Shape;62;p3"/>
            <p:cNvSpPr/>
            <p:nvPr/>
          </p:nvSpPr>
          <p:spPr>
            <a:xfrm rot="-5400000">
              <a:off x="438816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3" name="Google Shape;63;p3"/>
            <p:cNvSpPr/>
            <p:nvPr/>
          </p:nvSpPr>
          <p:spPr>
            <a:xfrm rot="-5400000">
              <a:off x="462633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4" name="Google Shape;64;p3"/>
            <p:cNvSpPr/>
            <p:nvPr/>
          </p:nvSpPr>
          <p:spPr>
            <a:xfrm rot="-5400000">
              <a:off x="485615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5" name="Google Shape;65;p3"/>
            <p:cNvSpPr/>
            <p:nvPr/>
          </p:nvSpPr>
          <p:spPr>
            <a:xfrm rot="-5400000">
              <a:off x="50798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6" name="Google Shape;66;p3"/>
            <p:cNvSpPr/>
            <p:nvPr/>
          </p:nvSpPr>
          <p:spPr>
            <a:xfrm rot="-5400000">
              <a:off x="53052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7" name="Google Shape;67;p3"/>
            <p:cNvSpPr/>
            <p:nvPr/>
          </p:nvSpPr>
          <p:spPr>
            <a:xfrm rot="-5400000">
              <a:off x="-94849"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8" name="Google Shape;68;p3"/>
            <p:cNvSpPr/>
            <p:nvPr/>
          </p:nvSpPr>
          <p:spPr>
            <a:xfrm rot="-5400000">
              <a:off x="13497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69" name="Google Shape;69;p3"/>
            <p:cNvSpPr/>
            <p:nvPr/>
          </p:nvSpPr>
          <p:spPr>
            <a:xfrm rot="-5400000">
              <a:off x="36899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0" name="Google Shape;70;p3"/>
            <p:cNvSpPr/>
            <p:nvPr/>
          </p:nvSpPr>
          <p:spPr>
            <a:xfrm rot="-5400000">
              <a:off x="60299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1" name="Google Shape;71;p3"/>
            <p:cNvSpPr/>
            <p:nvPr/>
          </p:nvSpPr>
          <p:spPr>
            <a:xfrm rot="-5400000">
              <a:off x="83281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2" name="Google Shape;72;p3"/>
            <p:cNvSpPr/>
            <p:nvPr/>
          </p:nvSpPr>
          <p:spPr>
            <a:xfrm rot="-5400000">
              <a:off x="107098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3" name="Google Shape;73;p3"/>
            <p:cNvSpPr/>
            <p:nvPr/>
          </p:nvSpPr>
          <p:spPr>
            <a:xfrm rot="-5400000">
              <a:off x="130080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4" name="Google Shape;74;p3"/>
            <p:cNvSpPr/>
            <p:nvPr/>
          </p:nvSpPr>
          <p:spPr>
            <a:xfrm rot="-5400000">
              <a:off x="15244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5" name="Google Shape;75;p3"/>
            <p:cNvSpPr/>
            <p:nvPr/>
          </p:nvSpPr>
          <p:spPr>
            <a:xfrm rot="-5400000">
              <a:off x="17499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grpSp>
      <p:grpSp>
        <p:nvGrpSpPr>
          <p:cNvPr id="76" name="Google Shape;76;p3"/>
          <p:cNvGrpSpPr/>
          <p:nvPr/>
        </p:nvGrpSpPr>
        <p:grpSpPr>
          <a:xfrm>
            <a:off x="119650" y="-16491"/>
            <a:ext cx="8904707" cy="134303"/>
            <a:chOff x="18101" y="4907950"/>
            <a:chExt cx="8904707" cy="291900"/>
          </a:xfrm>
        </p:grpSpPr>
        <p:sp>
          <p:nvSpPr>
            <p:cNvPr id="77" name="Google Shape;77;p3"/>
            <p:cNvSpPr/>
            <p:nvPr/>
          </p:nvSpPr>
          <p:spPr>
            <a:xfrm rot="-5400000">
              <a:off x="5505258"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8" name="Google Shape;78;p3"/>
            <p:cNvSpPr/>
            <p:nvPr/>
          </p:nvSpPr>
          <p:spPr>
            <a:xfrm rot="-5400000">
              <a:off x="573508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79" name="Google Shape;79;p3"/>
            <p:cNvSpPr/>
            <p:nvPr/>
          </p:nvSpPr>
          <p:spPr>
            <a:xfrm rot="-5400000">
              <a:off x="5969085"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0" name="Google Shape;80;p3"/>
            <p:cNvSpPr/>
            <p:nvPr/>
          </p:nvSpPr>
          <p:spPr>
            <a:xfrm rot="-5400000">
              <a:off x="619891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1" name="Google Shape;81;p3"/>
            <p:cNvSpPr/>
            <p:nvPr/>
          </p:nvSpPr>
          <p:spPr>
            <a:xfrm rot="-5400000">
              <a:off x="643707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2" name="Google Shape;82;p3"/>
            <p:cNvSpPr/>
            <p:nvPr/>
          </p:nvSpPr>
          <p:spPr>
            <a:xfrm rot="-5400000">
              <a:off x="666690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3" name="Google Shape;83;p3"/>
            <p:cNvSpPr/>
            <p:nvPr/>
          </p:nvSpPr>
          <p:spPr>
            <a:xfrm rot="-5400000">
              <a:off x="690090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4" name="Google Shape;84;p3"/>
            <p:cNvSpPr/>
            <p:nvPr/>
          </p:nvSpPr>
          <p:spPr>
            <a:xfrm rot="-5400000">
              <a:off x="713072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5" name="Google Shape;85;p3"/>
            <p:cNvSpPr/>
            <p:nvPr/>
          </p:nvSpPr>
          <p:spPr>
            <a:xfrm rot="-5400000">
              <a:off x="736474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6" name="Google Shape;86;p3"/>
            <p:cNvSpPr/>
            <p:nvPr/>
          </p:nvSpPr>
          <p:spPr>
            <a:xfrm rot="-5400000">
              <a:off x="759874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7" name="Google Shape;87;p3"/>
            <p:cNvSpPr/>
            <p:nvPr/>
          </p:nvSpPr>
          <p:spPr>
            <a:xfrm rot="-5400000">
              <a:off x="782856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8" name="Google Shape;88;p3"/>
            <p:cNvSpPr/>
            <p:nvPr/>
          </p:nvSpPr>
          <p:spPr>
            <a:xfrm rot="-5400000">
              <a:off x="806673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89" name="Google Shape;89;p3"/>
            <p:cNvSpPr/>
            <p:nvPr/>
          </p:nvSpPr>
          <p:spPr>
            <a:xfrm rot="-5400000">
              <a:off x="829655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0" name="Google Shape;90;p3"/>
            <p:cNvSpPr/>
            <p:nvPr/>
          </p:nvSpPr>
          <p:spPr>
            <a:xfrm rot="-5400000">
              <a:off x="85202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1" name="Google Shape;91;p3"/>
            <p:cNvSpPr/>
            <p:nvPr/>
          </p:nvSpPr>
          <p:spPr>
            <a:xfrm rot="-5400000">
              <a:off x="87456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2" name="Google Shape;92;p3"/>
            <p:cNvSpPr/>
            <p:nvPr/>
          </p:nvSpPr>
          <p:spPr>
            <a:xfrm rot="-5400000">
              <a:off x="2064858"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3" name="Google Shape;93;p3"/>
            <p:cNvSpPr/>
            <p:nvPr/>
          </p:nvSpPr>
          <p:spPr>
            <a:xfrm rot="-5400000">
              <a:off x="229468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4" name="Google Shape;94;p3"/>
            <p:cNvSpPr/>
            <p:nvPr/>
          </p:nvSpPr>
          <p:spPr>
            <a:xfrm rot="-5400000">
              <a:off x="2528685"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5" name="Google Shape;95;p3"/>
            <p:cNvSpPr/>
            <p:nvPr/>
          </p:nvSpPr>
          <p:spPr>
            <a:xfrm rot="-5400000">
              <a:off x="275851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6" name="Google Shape;96;p3"/>
            <p:cNvSpPr/>
            <p:nvPr/>
          </p:nvSpPr>
          <p:spPr>
            <a:xfrm rot="-5400000">
              <a:off x="2996674"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7" name="Google Shape;97;p3"/>
            <p:cNvSpPr/>
            <p:nvPr/>
          </p:nvSpPr>
          <p:spPr>
            <a:xfrm rot="-5400000">
              <a:off x="322650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8" name="Google Shape;98;p3"/>
            <p:cNvSpPr/>
            <p:nvPr/>
          </p:nvSpPr>
          <p:spPr>
            <a:xfrm rot="-5400000">
              <a:off x="346050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99" name="Google Shape;99;p3"/>
            <p:cNvSpPr/>
            <p:nvPr/>
          </p:nvSpPr>
          <p:spPr>
            <a:xfrm rot="-5400000">
              <a:off x="369032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0" name="Google Shape;100;p3"/>
            <p:cNvSpPr/>
            <p:nvPr/>
          </p:nvSpPr>
          <p:spPr>
            <a:xfrm rot="-5400000">
              <a:off x="392434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1" name="Google Shape;101;p3"/>
            <p:cNvSpPr/>
            <p:nvPr/>
          </p:nvSpPr>
          <p:spPr>
            <a:xfrm rot="-5400000">
              <a:off x="415834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2" name="Google Shape;102;p3"/>
            <p:cNvSpPr/>
            <p:nvPr/>
          </p:nvSpPr>
          <p:spPr>
            <a:xfrm rot="-5400000">
              <a:off x="438816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3" name="Google Shape;103;p3"/>
            <p:cNvSpPr/>
            <p:nvPr/>
          </p:nvSpPr>
          <p:spPr>
            <a:xfrm rot="-5400000">
              <a:off x="462633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4" name="Google Shape;104;p3"/>
            <p:cNvSpPr/>
            <p:nvPr/>
          </p:nvSpPr>
          <p:spPr>
            <a:xfrm rot="-5400000">
              <a:off x="485615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5" name="Google Shape;105;p3"/>
            <p:cNvSpPr/>
            <p:nvPr/>
          </p:nvSpPr>
          <p:spPr>
            <a:xfrm rot="-5400000">
              <a:off x="50798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6" name="Google Shape;106;p3"/>
            <p:cNvSpPr/>
            <p:nvPr/>
          </p:nvSpPr>
          <p:spPr>
            <a:xfrm rot="-5400000">
              <a:off x="53052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7" name="Google Shape;107;p3"/>
            <p:cNvSpPr/>
            <p:nvPr/>
          </p:nvSpPr>
          <p:spPr>
            <a:xfrm rot="-5400000">
              <a:off x="-94849"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8" name="Google Shape;108;p3"/>
            <p:cNvSpPr/>
            <p:nvPr/>
          </p:nvSpPr>
          <p:spPr>
            <a:xfrm rot="-5400000">
              <a:off x="13497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09" name="Google Shape;109;p3"/>
            <p:cNvSpPr/>
            <p:nvPr/>
          </p:nvSpPr>
          <p:spPr>
            <a:xfrm rot="-5400000">
              <a:off x="368990"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0" name="Google Shape;110;p3"/>
            <p:cNvSpPr/>
            <p:nvPr/>
          </p:nvSpPr>
          <p:spPr>
            <a:xfrm rot="-5400000">
              <a:off x="60299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1" name="Google Shape;111;p3"/>
            <p:cNvSpPr/>
            <p:nvPr/>
          </p:nvSpPr>
          <p:spPr>
            <a:xfrm rot="-5400000">
              <a:off x="83281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2" name="Google Shape;112;p3"/>
            <p:cNvSpPr/>
            <p:nvPr/>
          </p:nvSpPr>
          <p:spPr>
            <a:xfrm rot="-5400000">
              <a:off x="1070981"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3" name="Google Shape;113;p3"/>
            <p:cNvSpPr/>
            <p:nvPr/>
          </p:nvSpPr>
          <p:spPr>
            <a:xfrm rot="-5400000">
              <a:off x="1300807" y="5022700"/>
              <a:ext cx="2883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4" name="Google Shape;114;p3"/>
            <p:cNvSpPr/>
            <p:nvPr/>
          </p:nvSpPr>
          <p:spPr>
            <a:xfrm rot="-5400000">
              <a:off x="152445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15" name="Google Shape;115;p3"/>
            <p:cNvSpPr/>
            <p:nvPr/>
          </p:nvSpPr>
          <p:spPr>
            <a:xfrm rot="-5400000">
              <a:off x="1749908" y="5022700"/>
              <a:ext cx="291900" cy="62400"/>
            </a:xfrm>
            <a:prstGeom prst="mathMin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grpSp>
      <p:sp>
        <p:nvSpPr>
          <p:cNvPr id="116" name="Google Shape;116;p3"/>
          <p:cNvSpPr/>
          <p:nvPr/>
        </p:nvSpPr>
        <p:spPr>
          <a:xfrm>
            <a:off x="7285600" y="321925"/>
            <a:ext cx="1858400" cy="4506975"/>
          </a:xfrm>
          <a:custGeom>
            <a:rect b="b" l="l" r="r" t="t"/>
            <a:pathLst>
              <a:path extrusionOk="0" h="180279" w="74336">
                <a:moveTo>
                  <a:pt x="74336" y="29266"/>
                </a:moveTo>
                <a:lnTo>
                  <a:pt x="42436" y="0"/>
                </a:lnTo>
                <a:lnTo>
                  <a:pt x="0" y="44777"/>
                </a:lnTo>
                <a:lnTo>
                  <a:pt x="48582" y="90432"/>
                </a:lnTo>
                <a:lnTo>
                  <a:pt x="586" y="135502"/>
                </a:lnTo>
                <a:lnTo>
                  <a:pt x="42729" y="180279"/>
                </a:lnTo>
                <a:lnTo>
                  <a:pt x="74043" y="150720"/>
                </a:lnTo>
              </a:path>
            </a:pathLst>
          </a:custGeom>
          <a:noFill/>
          <a:ln cap="flat" cmpd="sng" w="9525">
            <a:solidFill>
              <a:schemeClr val="accent1"/>
            </a:solidFill>
            <a:prstDash val="solid"/>
            <a:round/>
            <a:headEnd len="sm" w="sm" type="none"/>
            <a:tailEnd len="sm" w="sm" type="none"/>
          </a:ln>
        </p:spPr>
      </p:sp>
      <p:sp>
        <p:nvSpPr>
          <p:cNvPr id="117" name="Google Shape;117;p3"/>
          <p:cNvSpPr txBox="1"/>
          <p:nvPr>
            <p:ph type="title"/>
          </p:nvPr>
        </p:nvSpPr>
        <p:spPr>
          <a:xfrm>
            <a:off x="386075" y="1838350"/>
            <a:ext cx="8119500" cy="2327400"/>
          </a:xfrm>
          <a:prstGeom prst="rect">
            <a:avLst/>
          </a:prstGeom>
          <a:noFill/>
          <a:ln>
            <a:noFill/>
          </a:ln>
        </p:spPr>
        <p:txBody>
          <a:bodyPr anchorCtr="0" anchor="t" bIns="91425" lIns="91425" spcFirstLastPara="1" rIns="91425" wrap="square" tIns="91425">
            <a:spAutoFit/>
          </a:bodyPr>
          <a:lstStyle>
            <a:lvl1pPr lvl="0" algn="l">
              <a:lnSpc>
                <a:spcPct val="87000"/>
              </a:lnSpc>
              <a:spcBef>
                <a:spcPts val="0"/>
              </a:spcBef>
              <a:spcAft>
                <a:spcPts val="0"/>
              </a:spcAft>
              <a:buClr>
                <a:schemeClr val="lt1"/>
              </a:buClr>
              <a:buSzPts val="2800"/>
              <a:buNone/>
              <a:defRPr sz="4000">
                <a:solidFill>
                  <a:schemeClr val="lt1"/>
                </a:solidFill>
              </a:defRPr>
            </a:lvl1pPr>
            <a:lvl2pPr lvl="1"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2pPr>
            <a:lvl3pPr lvl="2"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3pPr>
            <a:lvl4pPr lvl="3"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4pPr>
            <a:lvl5pPr lvl="4"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5pPr>
            <a:lvl6pPr lvl="5"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6pPr>
            <a:lvl7pPr lvl="6"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7pPr>
            <a:lvl8pPr lvl="7"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8pPr>
            <a:lvl9pPr lvl="8" algn="l">
              <a:lnSpc>
                <a:spcPct val="115000"/>
              </a:lnSpc>
              <a:spcBef>
                <a:spcPts val="0"/>
              </a:spcBef>
              <a:spcAft>
                <a:spcPts val="0"/>
              </a:spcAft>
              <a:buClr>
                <a:schemeClr val="lt1"/>
              </a:buClr>
              <a:buSzPts val="2800"/>
              <a:buNone/>
              <a:defRPr sz="4000">
                <a:solidFill>
                  <a:schemeClr val="lt1"/>
                </a:solidFill>
                <a:latin typeface="Alexandria Black"/>
                <a:ea typeface="Alexandria Black"/>
                <a:cs typeface="Alexandria Black"/>
                <a:sym typeface="Alexandria Black"/>
              </a:defRPr>
            </a:lvl9pPr>
          </a:lstStyle>
          <a:p/>
        </p:txBody>
      </p:sp>
      <p:sp>
        <p:nvSpPr>
          <p:cNvPr id="118" name="Google Shape;118;p3"/>
          <p:cNvSpPr txBox="1"/>
          <p:nvPr>
            <p:ph idx="2" type="title"/>
          </p:nvPr>
        </p:nvSpPr>
        <p:spPr>
          <a:xfrm>
            <a:off x="406400" y="1090150"/>
            <a:ext cx="8119500" cy="415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chemeClr val="lt1"/>
              </a:buClr>
              <a:buSzPts val="2800"/>
              <a:buNone/>
              <a:defRPr sz="14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2pPr>
            <a:lvl3pPr lvl="2"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3pPr>
            <a:lvl4pPr lvl="3"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4pPr>
            <a:lvl5pPr lvl="4"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5pPr>
            <a:lvl6pPr lvl="5"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6pPr>
            <a:lvl7pPr lvl="6"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7pPr>
            <a:lvl8pPr lvl="7"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8pPr>
            <a:lvl9pPr lvl="8" algn="l">
              <a:lnSpc>
                <a:spcPct val="100000"/>
              </a:lnSpc>
              <a:spcBef>
                <a:spcPts val="0"/>
              </a:spcBef>
              <a:spcAft>
                <a:spcPts val="0"/>
              </a:spcAft>
              <a:buClr>
                <a:schemeClr val="lt1"/>
              </a:buClr>
              <a:buSzPts val="2800"/>
              <a:buNone/>
              <a:defRPr sz="1500">
                <a:solidFill>
                  <a:schemeClr val="lt1"/>
                </a:solidFill>
                <a:latin typeface="Lexend Light"/>
                <a:ea typeface="Lexend Light"/>
                <a:cs typeface="Lexend Light"/>
                <a:sym typeface="Lexend Light"/>
              </a:defRPr>
            </a:lvl9pPr>
          </a:lstStyle>
          <a:p/>
        </p:txBody>
      </p:sp>
      <p:cxnSp>
        <p:nvCxnSpPr>
          <p:cNvPr id="119" name="Google Shape;119;p3"/>
          <p:cNvCxnSpPr/>
          <p:nvPr/>
        </p:nvCxnSpPr>
        <p:spPr>
          <a:xfrm>
            <a:off x="481950" y="1664350"/>
            <a:ext cx="8023500" cy="0"/>
          </a:xfrm>
          <a:prstGeom prst="straightConnector1">
            <a:avLst/>
          </a:prstGeom>
          <a:noFill/>
          <a:ln cap="flat" cmpd="sng" w="19050">
            <a:solidFill>
              <a:schemeClr val="lt1"/>
            </a:solidFill>
            <a:prstDash val="solid"/>
            <a:round/>
            <a:headEnd len="sm" w="sm" type="none"/>
            <a:tailEnd len="sm" w="sm" type="none"/>
          </a:ln>
        </p:spPr>
      </p:cxnSp>
      <p:sp>
        <p:nvSpPr>
          <p:cNvPr id="120" name="Google Shape;120;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35" name="Shape 335"/>
        <p:cNvGrpSpPr/>
        <p:nvPr/>
      </p:nvGrpSpPr>
      <p:grpSpPr>
        <a:xfrm>
          <a:off x="0" y="0"/>
          <a:ext cx="0" cy="0"/>
          <a:chOff x="0" y="0"/>
          <a:chExt cx="0" cy="0"/>
        </a:xfrm>
      </p:grpSpPr>
      <p:sp>
        <p:nvSpPr>
          <p:cNvPr id="336" name="Google Shape;336;p21"/>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7" name="Google Shape;337;p21"/>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8" name="Google Shape;338;p21"/>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9" name="Google Shape;339;p21"/>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40" name="Google Shape;340;p21"/>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41" name="Google Shape;341;p21"/>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42" name="Google Shape;342;p21"/>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43" name="Shape 343"/>
        <p:cNvGrpSpPr/>
        <p:nvPr/>
      </p:nvGrpSpPr>
      <p:grpSpPr>
        <a:xfrm>
          <a:off x="0" y="0"/>
          <a:ext cx="0" cy="0"/>
          <a:chOff x="0" y="0"/>
          <a:chExt cx="0" cy="0"/>
        </a:xfrm>
      </p:grpSpPr>
      <p:sp>
        <p:nvSpPr>
          <p:cNvPr id="344" name="Google Shape;34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5" name="Google Shape;345;p22"/>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46" name="Google Shape;346;p2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47" name="Shape 347"/>
        <p:cNvGrpSpPr/>
        <p:nvPr/>
      </p:nvGrpSpPr>
      <p:grpSpPr>
        <a:xfrm>
          <a:off x="0" y="0"/>
          <a:ext cx="0" cy="0"/>
          <a:chOff x="0" y="0"/>
          <a:chExt cx="0" cy="0"/>
        </a:xfrm>
      </p:grpSpPr>
      <p:sp>
        <p:nvSpPr>
          <p:cNvPr id="348" name="Google Shape;348;p23"/>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9" name="Google Shape;349;p23"/>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0" name="Google Shape;350;p23"/>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1" name="Google Shape;351;p23"/>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2" name="Google Shape;352;p23"/>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53" name="Shape 353"/>
        <p:cNvGrpSpPr/>
        <p:nvPr/>
      </p:nvGrpSpPr>
      <p:grpSpPr>
        <a:xfrm>
          <a:off x="0" y="0"/>
          <a:ext cx="0" cy="0"/>
          <a:chOff x="0" y="0"/>
          <a:chExt cx="0" cy="0"/>
        </a:xfrm>
      </p:grpSpPr>
      <p:sp>
        <p:nvSpPr>
          <p:cNvPr id="354" name="Google Shape;354;p24"/>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5" name="Google Shape;355;p24"/>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6" name="Google Shape;356;p24"/>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7" name="Google Shape;357;p24"/>
          <p:cNvSpPr txBox="1"/>
          <p:nvPr>
            <p:ph idx="3"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8" name="Google Shape;358;p24"/>
          <p:cNvSpPr txBox="1"/>
          <p:nvPr>
            <p:ph idx="4"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9" name="Google Shape;359;p24"/>
          <p:cNvSpPr txBox="1"/>
          <p:nvPr>
            <p:ph idx="5"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60" name="Google Shape;360;p24"/>
          <p:cNvSpPr txBox="1"/>
          <p:nvPr>
            <p:ph idx="6" type="body"/>
          </p:nvPr>
        </p:nvSpPr>
        <p:spPr>
          <a:xfrm>
            <a:off x="6212275" y="2417500"/>
            <a:ext cx="2455500" cy="2373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61" name="Shape 361"/>
        <p:cNvGrpSpPr/>
        <p:nvPr/>
      </p:nvGrpSpPr>
      <p:grpSpPr>
        <a:xfrm>
          <a:off x="0" y="0"/>
          <a:ext cx="0" cy="0"/>
          <a:chOff x="0" y="0"/>
          <a:chExt cx="0" cy="0"/>
        </a:xfrm>
      </p:grpSpPr>
      <p:sp>
        <p:nvSpPr>
          <p:cNvPr id="362" name="Google Shape;362;p25"/>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3" name="Google Shape;363;p25"/>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4" name="Google Shape;364;p25"/>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5" name="Google Shape;365;p25"/>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6" name="Google Shape;366;p25"/>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7" name="Google Shape;367;p25"/>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68" name="Google Shape;368;p25"/>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69" name="Google Shape;369;p25"/>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0" name="Google Shape;370;p25"/>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71" name="Shape 371"/>
        <p:cNvGrpSpPr/>
        <p:nvPr/>
      </p:nvGrpSpPr>
      <p:grpSpPr>
        <a:xfrm>
          <a:off x="0" y="0"/>
          <a:ext cx="0" cy="0"/>
          <a:chOff x="0" y="0"/>
          <a:chExt cx="0" cy="0"/>
        </a:xfrm>
      </p:grpSpPr>
      <p:sp>
        <p:nvSpPr>
          <p:cNvPr id="372" name="Google Shape;37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3" name="Google Shape;373;p2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74" name="Shape 374"/>
        <p:cNvGrpSpPr/>
        <p:nvPr/>
      </p:nvGrpSpPr>
      <p:grpSpPr>
        <a:xfrm>
          <a:off x="0" y="0"/>
          <a:ext cx="0" cy="0"/>
          <a:chOff x="0" y="0"/>
          <a:chExt cx="0" cy="0"/>
        </a:xfrm>
      </p:grpSpPr>
      <p:sp>
        <p:nvSpPr>
          <p:cNvPr id="375" name="Google Shape;375;p27"/>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6" name="Google Shape;376;p27"/>
          <p:cNvSpPr/>
          <p:nvPr>
            <p:ph idx="2" type="pic"/>
          </p:nvPr>
        </p:nvSpPr>
        <p:spPr>
          <a:xfrm>
            <a:off x="4804825" y="1133300"/>
            <a:ext cx="4027500" cy="2392800"/>
          </a:xfrm>
          <a:prstGeom prst="rect">
            <a:avLst/>
          </a:prstGeom>
          <a:noFill/>
          <a:ln>
            <a:noFill/>
          </a:ln>
        </p:spPr>
      </p:sp>
      <p:sp>
        <p:nvSpPr>
          <p:cNvPr id="377" name="Google Shape;377;p27"/>
          <p:cNvSpPr/>
          <p:nvPr>
            <p:ph idx="3" type="pic"/>
          </p:nvPr>
        </p:nvSpPr>
        <p:spPr>
          <a:xfrm>
            <a:off x="311725" y="1133300"/>
            <a:ext cx="4027500" cy="2392800"/>
          </a:xfrm>
          <a:prstGeom prst="rect">
            <a:avLst/>
          </a:prstGeom>
          <a:noFill/>
          <a:ln>
            <a:noFill/>
          </a:ln>
        </p:spPr>
      </p:sp>
      <p:sp>
        <p:nvSpPr>
          <p:cNvPr id="378" name="Google Shape;378;p27"/>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9" name="Google Shape;37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0" name="Google Shape;380;p27"/>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1" name="Google Shape;381;p27"/>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82" name="Shape 382"/>
        <p:cNvGrpSpPr/>
        <p:nvPr/>
      </p:nvGrpSpPr>
      <p:grpSpPr>
        <a:xfrm>
          <a:off x="0" y="0"/>
          <a:ext cx="0" cy="0"/>
          <a:chOff x="0" y="0"/>
          <a:chExt cx="0" cy="0"/>
        </a:xfrm>
      </p:grpSpPr>
      <p:sp>
        <p:nvSpPr>
          <p:cNvPr id="383" name="Google Shape;383;p28"/>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4" name="Google Shape;384;p28"/>
          <p:cNvSpPr/>
          <p:nvPr>
            <p:ph idx="2" type="pic"/>
          </p:nvPr>
        </p:nvSpPr>
        <p:spPr>
          <a:xfrm>
            <a:off x="6205225" y="1128325"/>
            <a:ext cx="2627100" cy="2273100"/>
          </a:xfrm>
          <a:prstGeom prst="rect">
            <a:avLst/>
          </a:prstGeom>
          <a:noFill/>
          <a:ln>
            <a:noFill/>
          </a:ln>
        </p:spPr>
      </p:sp>
      <p:sp>
        <p:nvSpPr>
          <p:cNvPr id="385" name="Google Shape;385;p28"/>
          <p:cNvSpPr/>
          <p:nvPr>
            <p:ph idx="3" type="pic"/>
          </p:nvPr>
        </p:nvSpPr>
        <p:spPr>
          <a:xfrm>
            <a:off x="311725" y="1128325"/>
            <a:ext cx="2627100" cy="2273100"/>
          </a:xfrm>
          <a:prstGeom prst="rect">
            <a:avLst/>
          </a:prstGeom>
          <a:noFill/>
          <a:ln>
            <a:noFill/>
          </a:ln>
        </p:spPr>
      </p:sp>
      <p:sp>
        <p:nvSpPr>
          <p:cNvPr id="386" name="Google Shape;386;p28"/>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7" name="Google Shape;387;p28"/>
          <p:cNvSpPr/>
          <p:nvPr>
            <p:ph idx="5" type="pic"/>
          </p:nvPr>
        </p:nvSpPr>
        <p:spPr>
          <a:xfrm>
            <a:off x="3255250" y="1128325"/>
            <a:ext cx="2627100" cy="2273100"/>
          </a:xfrm>
          <a:prstGeom prst="rect">
            <a:avLst/>
          </a:prstGeom>
          <a:noFill/>
          <a:ln>
            <a:noFill/>
          </a:ln>
        </p:spPr>
      </p:sp>
      <p:sp>
        <p:nvSpPr>
          <p:cNvPr id="388" name="Google Shape;388;p28"/>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9" name="Google Shape;38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0" name="Google Shape;390;p28"/>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1" name="Google Shape;391;p28"/>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2" name="Google Shape;392;p28"/>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93" name="Shape 393"/>
        <p:cNvGrpSpPr/>
        <p:nvPr/>
      </p:nvGrpSpPr>
      <p:grpSpPr>
        <a:xfrm>
          <a:off x="0" y="0"/>
          <a:ext cx="0" cy="0"/>
          <a:chOff x="0" y="0"/>
          <a:chExt cx="0" cy="0"/>
        </a:xfrm>
      </p:grpSpPr>
      <p:sp>
        <p:nvSpPr>
          <p:cNvPr id="394" name="Google Shape;394;p2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95" name="Shape 395"/>
        <p:cNvGrpSpPr/>
        <p:nvPr/>
      </p:nvGrpSpPr>
      <p:grpSpPr>
        <a:xfrm>
          <a:off x="0" y="0"/>
          <a:ext cx="0" cy="0"/>
          <a:chOff x="0" y="0"/>
          <a:chExt cx="0" cy="0"/>
        </a:xfrm>
      </p:grpSpPr>
      <p:sp>
        <p:nvSpPr>
          <p:cNvPr id="396" name="Google Shape;396;p30"/>
          <p:cNvSpPr/>
          <p:nvPr>
            <p:ph idx="2" type="pic"/>
          </p:nvPr>
        </p:nvSpPr>
        <p:spPr>
          <a:xfrm>
            <a:off x="3389600" y="118913"/>
            <a:ext cx="1643700" cy="1535100"/>
          </a:xfrm>
          <a:prstGeom prst="rect">
            <a:avLst/>
          </a:prstGeom>
          <a:noFill/>
          <a:ln>
            <a:noFill/>
          </a:ln>
        </p:spPr>
      </p:sp>
      <p:sp>
        <p:nvSpPr>
          <p:cNvPr id="397" name="Google Shape;397;p30"/>
          <p:cNvSpPr/>
          <p:nvPr>
            <p:ph idx="3" type="pic"/>
          </p:nvPr>
        </p:nvSpPr>
        <p:spPr>
          <a:xfrm>
            <a:off x="5195935" y="118913"/>
            <a:ext cx="1643700" cy="1535100"/>
          </a:xfrm>
          <a:prstGeom prst="rect">
            <a:avLst/>
          </a:prstGeom>
          <a:noFill/>
          <a:ln>
            <a:noFill/>
          </a:ln>
        </p:spPr>
      </p:sp>
      <p:sp>
        <p:nvSpPr>
          <p:cNvPr id="398" name="Google Shape;398;p30"/>
          <p:cNvSpPr/>
          <p:nvPr>
            <p:ph idx="4" type="pic"/>
          </p:nvPr>
        </p:nvSpPr>
        <p:spPr>
          <a:xfrm>
            <a:off x="7002270" y="118913"/>
            <a:ext cx="1643700" cy="1535100"/>
          </a:xfrm>
          <a:prstGeom prst="rect">
            <a:avLst/>
          </a:prstGeom>
          <a:noFill/>
          <a:ln>
            <a:noFill/>
          </a:ln>
        </p:spPr>
      </p:sp>
      <p:sp>
        <p:nvSpPr>
          <p:cNvPr id="399" name="Google Shape;399;p30"/>
          <p:cNvSpPr/>
          <p:nvPr>
            <p:ph idx="5" type="pic"/>
          </p:nvPr>
        </p:nvSpPr>
        <p:spPr>
          <a:xfrm>
            <a:off x="3389588" y="1804212"/>
            <a:ext cx="1643700" cy="1535100"/>
          </a:xfrm>
          <a:prstGeom prst="rect">
            <a:avLst/>
          </a:prstGeom>
          <a:noFill/>
          <a:ln>
            <a:noFill/>
          </a:ln>
        </p:spPr>
      </p:sp>
      <p:sp>
        <p:nvSpPr>
          <p:cNvPr id="400" name="Google Shape;400;p30"/>
          <p:cNvSpPr/>
          <p:nvPr>
            <p:ph idx="6" type="pic"/>
          </p:nvPr>
        </p:nvSpPr>
        <p:spPr>
          <a:xfrm>
            <a:off x="5195922" y="1804212"/>
            <a:ext cx="1643700" cy="1535100"/>
          </a:xfrm>
          <a:prstGeom prst="rect">
            <a:avLst/>
          </a:prstGeom>
          <a:noFill/>
          <a:ln>
            <a:noFill/>
          </a:ln>
        </p:spPr>
      </p:sp>
      <p:sp>
        <p:nvSpPr>
          <p:cNvPr id="401" name="Google Shape;401;p30"/>
          <p:cNvSpPr/>
          <p:nvPr>
            <p:ph idx="7" type="pic"/>
          </p:nvPr>
        </p:nvSpPr>
        <p:spPr>
          <a:xfrm>
            <a:off x="7002257" y="1804212"/>
            <a:ext cx="1643700" cy="1535100"/>
          </a:xfrm>
          <a:prstGeom prst="rect">
            <a:avLst/>
          </a:prstGeom>
          <a:noFill/>
          <a:ln>
            <a:noFill/>
          </a:ln>
        </p:spPr>
      </p:sp>
      <p:sp>
        <p:nvSpPr>
          <p:cNvPr id="402" name="Google Shape;402;p30"/>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3" name="Google Shape;403;p30"/>
          <p:cNvSpPr/>
          <p:nvPr>
            <p:ph idx="8" type="pic"/>
          </p:nvPr>
        </p:nvSpPr>
        <p:spPr>
          <a:xfrm>
            <a:off x="3389588" y="3489487"/>
            <a:ext cx="1643700" cy="1535100"/>
          </a:xfrm>
          <a:prstGeom prst="rect">
            <a:avLst/>
          </a:prstGeom>
          <a:noFill/>
          <a:ln>
            <a:noFill/>
          </a:ln>
        </p:spPr>
      </p:sp>
      <p:sp>
        <p:nvSpPr>
          <p:cNvPr id="404" name="Google Shape;404;p30"/>
          <p:cNvSpPr/>
          <p:nvPr>
            <p:ph idx="9" type="pic"/>
          </p:nvPr>
        </p:nvSpPr>
        <p:spPr>
          <a:xfrm>
            <a:off x="5195922" y="3489487"/>
            <a:ext cx="1643700" cy="1535100"/>
          </a:xfrm>
          <a:prstGeom prst="rect">
            <a:avLst/>
          </a:prstGeom>
          <a:noFill/>
          <a:ln>
            <a:noFill/>
          </a:ln>
        </p:spPr>
      </p:sp>
      <p:sp>
        <p:nvSpPr>
          <p:cNvPr id="405" name="Google Shape;405;p3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21" name="Shape 121"/>
        <p:cNvGrpSpPr/>
        <p:nvPr/>
      </p:nvGrpSpPr>
      <p:grpSpPr>
        <a:xfrm>
          <a:off x="0" y="0"/>
          <a:ext cx="0" cy="0"/>
          <a:chOff x="0" y="0"/>
          <a:chExt cx="0" cy="0"/>
        </a:xfrm>
      </p:grpSpPr>
      <p:sp>
        <p:nvSpPr>
          <p:cNvPr id="122" name="Google Shape;12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3" name="Google Shape;1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7">
  <p:cSld name="CUSTOM_16">
    <p:bg>
      <p:bgPr>
        <a:solidFill>
          <a:schemeClr val="accent4"/>
        </a:solidFill>
      </p:bgPr>
    </p:bg>
    <p:spTree>
      <p:nvGrpSpPr>
        <p:cNvPr id="124" name="Shape 124"/>
        <p:cNvGrpSpPr/>
        <p:nvPr/>
      </p:nvGrpSpPr>
      <p:grpSpPr>
        <a:xfrm>
          <a:off x="0" y="0"/>
          <a:ext cx="0" cy="0"/>
          <a:chOff x="0" y="0"/>
          <a:chExt cx="0" cy="0"/>
        </a:xfrm>
      </p:grpSpPr>
      <p:sp>
        <p:nvSpPr>
          <p:cNvPr id="125" name="Google Shape;125;p5"/>
          <p:cNvSpPr/>
          <p:nvPr/>
        </p:nvSpPr>
        <p:spPr>
          <a:xfrm>
            <a:off x="-3275" y="4546125"/>
            <a:ext cx="9150602" cy="61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5400000">
            <a:off x="3341051"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cxnSp>
        <p:nvCxnSpPr>
          <p:cNvPr id="127" name="Google Shape;127;p5"/>
          <p:cNvCxnSpPr/>
          <p:nvPr/>
        </p:nvCxnSpPr>
        <p:spPr>
          <a:xfrm rot="10800000">
            <a:off x="-7650" y="820925"/>
            <a:ext cx="9150600" cy="0"/>
          </a:xfrm>
          <a:prstGeom prst="straightConnector1">
            <a:avLst/>
          </a:prstGeom>
          <a:noFill/>
          <a:ln cap="flat" cmpd="sng" w="9525">
            <a:solidFill>
              <a:schemeClr val="lt1"/>
            </a:solidFill>
            <a:prstDash val="solid"/>
            <a:round/>
            <a:headEnd len="sm" w="sm" type="none"/>
            <a:tailEnd len="sm" w="sm" type="none"/>
          </a:ln>
        </p:spPr>
      </p:cxnSp>
      <p:sp>
        <p:nvSpPr>
          <p:cNvPr id="128" name="Google Shape;128;p5"/>
          <p:cNvSpPr/>
          <p:nvPr/>
        </p:nvSpPr>
        <p:spPr>
          <a:xfrm rot="5400000">
            <a:off x="3111225"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29" name="Google Shape;129;p5"/>
          <p:cNvSpPr/>
          <p:nvPr/>
        </p:nvSpPr>
        <p:spPr>
          <a:xfrm rot="5400000">
            <a:off x="2877224"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0" name="Google Shape;130;p5"/>
          <p:cNvSpPr/>
          <p:nvPr/>
        </p:nvSpPr>
        <p:spPr>
          <a:xfrm rot="5400000">
            <a:off x="264739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1" name="Google Shape;131;p5"/>
          <p:cNvSpPr/>
          <p:nvPr/>
        </p:nvSpPr>
        <p:spPr>
          <a:xfrm rot="5400000">
            <a:off x="2409234"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2" name="Google Shape;132;p5"/>
          <p:cNvSpPr/>
          <p:nvPr/>
        </p:nvSpPr>
        <p:spPr>
          <a:xfrm rot="5400000">
            <a:off x="2179409"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3" name="Google Shape;133;p5"/>
          <p:cNvSpPr/>
          <p:nvPr/>
        </p:nvSpPr>
        <p:spPr>
          <a:xfrm rot="5400000">
            <a:off x="194540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4" name="Google Shape;134;p5"/>
          <p:cNvSpPr/>
          <p:nvPr/>
        </p:nvSpPr>
        <p:spPr>
          <a:xfrm rot="5400000">
            <a:off x="171558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5" name="Google Shape;135;p5"/>
          <p:cNvSpPr/>
          <p:nvPr/>
        </p:nvSpPr>
        <p:spPr>
          <a:xfrm rot="5400000">
            <a:off x="148156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6" name="Google Shape;136;p5"/>
          <p:cNvSpPr/>
          <p:nvPr/>
        </p:nvSpPr>
        <p:spPr>
          <a:xfrm rot="5400000">
            <a:off x="1247567"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7" name="Google Shape;137;p5"/>
          <p:cNvSpPr/>
          <p:nvPr/>
        </p:nvSpPr>
        <p:spPr>
          <a:xfrm rot="5400000">
            <a:off x="1017741"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8" name="Google Shape;138;p5"/>
          <p:cNvSpPr/>
          <p:nvPr/>
        </p:nvSpPr>
        <p:spPr>
          <a:xfrm rot="5400000">
            <a:off x="77957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39" name="Google Shape;139;p5"/>
          <p:cNvSpPr/>
          <p:nvPr/>
        </p:nvSpPr>
        <p:spPr>
          <a:xfrm rot="5400000">
            <a:off x="54975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0" name="Google Shape;140;p5"/>
          <p:cNvSpPr/>
          <p:nvPr/>
        </p:nvSpPr>
        <p:spPr>
          <a:xfrm rot="5400000">
            <a:off x="32250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1" name="Google Shape;141;p5"/>
          <p:cNvSpPr/>
          <p:nvPr/>
        </p:nvSpPr>
        <p:spPr>
          <a:xfrm rot="5400000">
            <a:off x="9705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2" name="Google Shape;142;p5"/>
          <p:cNvSpPr/>
          <p:nvPr/>
        </p:nvSpPr>
        <p:spPr>
          <a:xfrm rot="5400000">
            <a:off x="6781451"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3" name="Google Shape;143;p5"/>
          <p:cNvSpPr/>
          <p:nvPr/>
        </p:nvSpPr>
        <p:spPr>
          <a:xfrm rot="5400000">
            <a:off x="6551625"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4" name="Google Shape;144;p5"/>
          <p:cNvSpPr/>
          <p:nvPr/>
        </p:nvSpPr>
        <p:spPr>
          <a:xfrm rot="5400000">
            <a:off x="6317624"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5" name="Google Shape;145;p5"/>
          <p:cNvSpPr/>
          <p:nvPr/>
        </p:nvSpPr>
        <p:spPr>
          <a:xfrm rot="5400000">
            <a:off x="608779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6" name="Google Shape;146;p5"/>
          <p:cNvSpPr/>
          <p:nvPr/>
        </p:nvSpPr>
        <p:spPr>
          <a:xfrm rot="5400000">
            <a:off x="5849634"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7" name="Google Shape;147;p5"/>
          <p:cNvSpPr/>
          <p:nvPr/>
        </p:nvSpPr>
        <p:spPr>
          <a:xfrm rot="5400000">
            <a:off x="5619809"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8" name="Google Shape;148;p5"/>
          <p:cNvSpPr/>
          <p:nvPr/>
        </p:nvSpPr>
        <p:spPr>
          <a:xfrm rot="5400000">
            <a:off x="538580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49" name="Google Shape;149;p5"/>
          <p:cNvSpPr/>
          <p:nvPr/>
        </p:nvSpPr>
        <p:spPr>
          <a:xfrm rot="5400000">
            <a:off x="515598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0" name="Google Shape;150;p5"/>
          <p:cNvSpPr/>
          <p:nvPr/>
        </p:nvSpPr>
        <p:spPr>
          <a:xfrm rot="5400000">
            <a:off x="492196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1" name="Google Shape;151;p5"/>
          <p:cNvSpPr/>
          <p:nvPr/>
        </p:nvSpPr>
        <p:spPr>
          <a:xfrm rot="5400000">
            <a:off x="4687967"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2" name="Google Shape;152;p5"/>
          <p:cNvSpPr/>
          <p:nvPr/>
        </p:nvSpPr>
        <p:spPr>
          <a:xfrm rot="5400000">
            <a:off x="4458141"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3" name="Google Shape;153;p5"/>
          <p:cNvSpPr/>
          <p:nvPr/>
        </p:nvSpPr>
        <p:spPr>
          <a:xfrm rot="5400000">
            <a:off x="421997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4" name="Google Shape;154;p5"/>
          <p:cNvSpPr/>
          <p:nvPr/>
        </p:nvSpPr>
        <p:spPr>
          <a:xfrm rot="5400000">
            <a:off x="399015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5" name="Google Shape;155;p5"/>
          <p:cNvSpPr/>
          <p:nvPr/>
        </p:nvSpPr>
        <p:spPr>
          <a:xfrm rot="5400000">
            <a:off x="376290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6" name="Google Shape;156;p5"/>
          <p:cNvSpPr/>
          <p:nvPr/>
        </p:nvSpPr>
        <p:spPr>
          <a:xfrm rot="5400000">
            <a:off x="353745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7" name="Google Shape;157;p5"/>
          <p:cNvSpPr/>
          <p:nvPr/>
        </p:nvSpPr>
        <p:spPr>
          <a:xfrm rot="5400000">
            <a:off x="894115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8" name="Google Shape;158;p5"/>
          <p:cNvSpPr/>
          <p:nvPr/>
        </p:nvSpPr>
        <p:spPr>
          <a:xfrm rot="5400000">
            <a:off x="871133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59" name="Google Shape;159;p5"/>
          <p:cNvSpPr/>
          <p:nvPr/>
        </p:nvSpPr>
        <p:spPr>
          <a:xfrm rot="5400000">
            <a:off x="847731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0" name="Google Shape;160;p5"/>
          <p:cNvSpPr/>
          <p:nvPr/>
        </p:nvSpPr>
        <p:spPr>
          <a:xfrm rot="5400000">
            <a:off x="8243317"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1" name="Google Shape;161;p5"/>
          <p:cNvSpPr/>
          <p:nvPr/>
        </p:nvSpPr>
        <p:spPr>
          <a:xfrm rot="5400000">
            <a:off x="8013491"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2" name="Google Shape;162;p5"/>
          <p:cNvSpPr/>
          <p:nvPr/>
        </p:nvSpPr>
        <p:spPr>
          <a:xfrm rot="5400000">
            <a:off x="7775328"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3" name="Google Shape;163;p5"/>
          <p:cNvSpPr/>
          <p:nvPr/>
        </p:nvSpPr>
        <p:spPr>
          <a:xfrm rot="5400000">
            <a:off x="7545502" y="688875"/>
            <a:ext cx="2883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4" name="Google Shape;164;p5"/>
          <p:cNvSpPr/>
          <p:nvPr/>
        </p:nvSpPr>
        <p:spPr>
          <a:xfrm rot="5400000">
            <a:off x="731825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65" name="Google Shape;165;p5"/>
          <p:cNvSpPr/>
          <p:nvPr/>
        </p:nvSpPr>
        <p:spPr>
          <a:xfrm rot="5400000">
            <a:off x="7092801" y="688875"/>
            <a:ext cx="291900" cy="62400"/>
          </a:xfrm>
          <a:prstGeom prst="mathMinus">
            <a:avLst>
              <a:gd fmla="val 23520" name="adj1"/>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descr="A close-up of an office desk. " id="166" name="Google Shape;166;p5"/>
          <p:cNvSpPr/>
          <p:nvPr/>
        </p:nvSpPr>
        <p:spPr>
          <a:xfrm rot="10800000">
            <a:off x="-976" y="4543776"/>
            <a:ext cx="9147951" cy="620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ph type="ctrTitle"/>
          </p:nvPr>
        </p:nvSpPr>
        <p:spPr>
          <a:xfrm>
            <a:off x="359100" y="1403675"/>
            <a:ext cx="7759800" cy="554100"/>
          </a:xfrm>
          <a:prstGeom prst="rect">
            <a:avLst/>
          </a:prstGeom>
          <a:noFill/>
          <a:ln>
            <a:noFill/>
          </a:ln>
        </p:spPr>
        <p:txBody>
          <a:bodyPr anchorCtr="0" anchor="t" bIns="91425" lIns="91425" spcFirstLastPara="1" rIns="91425" wrap="square" tIns="91425">
            <a:normAutofit/>
          </a:bodyPr>
          <a:lstStyle>
            <a:lvl1pPr lvl="0" algn="l">
              <a:lnSpc>
                <a:spcPct val="87000"/>
              </a:lnSpc>
              <a:spcBef>
                <a:spcPts val="0"/>
              </a:spcBef>
              <a:spcAft>
                <a:spcPts val="0"/>
              </a:spcAft>
              <a:buSzPts val="4000"/>
              <a:buFont typeface="Alexandria Black"/>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68" name="Google Shape;168;p5"/>
          <p:cNvSpPr txBox="1"/>
          <p:nvPr>
            <p:ph idx="1" type="subTitle"/>
          </p:nvPr>
        </p:nvSpPr>
        <p:spPr>
          <a:xfrm>
            <a:off x="933450" y="3175900"/>
            <a:ext cx="2010000" cy="10929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Font typeface="Lexend"/>
              <a:buNone/>
              <a:defRPr sz="10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69" name="Google Shape;169;p5"/>
          <p:cNvSpPr txBox="1"/>
          <p:nvPr>
            <p:ph idx="2" type="subTitle"/>
          </p:nvPr>
        </p:nvSpPr>
        <p:spPr>
          <a:xfrm>
            <a:off x="933450" y="2337700"/>
            <a:ext cx="2010000" cy="8097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200"/>
              <a:buFont typeface="Lexend"/>
              <a:buNone/>
              <a:defRPr b="1" sz="12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70" name="Google Shape;170;p5"/>
          <p:cNvSpPr txBox="1"/>
          <p:nvPr>
            <p:ph idx="3" type="subTitle"/>
          </p:nvPr>
        </p:nvSpPr>
        <p:spPr>
          <a:xfrm>
            <a:off x="3747125" y="3175925"/>
            <a:ext cx="2010000" cy="10929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Font typeface="Lexend"/>
              <a:buNone/>
              <a:defRPr sz="10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71" name="Google Shape;171;p5"/>
          <p:cNvSpPr txBox="1"/>
          <p:nvPr>
            <p:ph idx="4" type="subTitle"/>
          </p:nvPr>
        </p:nvSpPr>
        <p:spPr>
          <a:xfrm>
            <a:off x="3747125" y="2337725"/>
            <a:ext cx="2010000" cy="8097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200"/>
              <a:buFont typeface="Lexend"/>
              <a:buNone/>
              <a:defRPr b="1" sz="12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72" name="Google Shape;172;p5"/>
          <p:cNvSpPr txBox="1"/>
          <p:nvPr>
            <p:ph idx="5" type="subTitle"/>
          </p:nvPr>
        </p:nvSpPr>
        <p:spPr>
          <a:xfrm>
            <a:off x="6580275" y="3175900"/>
            <a:ext cx="2010000" cy="10929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Font typeface="Lexend"/>
              <a:buNone/>
              <a:defRPr sz="10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73" name="Google Shape;173;p5"/>
          <p:cNvSpPr txBox="1"/>
          <p:nvPr>
            <p:ph idx="6" type="subTitle"/>
          </p:nvPr>
        </p:nvSpPr>
        <p:spPr>
          <a:xfrm>
            <a:off x="6580275" y="2337700"/>
            <a:ext cx="2010000" cy="8097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200"/>
              <a:buFont typeface="Lexend"/>
              <a:buNone/>
              <a:defRPr b="1" sz="12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174" name="Google Shape;174;p5"/>
          <p:cNvSpPr txBox="1"/>
          <p:nvPr>
            <p:ph idx="7" type="title"/>
          </p:nvPr>
        </p:nvSpPr>
        <p:spPr>
          <a:xfrm>
            <a:off x="458850" y="2416550"/>
            <a:ext cx="470100" cy="217800"/>
          </a:xfrm>
          <a:prstGeom prst="rect">
            <a:avLst/>
          </a:prstGeom>
          <a:noFill/>
          <a:ln>
            <a:noFill/>
          </a:ln>
        </p:spPr>
        <p:txBody>
          <a:bodyPr anchorCtr="0" anchor="ctr" bIns="91425" lIns="0" spcFirstLastPara="1" rIns="91425" wrap="square" tIns="91425">
            <a:normAutofit/>
          </a:bodyPr>
          <a:lstStyle>
            <a:lvl1pPr lvl="0" algn="l">
              <a:lnSpc>
                <a:spcPct val="100000"/>
              </a:lnSpc>
              <a:spcBef>
                <a:spcPts val="0"/>
              </a:spcBef>
              <a:spcAft>
                <a:spcPts val="0"/>
              </a:spcAft>
              <a:buSzPts val="1200"/>
              <a:buFont typeface="Alexandria SemiBold"/>
              <a:buNone/>
              <a:defRPr sz="1200">
                <a:latin typeface="Alexandria SemiBold"/>
                <a:ea typeface="Alexandria SemiBold"/>
                <a:cs typeface="Alexandria SemiBold"/>
                <a:sym typeface="Alexandria SemiBold"/>
              </a:defRPr>
            </a:lvl1pPr>
            <a:lvl2pPr lvl="1"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2pPr>
            <a:lvl3pPr lvl="2"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3pPr>
            <a:lvl4pPr lvl="3"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4pPr>
            <a:lvl5pPr lvl="4"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5pPr>
            <a:lvl6pPr lvl="5"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6pPr>
            <a:lvl7pPr lvl="6"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7pPr>
            <a:lvl8pPr lvl="7"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8pPr>
            <a:lvl9pPr lvl="8"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9pPr>
          </a:lstStyle>
          <a:p/>
        </p:txBody>
      </p:sp>
      <p:sp>
        <p:nvSpPr>
          <p:cNvPr id="175" name="Google Shape;175;p5"/>
          <p:cNvSpPr txBox="1"/>
          <p:nvPr>
            <p:ph idx="8" type="title"/>
          </p:nvPr>
        </p:nvSpPr>
        <p:spPr>
          <a:xfrm>
            <a:off x="3260875" y="2416575"/>
            <a:ext cx="470100" cy="217800"/>
          </a:xfrm>
          <a:prstGeom prst="rect">
            <a:avLst/>
          </a:prstGeom>
          <a:noFill/>
          <a:ln>
            <a:noFill/>
          </a:ln>
        </p:spPr>
        <p:txBody>
          <a:bodyPr anchorCtr="0" anchor="ctr" bIns="91425" lIns="0" spcFirstLastPara="1" rIns="91425" wrap="square" tIns="91425">
            <a:normAutofit/>
          </a:bodyPr>
          <a:lstStyle>
            <a:lvl1pPr lvl="0" algn="l">
              <a:lnSpc>
                <a:spcPct val="100000"/>
              </a:lnSpc>
              <a:spcBef>
                <a:spcPts val="0"/>
              </a:spcBef>
              <a:spcAft>
                <a:spcPts val="0"/>
              </a:spcAft>
              <a:buSzPts val="1200"/>
              <a:buFont typeface="Alexandria SemiBold"/>
              <a:buNone/>
              <a:defRPr sz="1200">
                <a:latin typeface="Alexandria SemiBold"/>
                <a:ea typeface="Alexandria SemiBold"/>
                <a:cs typeface="Alexandria SemiBold"/>
                <a:sym typeface="Alexandria SemiBold"/>
              </a:defRPr>
            </a:lvl1pPr>
            <a:lvl2pPr lvl="1"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2pPr>
            <a:lvl3pPr lvl="2"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3pPr>
            <a:lvl4pPr lvl="3"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4pPr>
            <a:lvl5pPr lvl="4"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5pPr>
            <a:lvl6pPr lvl="5"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6pPr>
            <a:lvl7pPr lvl="6"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7pPr>
            <a:lvl8pPr lvl="7"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8pPr>
            <a:lvl9pPr lvl="8"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9pPr>
          </a:lstStyle>
          <a:p/>
        </p:txBody>
      </p:sp>
      <p:sp>
        <p:nvSpPr>
          <p:cNvPr id="176" name="Google Shape;176;p5"/>
          <p:cNvSpPr txBox="1"/>
          <p:nvPr>
            <p:ph idx="9" type="title"/>
          </p:nvPr>
        </p:nvSpPr>
        <p:spPr>
          <a:xfrm>
            <a:off x="6110175" y="2416550"/>
            <a:ext cx="470100" cy="217800"/>
          </a:xfrm>
          <a:prstGeom prst="rect">
            <a:avLst/>
          </a:prstGeom>
          <a:noFill/>
          <a:ln>
            <a:noFill/>
          </a:ln>
        </p:spPr>
        <p:txBody>
          <a:bodyPr anchorCtr="0" anchor="ctr" bIns="91425" lIns="0" spcFirstLastPara="1" rIns="91425" wrap="square" tIns="91425">
            <a:normAutofit/>
          </a:bodyPr>
          <a:lstStyle>
            <a:lvl1pPr lvl="0" algn="l">
              <a:lnSpc>
                <a:spcPct val="100000"/>
              </a:lnSpc>
              <a:spcBef>
                <a:spcPts val="0"/>
              </a:spcBef>
              <a:spcAft>
                <a:spcPts val="0"/>
              </a:spcAft>
              <a:buSzPts val="1200"/>
              <a:buFont typeface="Alexandria SemiBold"/>
              <a:buNone/>
              <a:defRPr sz="1200">
                <a:latin typeface="Alexandria SemiBold"/>
                <a:ea typeface="Alexandria SemiBold"/>
                <a:cs typeface="Alexandria SemiBold"/>
                <a:sym typeface="Alexandria SemiBold"/>
              </a:defRPr>
            </a:lvl1pPr>
            <a:lvl2pPr lvl="1"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2pPr>
            <a:lvl3pPr lvl="2"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3pPr>
            <a:lvl4pPr lvl="3"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4pPr>
            <a:lvl5pPr lvl="4"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5pPr>
            <a:lvl6pPr lvl="5"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6pPr>
            <a:lvl7pPr lvl="6"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7pPr>
            <a:lvl8pPr lvl="7"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8pPr>
            <a:lvl9pPr lvl="8" algn="l">
              <a:lnSpc>
                <a:spcPct val="100000"/>
              </a:lnSpc>
              <a:spcBef>
                <a:spcPts val="0"/>
              </a:spcBef>
              <a:spcAft>
                <a:spcPts val="0"/>
              </a:spcAft>
              <a:buSzPts val="1200"/>
              <a:buFont typeface="Alexandria Black"/>
              <a:buNone/>
              <a:defRPr sz="1200">
                <a:latin typeface="Alexandria Black"/>
                <a:ea typeface="Alexandria Black"/>
                <a:cs typeface="Alexandria Black"/>
                <a:sym typeface="Alexandria Black"/>
              </a:defRPr>
            </a:lvl9pPr>
          </a:lstStyle>
          <a:p/>
        </p:txBody>
      </p:sp>
      <p:sp>
        <p:nvSpPr>
          <p:cNvPr id="177" name="Google Shape;177;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5"/>
          <p:cNvSpPr/>
          <p:nvPr/>
        </p:nvSpPr>
        <p:spPr>
          <a:xfrm>
            <a:off x="-3150" y="-4700"/>
            <a:ext cx="9150602" cy="620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A close-up of an office desk. " id="179" name="Google Shape;179;p5"/>
          <p:cNvSpPr/>
          <p:nvPr/>
        </p:nvSpPr>
        <p:spPr>
          <a:xfrm>
            <a:off x="-3150" y="-4700"/>
            <a:ext cx="9150602" cy="620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1">
  <p:cSld name="CUSTOM_9">
    <p:bg>
      <p:bgPr>
        <a:solidFill>
          <a:schemeClr val="accent4"/>
        </a:solidFill>
      </p:bgPr>
    </p:bg>
    <p:spTree>
      <p:nvGrpSpPr>
        <p:cNvPr id="180" name="Shape 180"/>
        <p:cNvGrpSpPr/>
        <p:nvPr/>
      </p:nvGrpSpPr>
      <p:grpSpPr>
        <a:xfrm>
          <a:off x="0" y="0"/>
          <a:ext cx="0" cy="0"/>
          <a:chOff x="0" y="0"/>
          <a:chExt cx="0" cy="0"/>
        </a:xfrm>
      </p:grpSpPr>
      <p:sp>
        <p:nvSpPr>
          <p:cNvPr id="181" name="Google Shape;181;p6"/>
          <p:cNvSpPr/>
          <p:nvPr/>
        </p:nvSpPr>
        <p:spPr>
          <a:xfrm>
            <a:off x="5143500" y="0"/>
            <a:ext cx="4000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182" name="Google Shape;182;p6"/>
          <p:cNvSpPr txBox="1"/>
          <p:nvPr>
            <p:ph idx="1" type="subTitle"/>
          </p:nvPr>
        </p:nvSpPr>
        <p:spPr>
          <a:xfrm>
            <a:off x="2269125" y="2065150"/>
            <a:ext cx="2644500" cy="3150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SzPts val="1200"/>
              <a:buFont typeface="Lexend"/>
              <a:buNone/>
              <a:defRPr b="1" sz="1200"/>
            </a:lvl1pPr>
            <a:lvl2pPr lvl="1" algn="l">
              <a:lnSpc>
                <a:spcPct val="115000"/>
              </a:lnSpc>
              <a:spcBef>
                <a:spcPts val="0"/>
              </a:spcBef>
              <a:spcAft>
                <a:spcPts val="0"/>
              </a:spcAft>
              <a:buSzPts val="1200"/>
              <a:buFont typeface="Lexend"/>
              <a:buNone/>
              <a:defRPr b="1" sz="1200"/>
            </a:lvl2pPr>
            <a:lvl3pPr lvl="2" algn="l">
              <a:lnSpc>
                <a:spcPct val="115000"/>
              </a:lnSpc>
              <a:spcBef>
                <a:spcPts val="0"/>
              </a:spcBef>
              <a:spcAft>
                <a:spcPts val="0"/>
              </a:spcAft>
              <a:buSzPts val="1200"/>
              <a:buFont typeface="Lexend"/>
              <a:buNone/>
              <a:defRPr b="1" sz="1200"/>
            </a:lvl3pPr>
            <a:lvl4pPr lvl="3" algn="l">
              <a:lnSpc>
                <a:spcPct val="115000"/>
              </a:lnSpc>
              <a:spcBef>
                <a:spcPts val="0"/>
              </a:spcBef>
              <a:spcAft>
                <a:spcPts val="0"/>
              </a:spcAft>
              <a:buSzPts val="1200"/>
              <a:buFont typeface="Lexend"/>
              <a:buNone/>
              <a:defRPr b="1" sz="1200"/>
            </a:lvl4pPr>
            <a:lvl5pPr lvl="4" algn="l">
              <a:lnSpc>
                <a:spcPct val="115000"/>
              </a:lnSpc>
              <a:spcBef>
                <a:spcPts val="0"/>
              </a:spcBef>
              <a:spcAft>
                <a:spcPts val="0"/>
              </a:spcAft>
              <a:buSzPts val="1200"/>
              <a:buFont typeface="Lexend"/>
              <a:buNone/>
              <a:defRPr b="1" sz="1200"/>
            </a:lvl5pPr>
            <a:lvl6pPr lvl="5" algn="l">
              <a:lnSpc>
                <a:spcPct val="115000"/>
              </a:lnSpc>
              <a:spcBef>
                <a:spcPts val="0"/>
              </a:spcBef>
              <a:spcAft>
                <a:spcPts val="0"/>
              </a:spcAft>
              <a:buSzPts val="1200"/>
              <a:buFont typeface="Lexend"/>
              <a:buNone/>
              <a:defRPr b="1" sz="1200"/>
            </a:lvl6pPr>
            <a:lvl7pPr lvl="6" algn="l">
              <a:lnSpc>
                <a:spcPct val="115000"/>
              </a:lnSpc>
              <a:spcBef>
                <a:spcPts val="0"/>
              </a:spcBef>
              <a:spcAft>
                <a:spcPts val="0"/>
              </a:spcAft>
              <a:buSzPts val="1200"/>
              <a:buFont typeface="Lexend"/>
              <a:buNone/>
              <a:defRPr b="1" sz="1200"/>
            </a:lvl7pPr>
            <a:lvl8pPr lvl="7" algn="l">
              <a:lnSpc>
                <a:spcPct val="115000"/>
              </a:lnSpc>
              <a:spcBef>
                <a:spcPts val="0"/>
              </a:spcBef>
              <a:spcAft>
                <a:spcPts val="0"/>
              </a:spcAft>
              <a:buSzPts val="1200"/>
              <a:buFont typeface="Lexend"/>
              <a:buNone/>
              <a:defRPr b="1" sz="1200"/>
            </a:lvl8pPr>
            <a:lvl9pPr lvl="8" algn="l">
              <a:lnSpc>
                <a:spcPct val="115000"/>
              </a:lnSpc>
              <a:spcBef>
                <a:spcPts val="0"/>
              </a:spcBef>
              <a:spcAft>
                <a:spcPts val="0"/>
              </a:spcAft>
              <a:buSzPts val="1200"/>
              <a:buFont typeface="Lexend"/>
              <a:buNone/>
              <a:defRPr b="1" sz="1200"/>
            </a:lvl9pPr>
          </a:lstStyle>
          <a:p/>
        </p:txBody>
      </p:sp>
      <p:sp>
        <p:nvSpPr>
          <p:cNvPr id="183" name="Google Shape;183;p6"/>
          <p:cNvSpPr txBox="1"/>
          <p:nvPr>
            <p:ph idx="2" type="subTitle"/>
          </p:nvPr>
        </p:nvSpPr>
        <p:spPr>
          <a:xfrm>
            <a:off x="5823250" y="2065150"/>
            <a:ext cx="2733600" cy="3150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Clr>
                <a:schemeClr val="lt1"/>
              </a:buClr>
              <a:buSzPts val="1200"/>
              <a:buFont typeface="Lexend"/>
              <a:buNone/>
              <a:defRPr b="1" sz="1200">
                <a:solidFill>
                  <a:schemeClr val="lt1"/>
                </a:solidFill>
              </a:defRPr>
            </a:lvl1pPr>
            <a:lvl2pPr lvl="1" algn="l">
              <a:lnSpc>
                <a:spcPct val="115000"/>
              </a:lnSpc>
              <a:spcBef>
                <a:spcPts val="0"/>
              </a:spcBef>
              <a:spcAft>
                <a:spcPts val="0"/>
              </a:spcAft>
              <a:buClr>
                <a:schemeClr val="lt1"/>
              </a:buClr>
              <a:buSzPts val="1200"/>
              <a:buFont typeface="Lexend"/>
              <a:buNone/>
              <a:defRPr b="1" sz="1200">
                <a:solidFill>
                  <a:schemeClr val="lt1"/>
                </a:solidFill>
              </a:defRPr>
            </a:lvl2pPr>
            <a:lvl3pPr lvl="2" algn="l">
              <a:lnSpc>
                <a:spcPct val="115000"/>
              </a:lnSpc>
              <a:spcBef>
                <a:spcPts val="0"/>
              </a:spcBef>
              <a:spcAft>
                <a:spcPts val="0"/>
              </a:spcAft>
              <a:buClr>
                <a:schemeClr val="lt1"/>
              </a:buClr>
              <a:buSzPts val="1200"/>
              <a:buFont typeface="Lexend"/>
              <a:buNone/>
              <a:defRPr b="1" sz="1200">
                <a:solidFill>
                  <a:schemeClr val="lt1"/>
                </a:solidFill>
              </a:defRPr>
            </a:lvl3pPr>
            <a:lvl4pPr lvl="3" algn="l">
              <a:lnSpc>
                <a:spcPct val="115000"/>
              </a:lnSpc>
              <a:spcBef>
                <a:spcPts val="0"/>
              </a:spcBef>
              <a:spcAft>
                <a:spcPts val="0"/>
              </a:spcAft>
              <a:buClr>
                <a:schemeClr val="lt1"/>
              </a:buClr>
              <a:buSzPts val="1200"/>
              <a:buFont typeface="Lexend"/>
              <a:buNone/>
              <a:defRPr b="1" sz="1200">
                <a:solidFill>
                  <a:schemeClr val="lt1"/>
                </a:solidFill>
              </a:defRPr>
            </a:lvl4pPr>
            <a:lvl5pPr lvl="4" algn="l">
              <a:lnSpc>
                <a:spcPct val="115000"/>
              </a:lnSpc>
              <a:spcBef>
                <a:spcPts val="0"/>
              </a:spcBef>
              <a:spcAft>
                <a:spcPts val="0"/>
              </a:spcAft>
              <a:buClr>
                <a:schemeClr val="lt1"/>
              </a:buClr>
              <a:buSzPts val="1200"/>
              <a:buFont typeface="Lexend"/>
              <a:buNone/>
              <a:defRPr b="1" sz="1200">
                <a:solidFill>
                  <a:schemeClr val="lt1"/>
                </a:solidFill>
              </a:defRPr>
            </a:lvl5pPr>
            <a:lvl6pPr lvl="5" algn="l">
              <a:lnSpc>
                <a:spcPct val="115000"/>
              </a:lnSpc>
              <a:spcBef>
                <a:spcPts val="0"/>
              </a:spcBef>
              <a:spcAft>
                <a:spcPts val="0"/>
              </a:spcAft>
              <a:buClr>
                <a:schemeClr val="lt1"/>
              </a:buClr>
              <a:buSzPts val="1200"/>
              <a:buFont typeface="Lexend"/>
              <a:buNone/>
              <a:defRPr b="1" sz="1200">
                <a:solidFill>
                  <a:schemeClr val="lt1"/>
                </a:solidFill>
              </a:defRPr>
            </a:lvl6pPr>
            <a:lvl7pPr lvl="6" algn="l">
              <a:lnSpc>
                <a:spcPct val="115000"/>
              </a:lnSpc>
              <a:spcBef>
                <a:spcPts val="0"/>
              </a:spcBef>
              <a:spcAft>
                <a:spcPts val="0"/>
              </a:spcAft>
              <a:buClr>
                <a:schemeClr val="lt1"/>
              </a:buClr>
              <a:buSzPts val="1200"/>
              <a:buFont typeface="Lexend"/>
              <a:buNone/>
              <a:defRPr b="1" sz="1200">
                <a:solidFill>
                  <a:schemeClr val="lt1"/>
                </a:solidFill>
              </a:defRPr>
            </a:lvl7pPr>
            <a:lvl8pPr lvl="7" algn="l">
              <a:lnSpc>
                <a:spcPct val="115000"/>
              </a:lnSpc>
              <a:spcBef>
                <a:spcPts val="0"/>
              </a:spcBef>
              <a:spcAft>
                <a:spcPts val="0"/>
              </a:spcAft>
              <a:buClr>
                <a:schemeClr val="lt1"/>
              </a:buClr>
              <a:buSzPts val="1200"/>
              <a:buFont typeface="Lexend"/>
              <a:buNone/>
              <a:defRPr b="1" sz="1200">
                <a:solidFill>
                  <a:schemeClr val="lt1"/>
                </a:solidFill>
              </a:defRPr>
            </a:lvl8pPr>
            <a:lvl9pPr lvl="8" algn="l">
              <a:lnSpc>
                <a:spcPct val="115000"/>
              </a:lnSpc>
              <a:spcBef>
                <a:spcPts val="0"/>
              </a:spcBef>
              <a:spcAft>
                <a:spcPts val="0"/>
              </a:spcAft>
              <a:buClr>
                <a:schemeClr val="lt1"/>
              </a:buClr>
              <a:buSzPts val="1200"/>
              <a:buFont typeface="Lexend"/>
              <a:buNone/>
              <a:defRPr b="1" sz="1200">
                <a:solidFill>
                  <a:schemeClr val="lt1"/>
                </a:solidFill>
              </a:defRPr>
            </a:lvl9pPr>
          </a:lstStyle>
          <a:p/>
        </p:txBody>
      </p:sp>
      <p:sp>
        <p:nvSpPr>
          <p:cNvPr id="184" name="Google Shape;184;p6"/>
          <p:cNvSpPr txBox="1"/>
          <p:nvPr>
            <p:ph type="ctrTitle"/>
          </p:nvPr>
        </p:nvSpPr>
        <p:spPr>
          <a:xfrm>
            <a:off x="375925" y="304725"/>
            <a:ext cx="3622500" cy="672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2400"/>
              <a:buFont typeface="Alexandria Black"/>
              <a:buNone/>
              <a:defRPr sz="2400"/>
            </a:lvl1pPr>
            <a:lvl2pPr lvl="1"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2pPr>
            <a:lvl3pPr lvl="2"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3pPr>
            <a:lvl4pPr lvl="3"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4pPr>
            <a:lvl5pPr lvl="4"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5pPr>
            <a:lvl6pPr lvl="5"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6pPr>
            <a:lvl7pPr lvl="6"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7pPr>
            <a:lvl8pPr lvl="7"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8pPr>
            <a:lvl9pPr lvl="8"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9pPr>
          </a:lstStyle>
          <a:p/>
        </p:txBody>
      </p:sp>
      <p:sp>
        <p:nvSpPr>
          <p:cNvPr descr="Business people sitting holding pen signing contract paper, lease mortgage. Businesswoman negotiating a contract. (proporcionada por Getty Images)" id="185" name="Google Shape;185;p6"/>
          <p:cNvSpPr/>
          <p:nvPr/>
        </p:nvSpPr>
        <p:spPr>
          <a:xfrm>
            <a:off x="5143500" y="0"/>
            <a:ext cx="4000502" cy="18258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ph idx="12" type="sldNum"/>
          </p:nvPr>
        </p:nvSpPr>
        <p:spPr>
          <a:xfrm>
            <a:off x="8556784" y="45974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6"/>
          <p:cNvSpPr txBox="1"/>
          <p:nvPr>
            <p:ph idx="3" type="subTitle"/>
          </p:nvPr>
        </p:nvSpPr>
        <p:spPr>
          <a:xfrm>
            <a:off x="5915275" y="2485425"/>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Clr>
                <a:schemeClr val="lt1"/>
              </a:buClr>
              <a:buSzPts val="1000"/>
              <a:buNone/>
              <a:defRPr sz="1000">
                <a:solidFill>
                  <a:schemeClr val="lt1"/>
                </a:solidFill>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0"/>
              </a:spcBef>
              <a:spcAft>
                <a:spcPts val="0"/>
              </a:spcAft>
              <a:buClr>
                <a:schemeClr val="lt1"/>
              </a:buClr>
              <a:buSzPts val="1200"/>
              <a:buNone/>
              <a:defRPr sz="1200">
                <a:solidFill>
                  <a:schemeClr val="lt1"/>
                </a:solidFill>
              </a:defRPr>
            </a:lvl3pPr>
            <a:lvl4pPr lvl="3" algn="l">
              <a:lnSpc>
                <a:spcPct val="115000"/>
              </a:lnSpc>
              <a:spcBef>
                <a:spcPts val="0"/>
              </a:spcBef>
              <a:spcAft>
                <a:spcPts val="0"/>
              </a:spcAft>
              <a:buClr>
                <a:schemeClr val="lt1"/>
              </a:buClr>
              <a:buSzPts val="1200"/>
              <a:buNone/>
              <a:defRPr sz="1200">
                <a:solidFill>
                  <a:schemeClr val="lt1"/>
                </a:solidFill>
              </a:defRPr>
            </a:lvl4pPr>
            <a:lvl5pPr lvl="4" algn="l">
              <a:lnSpc>
                <a:spcPct val="115000"/>
              </a:lnSpc>
              <a:spcBef>
                <a:spcPts val="0"/>
              </a:spcBef>
              <a:spcAft>
                <a:spcPts val="0"/>
              </a:spcAft>
              <a:buClr>
                <a:schemeClr val="lt1"/>
              </a:buClr>
              <a:buSzPts val="1200"/>
              <a:buNone/>
              <a:defRPr sz="1200">
                <a:solidFill>
                  <a:schemeClr val="lt1"/>
                </a:solidFill>
              </a:defRPr>
            </a:lvl5pPr>
            <a:lvl6pPr lvl="5" algn="l">
              <a:lnSpc>
                <a:spcPct val="115000"/>
              </a:lnSpc>
              <a:spcBef>
                <a:spcPts val="0"/>
              </a:spcBef>
              <a:spcAft>
                <a:spcPts val="0"/>
              </a:spcAft>
              <a:buClr>
                <a:schemeClr val="lt1"/>
              </a:buClr>
              <a:buSzPts val="1200"/>
              <a:buNone/>
              <a:defRPr sz="1200">
                <a:solidFill>
                  <a:schemeClr val="lt1"/>
                </a:solidFill>
              </a:defRPr>
            </a:lvl6pPr>
            <a:lvl7pPr lvl="6" algn="l">
              <a:lnSpc>
                <a:spcPct val="115000"/>
              </a:lnSpc>
              <a:spcBef>
                <a:spcPts val="0"/>
              </a:spcBef>
              <a:spcAft>
                <a:spcPts val="0"/>
              </a:spcAft>
              <a:buClr>
                <a:schemeClr val="lt1"/>
              </a:buClr>
              <a:buSzPts val="1200"/>
              <a:buNone/>
              <a:defRPr sz="1200">
                <a:solidFill>
                  <a:schemeClr val="lt1"/>
                </a:solidFill>
              </a:defRPr>
            </a:lvl7pPr>
            <a:lvl8pPr lvl="7" algn="l">
              <a:lnSpc>
                <a:spcPct val="115000"/>
              </a:lnSpc>
              <a:spcBef>
                <a:spcPts val="0"/>
              </a:spcBef>
              <a:spcAft>
                <a:spcPts val="0"/>
              </a:spcAft>
              <a:buClr>
                <a:schemeClr val="lt1"/>
              </a:buClr>
              <a:buSzPts val="1200"/>
              <a:buNone/>
              <a:defRPr sz="1200">
                <a:solidFill>
                  <a:schemeClr val="lt1"/>
                </a:solidFill>
              </a:defRPr>
            </a:lvl8pPr>
            <a:lvl9pPr lvl="8" algn="l">
              <a:lnSpc>
                <a:spcPct val="115000"/>
              </a:lnSpc>
              <a:spcBef>
                <a:spcPts val="0"/>
              </a:spcBef>
              <a:spcAft>
                <a:spcPts val="0"/>
              </a:spcAft>
              <a:buClr>
                <a:schemeClr val="lt1"/>
              </a:buClr>
              <a:buSzPts val="1200"/>
              <a:buNone/>
              <a:defRPr sz="1200">
                <a:solidFill>
                  <a:schemeClr val="lt1"/>
                </a:solidFill>
              </a:defRPr>
            </a:lvl9pPr>
          </a:lstStyle>
          <a:p/>
        </p:txBody>
      </p:sp>
      <p:sp>
        <p:nvSpPr>
          <p:cNvPr id="188" name="Google Shape;188;p6"/>
          <p:cNvSpPr txBox="1"/>
          <p:nvPr>
            <p:ph idx="4" type="subTitle"/>
          </p:nvPr>
        </p:nvSpPr>
        <p:spPr>
          <a:xfrm>
            <a:off x="2362350" y="2485425"/>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89" name="Google Shape;189;p6"/>
          <p:cNvSpPr txBox="1"/>
          <p:nvPr>
            <p:ph idx="5" type="subTitle"/>
          </p:nvPr>
        </p:nvSpPr>
        <p:spPr>
          <a:xfrm>
            <a:off x="441750" y="2485425"/>
            <a:ext cx="14541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90" name="Google Shape;190;p6"/>
          <p:cNvSpPr txBox="1"/>
          <p:nvPr>
            <p:ph idx="6" type="subTitle"/>
          </p:nvPr>
        </p:nvSpPr>
        <p:spPr>
          <a:xfrm>
            <a:off x="5915275" y="3332600"/>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Clr>
                <a:schemeClr val="lt1"/>
              </a:buClr>
              <a:buSzPts val="1000"/>
              <a:buNone/>
              <a:defRPr sz="1000">
                <a:solidFill>
                  <a:schemeClr val="lt1"/>
                </a:solidFill>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0"/>
              </a:spcBef>
              <a:spcAft>
                <a:spcPts val="0"/>
              </a:spcAft>
              <a:buClr>
                <a:schemeClr val="lt1"/>
              </a:buClr>
              <a:buSzPts val="1200"/>
              <a:buNone/>
              <a:defRPr sz="1200">
                <a:solidFill>
                  <a:schemeClr val="lt1"/>
                </a:solidFill>
              </a:defRPr>
            </a:lvl3pPr>
            <a:lvl4pPr lvl="3" algn="l">
              <a:lnSpc>
                <a:spcPct val="115000"/>
              </a:lnSpc>
              <a:spcBef>
                <a:spcPts val="0"/>
              </a:spcBef>
              <a:spcAft>
                <a:spcPts val="0"/>
              </a:spcAft>
              <a:buClr>
                <a:schemeClr val="lt1"/>
              </a:buClr>
              <a:buSzPts val="1200"/>
              <a:buNone/>
              <a:defRPr sz="1200">
                <a:solidFill>
                  <a:schemeClr val="lt1"/>
                </a:solidFill>
              </a:defRPr>
            </a:lvl4pPr>
            <a:lvl5pPr lvl="4" algn="l">
              <a:lnSpc>
                <a:spcPct val="115000"/>
              </a:lnSpc>
              <a:spcBef>
                <a:spcPts val="0"/>
              </a:spcBef>
              <a:spcAft>
                <a:spcPts val="0"/>
              </a:spcAft>
              <a:buClr>
                <a:schemeClr val="lt1"/>
              </a:buClr>
              <a:buSzPts val="1200"/>
              <a:buNone/>
              <a:defRPr sz="1200">
                <a:solidFill>
                  <a:schemeClr val="lt1"/>
                </a:solidFill>
              </a:defRPr>
            </a:lvl5pPr>
            <a:lvl6pPr lvl="5" algn="l">
              <a:lnSpc>
                <a:spcPct val="115000"/>
              </a:lnSpc>
              <a:spcBef>
                <a:spcPts val="0"/>
              </a:spcBef>
              <a:spcAft>
                <a:spcPts val="0"/>
              </a:spcAft>
              <a:buClr>
                <a:schemeClr val="lt1"/>
              </a:buClr>
              <a:buSzPts val="1200"/>
              <a:buNone/>
              <a:defRPr sz="1200">
                <a:solidFill>
                  <a:schemeClr val="lt1"/>
                </a:solidFill>
              </a:defRPr>
            </a:lvl6pPr>
            <a:lvl7pPr lvl="6" algn="l">
              <a:lnSpc>
                <a:spcPct val="115000"/>
              </a:lnSpc>
              <a:spcBef>
                <a:spcPts val="0"/>
              </a:spcBef>
              <a:spcAft>
                <a:spcPts val="0"/>
              </a:spcAft>
              <a:buClr>
                <a:schemeClr val="lt1"/>
              </a:buClr>
              <a:buSzPts val="1200"/>
              <a:buNone/>
              <a:defRPr sz="1200">
                <a:solidFill>
                  <a:schemeClr val="lt1"/>
                </a:solidFill>
              </a:defRPr>
            </a:lvl7pPr>
            <a:lvl8pPr lvl="7" algn="l">
              <a:lnSpc>
                <a:spcPct val="115000"/>
              </a:lnSpc>
              <a:spcBef>
                <a:spcPts val="0"/>
              </a:spcBef>
              <a:spcAft>
                <a:spcPts val="0"/>
              </a:spcAft>
              <a:buClr>
                <a:schemeClr val="lt1"/>
              </a:buClr>
              <a:buSzPts val="1200"/>
              <a:buNone/>
              <a:defRPr sz="1200">
                <a:solidFill>
                  <a:schemeClr val="lt1"/>
                </a:solidFill>
              </a:defRPr>
            </a:lvl8pPr>
            <a:lvl9pPr lvl="8" algn="l">
              <a:lnSpc>
                <a:spcPct val="115000"/>
              </a:lnSpc>
              <a:spcBef>
                <a:spcPts val="0"/>
              </a:spcBef>
              <a:spcAft>
                <a:spcPts val="0"/>
              </a:spcAft>
              <a:buClr>
                <a:schemeClr val="lt1"/>
              </a:buClr>
              <a:buSzPts val="1200"/>
              <a:buNone/>
              <a:defRPr sz="1200">
                <a:solidFill>
                  <a:schemeClr val="lt1"/>
                </a:solidFill>
              </a:defRPr>
            </a:lvl9pPr>
          </a:lstStyle>
          <a:p/>
        </p:txBody>
      </p:sp>
      <p:sp>
        <p:nvSpPr>
          <p:cNvPr id="191" name="Google Shape;191;p6"/>
          <p:cNvSpPr txBox="1"/>
          <p:nvPr>
            <p:ph idx="7" type="subTitle"/>
          </p:nvPr>
        </p:nvSpPr>
        <p:spPr>
          <a:xfrm>
            <a:off x="2362350" y="3332600"/>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92" name="Google Shape;192;p6"/>
          <p:cNvSpPr txBox="1"/>
          <p:nvPr>
            <p:ph idx="8" type="subTitle"/>
          </p:nvPr>
        </p:nvSpPr>
        <p:spPr>
          <a:xfrm>
            <a:off x="441750" y="3332600"/>
            <a:ext cx="14541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93" name="Google Shape;193;p6"/>
          <p:cNvSpPr txBox="1"/>
          <p:nvPr>
            <p:ph idx="9" type="subTitle"/>
          </p:nvPr>
        </p:nvSpPr>
        <p:spPr>
          <a:xfrm>
            <a:off x="5915275" y="4179775"/>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Clr>
                <a:schemeClr val="lt1"/>
              </a:buClr>
              <a:buSzPts val="1000"/>
              <a:buNone/>
              <a:defRPr sz="1000">
                <a:solidFill>
                  <a:schemeClr val="lt1"/>
                </a:solidFill>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0"/>
              </a:spcBef>
              <a:spcAft>
                <a:spcPts val="0"/>
              </a:spcAft>
              <a:buClr>
                <a:schemeClr val="lt1"/>
              </a:buClr>
              <a:buSzPts val="1200"/>
              <a:buNone/>
              <a:defRPr sz="1200">
                <a:solidFill>
                  <a:schemeClr val="lt1"/>
                </a:solidFill>
              </a:defRPr>
            </a:lvl3pPr>
            <a:lvl4pPr lvl="3" algn="l">
              <a:lnSpc>
                <a:spcPct val="115000"/>
              </a:lnSpc>
              <a:spcBef>
                <a:spcPts val="0"/>
              </a:spcBef>
              <a:spcAft>
                <a:spcPts val="0"/>
              </a:spcAft>
              <a:buClr>
                <a:schemeClr val="lt1"/>
              </a:buClr>
              <a:buSzPts val="1200"/>
              <a:buNone/>
              <a:defRPr sz="1200">
                <a:solidFill>
                  <a:schemeClr val="lt1"/>
                </a:solidFill>
              </a:defRPr>
            </a:lvl4pPr>
            <a:lvl5pPr lvl="4" algn="l">
              <a:lnSpc>
                <a:spcPct val="115000"/>
              </a:lnSpc>
              <a:spcBef>
                <a:spcPts val="0"/>
              </a:spcBef>
              <a:spcAft>
                <a:spcPts val="0"/>
              </a:spcAft>
              <a:buClr>
                <a:schemeClr val="lt1"/>
              </a:buClr>
              <a:buSzPts val="1200"/>
              <a:buNone/>
              <a:defRPr sz="1200">
                <a:solidFill>
                  <a:schemeClr val="lt1"/>
                </a:solidFill>
              </a:defRPr>
            </a:lvl5pPr>
            <a:lvl6pPr lvl="5" algn="l">
              <a:lnSpc>
                <a:spcPct val="115000"/>
              </a:lnSpc>
              <a:spcBef>
                <a:spcPts val="0"/>
              </a:spcBef>
              <a:spcAft>
                <a:spcPts val="0"/>
              </a:spcAft>
              <a:buClr>
                <a:schemeClr val="lt1"/>
              </a:buClr>
              <a:buSzPts val="1200"/>
              <a:buNone/>
              <a:defRPr sz="1200">
                <a:solidFill>
                  <a:schemeClr val="lt1"/>
                </a:solidFill>
              </a:defRPr>
            </a:lvl6pPr>
            <a:lvl7pPr lvl="6" algn="l">
              <a:lnSpc>
                <a:spcPct val="115000"/>
              </a:lnSpc>
              <a:spcBef>
                <a:spcPts val="0"/>
              </a:spcBef>
              <a:spcAft>
                <a:spcPts val="0"/>
              </a:spcAft>
              <a:buClr>
                <a:schemeClr val="lt1"/>
              </a:buClr>
              <a:buSzPts val="1200"/>
              <a:buNone/>
              <a:defRPr sz="1200">
                <a:solidFill>
                  <a:schemeClr val="lt1"/>
                </a:solidFill>
              </a:defRPr>
            </a:lvl7pPr>
            <a:lvl8pPr lvl="7" algn="l">
              <a:lnSpc>
                <a:spcPct val="115000"/>
              </a:lnSpc>
              <a:spcBef>
                <a:spcPts val="0"/>
              </a:spcBef>
              <a:spcAft>
                <a:spcPts val="0"/>
              </a:spcAft>
              <a:buClr>
                <a:schemeClr val="lt1"/>
              </a:buClr>
              <a:buSzPts val="1200"/>
              <a:buNone/>
              <a:defRPr sz="1200">
                <a:solidFill>
                  <a:schemeClr val="lt1"/>
                </a:solidFill>
              </a:defRPr>
            </a:lvl8pPr>
            <a:lvl9pPr lvl="8" algn="l">
              <a:lnSpc>
                <a:spcPct val="115000"/>
              </a:lnSpc>
              <a:spcBef>
                <a:spcPts val="0"/>
              </a:spcBef>
              <a:spcAft>
                <a:spcPts val="0"/>
              </a:spcAft>
              <a:buClr>
                <a:schemeClr val="lt1"/>
              </a:buClr>
              <a:buSzPts val="1200"/>
              <a:buNone/>
              <a:defRPr sz="1200">
                <a:solidFill>
                  <a:schemeClr val="lt1"/>
                </a:solidFill>
              </a:defRPr>
            </a:lvl9pPr>
          </a:lstStyle>
          <a:p/>
        </p:txBody>
      </p:sp>
      <p:sp>
        <p:nvSpPr>
          <p:cNvPr id="194" name="Google Shape;194;p6"/>
          <p:cNvSpPr txBox="1"/>
          <p:nvPr>
            <p:ph idx="13" type="subTitle"/>
          </p:nvPr>
        </p:nvSpPr>
        <p:spPr>
          <a:xfrm>
            <a:off x="2362350" y="4179775"/>
            <a:ext cx="26880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95" name="Google Shape;195;p6"/>
          <p:cNvSpPr txBox="1"/>
          <p:nvPr>
            <p:ph idx="14" type="subTitle"/>
          </p:nvPr>
        </p:nvSpPr>
        <p:spPr>
          <a:xfrm>
            <a:off x="441750" y="4179775"/>
            <a:ext cx="1454100" cy="847200"/>
          </a:xfrm>
          <a:prstGeom prst="rect">
            <a:avLst/>
          </a:prstGeom>
          <a:noFill/>
          <a:ln>
            <a:noFill/>
          </a:ln>
        </p:spPr>
        <p:txBody>
          <a:bodyPr anchorCtr="0" anchor="t" bIns="91425" lIns="0" spcFirstLastPara="1" rIns="91425" wrap="square" tIns="91425">
            <a:normAutofit/>
          </a:bodyPr>
          <a:lstStyle>
            <a:lvl1pPr lvl="0" algn="l">
              <a:lnSpc>
                <a:spcPct val="115000"/>
              </a:lnSpc>
              <a:spcBef>
                <a:spcPts val="0"/>
              </a:spcBef>
              <a:spcAft>
                <a:spcPts val="0"/>
              </a:spcAft>
              <a:buSzPts val="1000"/>
              <a:buNone/>
              <a:defRPr sz="1000"/>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2">
  <p:cSld name="CUSTOM_8">
    <p:bg>
      <p:bgPr>
        <a:solidFill>
          <a:schemeClr val="dk1"/>
        </a:solidFill>
      </p:bgPr>
    </p:bg>
    <p:spTree>
      <p:nvGrpSpPr>
        <p:cNvPr id="196" name="Shape 196"/>
        <p:cNvGrpSpPr/>
        <p:nvPr/>
      </p:nvGrpSpPr>
      <p:grpSpPr>
        <a:xfrm>
          <a:off x="0" y="0"/>
          <a:ext cx="0" cy="0"/>
          <a:chOff x="0" y="0"/>
          <a:chExt cx="0" cy="0"/>
        </a:xfrm>
      </p:grpSpPr>
      <p:sp>
        <p:nvSpPr>
          <p:cNvPr descr="Video call group business people meeting on virtual workplace or remote office (proporcionada por Getty Images)" id="197" name="Google Shape;197;p7"/>
          <p:cNvSpPr/>
          <p:nvPr/>
        </p:nvSpPr>
        <p:spPr>
          <a:xfrm>
            <a:off x="0" y="0"/>
            <a:ext cx="9144003" cy="51434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7350" y="1818725"/>
            <a:ext cx="1756150" cy="3321225"/>
          </a:xfrm>
          <a:custGeom>
            <a:rect b="b" l="l" r="r" t="t"/>
            <a:pathLst>
              <a:path extrusionOk="0" h="132849" w="70246">
                <a:moveTo>
                  <a:pt x="0" y="33212"/>
                </a:moveTo>
                <a:lnTo>
                  <a:pt x="34682" y="0"/>
                </a:lnTo>
                <a:lnTo>
                  <a:pt x="69952" y="38208"/>
                </a:lnTo>
                <a:lnTo>
                  <a:pt x="29392" y="76123"/>
                </a:lnTo>
                <a:lnTo>
                  <a:pt x="70246" y="114920"/>
                </a:lnTo>
                <a:lnTo>
                  <a:pt x="52611" y="132849"/>
                </a:lnTo>
              </a:path>
            </a:pathLst>
          </a:custGeom>
          <a:noFill/>
          <a:ln cap="flat" cmpd="sng" w="9525">
            <a:solidFill>
              <a:schemeClr val="accent1"/>
            </a:solidFill>
            <a:prstDash val="solid"/>
            <a:round/>
            <a:headEnd len="sm" w="sm" type="none"/>
            <a:tailEnd len="sm" w="sm" type="none"/>
          </a:ln>
        </p:spPr>
      </p:sp>
      <p:cxnSp>
        <p:nvCxnSpPr>
          <p:cNvPr id="199" name="Google Shape;199;p7"/>
          <p:cNvCxnSpPr/>
          <p:nvPr/>
        </p:nvCxnSpPr>
        <p:spPr>
          <a:xfrm>
            <a:off x="-7350" y="4794600"/>
            <a:ext cx="348900" cy="348900"/>
          </a:xfrm>
          <a:prstGeom prst="straightConnector1">
            <a:avLst/>
          </a:prstGeom>
          <a:noFill/>
          <a:ln cap="flat" cmpd="sng" w="9525">
            <a:solidFill>
              <a:schemeClr val="accent1"/>
            </a:solidFill>
            <a:prstDash val="solid"/>
            <a:round/>
            <a:headEnd len="sm" w="sm" type="none"/>
            <a:tailEnd len="sm" w="sm" type="none"/>
          </a:ln>
        </p:spPr>
      </p:cxnSp>
      <p:sp>
        <p:nvSpPr>
          <p:cNvPr id="200" name="Google Shape;200;p7"/>
          <p:cNvSpPr txBox="1"/>
          <p:nvPr>
            <p:ph type="ctrTitle"/>
          </p:nvPr>
        </p:nvSpPr>
        <p:spPr>
          <a:xfrm>
            <a:off x="375925" y="1024025"/>
            <a:ext cx="5849100" cy="855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lt1"/>
              </a:buClr>
              <a:buSzPts val="1000"/>
              <a:buFont typeface="Lexend Light"/>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2pPr>
            <a:lvl3pPr lvl="2"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3pPr>
            <a:lvl4pPr lvl="3"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4pPr>
            <a:lvl5pPr lvl="4"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5pPr>
            <a:lvl6pPr lvl="5"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6pPr>
            <a:lvl7pPr lvl="6"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7pPr>
            <a:lvl8pPr lvl="7"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8pPr>
            <a:lvl9pPr lvl="8" algn="l">
              <a:lnSpc>
                <a:spcPct val="115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9pPr>
          </a:lstStyle>
          <a:p/>
        </p:txBody>
      </p:sp>
      <p:sp>
        <p:nvSpPr>
          <p:cNvPr id="201" name="Google Shape;201;p7"/>
          <p:cNvSpPr txBox="1"/>
          <p:nvPr>
            <p:ph idx="1" type="subTitle"/>
          </p:nvPr>
        </p:nvSpPr>
        <p:spPr>
          <a:xfrm>
            <a:off x="2147650" y="2488300"/>
            <a:ext cx="1425600" cy="23064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Light"/>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2pPr>
            <a:lvl3pPr lvl="2"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3pPr>
            <a:lvl4pPr lvl="3"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4pPr>
            <a:lvl5pPr lvl="4"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5pPr>
            <a:lvl6pPr lvl="5"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6pPr>
            <a:lvl7pPr lvl="6"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7pPr>
            <a:lvl8pPr lvl="7"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8pPr>
            <a:lvl9pPr lvl="8"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9pPr>
          </a:lstStyle>
          <a:p/>
        </p:txBody>
      </p:sp>
      <p:sp>
        <p:nvSpPr>
          <p:cNvPr id="202" name="Google Shape;202;p7"/>
          <p:cNvSpPr txBox="1"/>
          <p:nvPr>
            <p:ph idx="2" type="subTitle"/>
          </p:nvPr>
        </p:nvSpPr>
        <p:spPr>
          <a:xfrm>
            <a:off x="2147550" y="2071447"/>
            <a:ext cx="1425600" cy="389100"/>
          </a:xfrm>
          <a:prstGeom prst="rect">
            <a:avLst/>
          </a:prstGeom>
          <a:noFill/>
          <a:ln>
            <a:noFill/>
          </a:ln>
        </p:spPr>
        <p:txBody>
          <a:bodyPr anchorCtr="0" anchor="ctr"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a:buNone/>
              <a:defRPr sz="1000">
                <a:solidFill>
                  <a:schemeClr val="lt1"/>
                </a:solidFill>
              </a:defRPr>
            </a:lvl1pPr>
            <a:lvl2pPr lvl="1" algn="l">
              <a:lnSpc>
                <a:spcPct val="115000"/>
              </a:lnSpc>
              <a:spcBef>
                <a:spcPts val="0"/>
              </a:spcBef>
              <a:spcAft>
                <a:spcPts val="0"/>
              </a:spcAft>
              <a:buClr>
                <a:schemeClr val="lt1"/>
              </a:buClr>
              <a:buSzPts val="1000"/>
              <a:buFont typeface="Lexend"/>
              <a:buNone/>
              <a:defRPr sz="1000">
                <a:solidFill>
                  <a:schemeClr val="lt1"/>
                </a:solidFill>
              </a:defRPr>
            </a:lvl2pPr>
            <a:lvl3pPr lvl="2" algn="l">
              <a:lnSpc>
                <a:spcPct val="115000"/>
              </a:lnSpc>
              <a:spcBef>
                <a:spcPts val="0"/>
              </a:spcBef>
              <a:spcAft>
                <a:spcPts val="0"/>
              </a:spcAft>
              <a:buClr>
                <a:schemeClr val="lt1"/>
              </a:buClr>
              <a:buSzPts val="1000"/>
              <a:buFont typeface="Lexend"/>
              <a:buNone/>
              <a:defRPr sz="1000">
                <a:solidFill>
                  <a:schemeClr val="lt1"/>
                </a:solidFill>
              </a:defRPr>
            </a:lvl3pPr>
            <a:lvl4pPr lvl="3" algn="l">
              <a:lnSpc>
                <a:spcPct val="115000"/>
              </a:lnSpc>
              <a:spcBef>
                <a:spcPts val="0"/>
              </a:spcBef>
              <a:spcAft>
                <a:spcPts val="0"/>
              </a:spcAft>
              <a:buClr>
                <a:schemeClr val="lt1"/>
              </a:buClr>
              <a:buSzPts val="1000"/>
              <a:buFont typeface="Lexend"/>
              <a:buNone/>
              <a:defRPr sz="1000">
                <a:solidFill>
                  <a:schemeClr val="lt1"/>
                </a:solidFill>
              </a:defRPr>
            </a:lvl4pPr>
            <a:lvl5pPr lvl="4" algn="l">
              <a:lnSpc>
                <a:spcPct val="115000"/>
              </a:lnSpc>
              <a:spcBef>
                <a:spcPts val="0"/>
              </a:spcBef>
              <a:spcAft>
                <a:spcPts val="0"/>
              </a:spcAft>
              <a:buClr>
                <a:schemeClr val="lt1"/>
              </a:buClr>
              <a:buSzPts val="1000"/>
              <a:buFont typeface="Lexend"/>
              <a:buNone/>
              <a:defRPr sz="1000">
                <a:solidFill>
                  <a:schemeClr val="lt1"/>
                </a:solidFill>
              </a:defRPr>
            </a:lvl5pPr>
            <a:lvl6pPr lvl="5" algn="l">
              <a:lnSpc>
                <a:spcPct val="115000"/>
              </a:lnSpc>
              <a:spcBef>
                <a:spcPts val="0"/>
              </a:spcBef>
              <a:spcAft>
                <a:spcPts val="0"/>
              </a:spcAft>
              <a:buClr>
                <a:schemeClr val="lt1"/>
              </a:buClr>
              <a:buSzPts val="1000"/>
              <a:buFont typeface="Lexend"/>
              <a:buNone/>
              <a:defRPr sz="1000">
                <a:solidFill>
                  <a:schemeClr val="lt1"/>
                </a:solidFill>
              </a:defRPr>
            </a:lvl6pPr>
            <a:lvl7pPr lvl="6" algn="l">
              <a:lnSpc>
                <a:spcPct val="115000"/>
              </a:lnSpc>
              <a:spcBef>
                <a:spcPts val="0"/>
              </a:spcBef>
              <a:spcAft>
                <a:spcPts val="0"/>
              </a:spcAft>
              <a:buClr>
                <a:schemeClr val="lt1"/>
              </a:buClr>
              <a:buSzPts val="1000"/>
              <a:buFont typeface="Lexend"/>
              <a:buNone/>
              <a:defRPr sz="1000">
                <a:solidFill>
                  <a:schemeClr val="lt1"/>
                </a:solidFill>
              </a:defRPr>
            </a:lvl7pPr>
            <a:lvl8pPr lvl="7" algn="l">
              <a:lnSpc>
                <a:spcPct val="115000"/>
              </a:lnSpc>
              <a:spcBef>
                <a:spcPts val="0"/>
              </a:spcBef>
              <a:spcAft>
                <a:spcPts val="0"/>
              </a:spcAft>
              <a:buClr>
                <a:schemeClr val="lt1"/>
              </a:buClr>
              <a:buSzPts val="1000"/>
              <a:buFont typeface="Lexend"/>
              <a:buNone/>
              <a:defRPr sz="1000">
                <a:solidFill>
                  <a:schemeClr val="lt1"/>
                </a:solidFill>
              </a:defRPr>
            </a:lvl8pPr>
            <a:lvl9pPr lvl="8" algn="l">
              <a:lnSpc>
                <a:spcPct val="115000"/>
              </a:lnSpc>
              <a:spcBef>
                <a:spcPts val="0"/>
              </a:spcBef>
              <a:spcAft>
                <a:spcPts val="0"/>
              </a:spcAft>
              <a:buClr>
                <a:schemeClr val="lt1"/>
              </a:buClr>
              <a:buSzPts val="1000"/>
              <a:buFont typeface="Lexend"/>
              <a:buNone/>
              <a:defRPr sz="1000">
                <a:solidFill>
                  <a:schemeClr val="lt1"/>
                </a:solidFill>
              </a:defRPr>
            </a:lvl9pPr>
          </a:lstStyle>
          <a:p/>
        </p:txBody>
      </p:sp>
      <p:sp>
        <p:nvSpPr>
          <p:cNvPr id="203" name="Google Shape;203;p7"/>
          <p:cNvSpPr txBox="1"/>
          <p:nvPr>
            <p:ph idx="3" type="subTitle"/>
          </p:nvPr>
        </p:nvSpPr>
        <p:spPr>
          <a:xfrm>
            <a:off x="3862513" y="2488300"/>
            <a:ext cx="1425600" cy="23064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Light"/>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2pPr>
            <a:lvl3pPr lvl="2"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3pPr>
            <a:lvl4pPr lvl="3"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4pPr>
            <a:lvl5pPr lvl="4"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5pPr>
            <a:lvl6pPr lvl="5"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6pPr>
            <a:lvl7pPr lvl="6"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7pPr>
            <a:lvl8pPr lvl="7"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8pPr>
            <a:lvl9pPr lvl="8"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9pPr>
          </a:lstStyle>
          <a:p/>
        </p:txBody>
      </p:sp>
      <p:sp>
        <p:nvSpPr>
          <p:cNvPr id="204" name="Google Shape;204;p7"/>
          <p:cNvSpPr txBox="1"/>
          <p:nvPr>
            <p:ph idx="4" type="subTitle"/>
          </p:nvPr>
        </p:nvSpPr>
        <p:spPr>
          <a:xfrm>
            <a:off x="3862413" y="2071447"/>
            <a:ext cx="1425600" cy="389100"/>
          </a:xfrm>
          <a:prstGeom prst="rect">
            <a:avLst/>
          </a:prstGeom>
          <a:noFill/>
          <a:ln>
            <a:noFill/>
          </a:ln>
        </p:spPr>
        <p:txBody>
          <a:bodyPr anchorCtr="0" anchor="ctr"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a:buNone/>
              <a:defRPr sz="1000">
                <a:solidFill>
                  <a:schemeClr val="lt1"/>
                </a:solidFill>
              </a:defRPr>
            </a:lvl1pPr>
            <a:lvl2pPr lvl="1" algn="l">
              <a:lnSpc>
                <a:spcPct val="115000"/>
              </a:lnSpc>
              <a:spcBef>
                <a:spcPts val="0"/>
              </a:spcBef>
              <a:spcAft>
                <a:spcPts val="0"/>
              </a:spcAft>
              <a:buClr>
                <a:schemeClr val="lt1"/>
              </a:buClr>
              <a:buSzPts val="1000"/>
              <a:buFont typeface="Lexend"/>
              <a:buNone/>
              <a:defRPr sz="1000">
                <a:solidFill>
                  <a:schemeClr val="lt1"/>
                </a:solidFill>
              </a:defRPr>
            </a:lvl2pPr>
            <a:lvl3pPr lvl="2" algn="l">
              <a:lnSpc>
                <a:spcPct val="115000"/>
              </a:lnSpc>
              <a:spcBef>
                <a:spcPts val="0"/>
              </a:spcBef>
              <a:spcAft>
                <a:spcPts val="0"/>
              </a:spcAft>
              <a:buClr>
                <a:schemeClr val="lt1"/>
              </a:buClr>
              <a:buSzPts val="1000"/>
              <a:buFont typeface="Lexend"/>
              <a:buNone/>
              <a:defRPr sz="1000">
                <a:solidFill>
                  <a:schemeClr val="lt1"/>
                </a:solidFill>
              </a:defRPr>
            </a:lvl3pPr>
            <a:lvl4pPr lvl="3" algn="l">
              <a:lnSpc>
                <a:spcPct val="115000"/>
              </a:lnSpc>
              <a:spcBef>
                <a:spcPts val="0"/>
              </a:spcBef>
              <a:spcAft>
                <a:spcPts val="0"/>
              </a:spcAft>
              <a:buClr>
                <a:schemeClr val="lt1"/>
              </a:buClr>
              <a:buSzPts val="1000"/>
              <a:buFont typeface="Lexend"/>
              <a:buNone/>
              <a:defRPr sz="1000">
                <a:solidFill>
                  <a:schemeClr val="lt1"/>
                </a:solidFill>
              </a:defRPr>
            </a:lvl4pPr>
            <a:lvl5pPr lvl="4" algn="l">
              <a:lnSpc>
                <a:spcPct val="115000"/>
              </a:lnSpc>
              <a:spcBef>
                <a:spcPts val="0"/>
              </a:spcBef>
              <a:spcAft>
                <a:spcPts val="0"/>
              </a:spcAft>
              <a:buClr>
                <a:schemeClr val="lt1"/>
              </a:buClr>
              <a:buSzPts val="1000"/>
              <a:buFont typeface="Lexend"/>
              <a:buNone/>
              <a:defRPr sz="1000">
                <a:solidFill>
                  <a:schemeClr val="lt1"/>
                </a:solidFill>
              </a:defRPr>
            </a:lvl5pPr>
            <a:lvl6pPr lvl="5" algn="l">
              <a:lnSpc>
                <a:spcPct val="115000"/>
              </a:lnSpc>
              <a:spcBef>
                <a:spcPts val="0"/>
              </a:spcBef>
              <a:spcAft>
                <a:spcPts val="0"/>
              </a:spcAft>
              <a:buClr>
                <a:schemeClr val="lt1"/>
              </a:buClr>
              <a:buSzPts val="1000"/>
              <a:buFont typeface="Lexend"/>
              <a:buNone/>
              <a:defRPr sz="1000">
                <a:solidFill>
                  <a:schemeClr val="lt1"/>
                </a:solidFill>
              </a:defRPr>
            </a:lvl6pPr>
            <a:lvl7pPr lvl="6" algn="l">
              <a:lnSpc>
                <a:spcPct val="115000"/>
              </a:lnSpc>
              <a:spcBef>
                <a:spcPts val="0"/>
              </a:spcBef>
              <a:spcAft>
                <a:spcPts val="0"/>
              </a:spcAft>
              <a:buClr>
                <a:schemeClr val="lt1"/>
              </a:buClr>
              <a:buSzPts val="1000"/>
              <a:buFont typeface="Lexend"/>
              <a:buNone/>
              <a:defRPr sz="1000">
                <a:solidFill>
                  <a:schemeClr val="lt1"/>
                </a:solidFill>
              </a:defRPr>
            </a:lvl7pPr>
            <a:lvl8pPr lvl="7" algn="l">
              <a:lnSpc>
                <a:spcPct val="115000"/>
              </a:lnSpc>
              <a:spcBef>
                <a:spcPts val="0"/>
              </a:spcBef>
              <a:spcAft>
                <a:spcPts val="0"/>
              </a:spcAft>
              <a:buClr>
                <a:schemeClr val="lt1"/>
              </a:buClr>
              <a:buSzPts val="1000"/>
              <a:buFont typeface="Lexend"/>
              <a:buNone/>
              <a:defRPr sz="1000">
                <a:solidFill>
                  <a:schemeClr val="lt1"/>
                </a:solidFill>
              </a:defRPr>
            </a:lvl8pPr>
            <a:lvl9pPr lvl="8" algn="l">
              <a:lnSpc>
                <a:spcPct val="115000"/>
              </a:lnSpc>
              <a:spcBef>
                <a:spcPts val="0"/>
              </a:spcBef>
              <a:spcAft>
                <a:spcPts val="0"/>
              </a:spcAft>
              <a:buClr>
                <a:schemeClr val="lt1"/>
              </a:buClr>
              <a:buSzPts val="1000"/>
              <a:buFont typeface="Lexend"/>
              <a:buNone/>
              <a:defRPr sz="1000">
                <a:solidFill>
                  <a:schemeClr val="lt1"/>
                </a:solidFill>
              </a:defRPr>
            </a:lvl9pPr>
          </a:lstStyle>
          <a:p/>
        </p:txBody>
      </p:sp>
      <p:sp>
        <p:nvSpPr>
          <p:cNvPr id="205" name="Google Shape;205;p7"/>
          <p:cNvSpPr txBox="1"/>
          <p:nvPr>
            <p:ph idx="5" type="subTitle"/>
          </p:nvPr>
        </p:nvSpPr>
        <p:spPr>
          <a:xfrm>
            <a:off x="5576650" y="2488300"/>
            <a:ext cx="1425600" cy="23064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Light"/>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2pPr>
            <a:lvl3pPr lvl="2"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3pPr>
            <a:lvl4pPr lvl="3"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4pPr>
            <a:lvl5pPr lvl="4"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5pPr>
            <a:lvl6pPr lvl="5"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6pPr>
            <a:lvl7pPr lvl="6"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7pPr>
            <a:lvl8pPr lvl="7"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8pPr>
            <a:lvl9pPr lvl="8"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9pPr>
          </a:lstStyle>
          <a:p/>
        </p:txBody>
      </p:sp>
      <p:sp>
        <p:nvSpPr>
          <p:cNvPr id="206" name="Google Shape;206;p7"/>
          <p:cNvSpPr txBox="1"/>
          <p:nvPr>
            <p:ph idx="6" type="subTitle"/>
          </p:nvPr>
        </p:nvSpPr>
        <p:spPr>
          <a:xfrm>
            <a:off x="5577688" y="2071447"/>
            <a:ext cx="1425600" cy="389100"/>
          </a:xfrm>
          <a:prstGeom prst="rect">
            <a:avLst/>
          </a:prstGeom>
          <a:noFill/>
          <a:ln>
            <a:noFill/>
          </a:ln>
        </p:spPr>
        <p:txBody>
          <a:bodyPr anchorCtr="0" anchor="ctr"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a:buNone/>
              <a:defRPr sz="1000">
                <a:solidFill>
                  <a:schemeClr val="lt1"/>
                </a:solidFill>
              </a:defRPr>
            </a:lvl1pPr>
            <a:lvl2pPr lvl="1" algn="l">
              <a:lnSpc>
                <a:spcPct val="115000"/>
              </a:lnSpc>
              <a:spcBef>
                <a:spcPts val="0"/>
              </a:spcBef>
              <a:spcAft>
                <a:spcPts val="0"/>
              </a:spcAft>
              <a:buClr>
                <a:schemeClr val="lt1"/>
              </a:buClr>
              <a:buSzPts val="1000"/>
              <a:buFont typeface="Lexend"/>
              <a:buNone/>
              <a:defRPr sz="1000">
                <a:solidFill>
                  <a:schemeClr val="lt1"/>
                </a:solidFill>
              </a:defRPr>
            </a:lvl2pPr>
            <a:lvl3pPr lvl="2" algn="l">
              <a:lnSpc>
                <a:spcPct val="115000"/>
              </a:lnSpc>
              <a:spcBef>
                <a:spcPts val="0"/>
              </a:spcBef>
              <a:spcAft>
                <a:spcPts val="0"/>
              </a:spcAft>
              <a:buClr>
                <a:schemeClr val="lt1"/>
              </a:buClr>
              <a:buSzPts val="1000"/>
              <a:buFont typeface="Lexend"/>
              <a:buNone/>
              <a:defRPr sz="1000">
                <a:solidFill>
                  <a:schemeClr val="lt1"/>
                </a:solidFill>
              </a:defRPr>
            </a:lvl3pPr>
            <a:lvl4pPr lvl="3" algn="l">
              <a:lnSpc>
                <a:spcPct val="115000"/>
              </a:lnSpc>
              <a:spcBef>
                <a:spcPts val="0"/>
              </a:spcBef>
              <a:spcAft>
                <a:spcPts val="0"/>
              </a:spcAft>
              <a:buClr>
                <a:schemeClr val="lt1"/>
              </a:buClr>
              <a:buSzPts val="1000"/>
              <a:buFont typeface="Lexend"/>
              <a:buNone/>
              <a:defRPr sz="1000">
                <a:solidFill>
                  <a:schemeClr val="lt1"/>
                </a:solidFill>
              </a:defRPr>
            </a:lvl4pPr>
            <a:lvl5pPr lvl="4" algn="l">
              <a:lnSpc>
                <a:spcPct val="115000"/>
              </a:lnSpc>
              <a:spcBef>
                <a:spcPts val="0"/>
              </a:spcBef>
              <a:spcAft>
                <a:spcPts val="0"/>
              </a:spcAft>
              <a:buClr>
                <a:schemeClr val="lt1"/>
              </a:buClr>
              <a:buSzPts val="1000"/>
              <a:buFont typeface="Lexend"/>
              <a:buNone/>
              <a:defRPr sz="1000">
                <a:solidFill>
                  <a:schemeClr val="lt1"/>
                </a:solidFill>
              </a:defRPr>
            </a:lvl5pPr>
            <a:lvl6pPr lvl="5" algn="l">
              <a:lnSpc>
                <a:spcPct val="115000"/>
              </a:lnSpc>
              <a:spcBef>
                <a:spcPts val="0"/>
              </a:spcBef>
              <a:spcAft>
                <a:spcPts val="0"/>
              </a:spcAft>
              <a:buClr>
                <a:schemeClr val="lt1"/>
              </a:buClr>
              <a:buSzPts val="1000"/>
              <a:buFont typeface="Lexend"/>
              <a:buNone/>
              <a:defRPr sz="1000">
                <a:solidFill>
                  <a:schemeClr val="lt1"/>
                </a:solidFill>
              </a:defRPr>
            </a:lvl6pPr>
            <a:lvl7pPr lvl="6" algn="l">
              <a:lnSpc>
                <a:spcPct val="115000"/>
              </a:lnSpc>
              <a:spcBef>
                <a:spcPts val="0"/>
              </a:spcBef>
              <a:spcAft>
                <a:spcPts val="0"/>
              </a:spcAft>
              <a:buClr>
                <a:schemeClr val="lt1"/>
              </a:buClr>
              <a:buSzPts val="1000"/>
              <a:buFont typeface="Lexend"/>
              <a:buNone/>
              <a:defRPr sz="1000">
                <a:solidFill>
                  <a:schemeClr val="lt1"/>
                </a:solidFill>
              </a:defRPr>
            </a:lvl7pPr>
            <a:lvl8pPr lvl="7" algn="l">
              <a:lnSpc>
                <a:spcPct val="115000"/>
              </a:lnSpc>
              <a:spcBef>
                <a:spcPts val="0"/>
              </a:spcBef>
              <a:spcAft>
                <a:spcPts val="0"/>
              </a:spcAft>
              <a:buClr>
                <a:schemeClr val="lt1"/>
              </a:buClr>
              <a:buSzPts val="1000"/>
              <a:buFont typeface="Lexend"/>
              <a:buNone/>
              <a:defRPr sz="1000">
                <a:solidFill>
                  <a:schemeClr val="lt1"/>
                </a:solidFill>
              </a:defRPr>
            </a:lvl8pPr>
            <a:lvl9pPr lvl="8" algn="l">
              <a:lnSpc>
                <a:spcPct val="115000"/>
              </a:lnSpc>
              <a:spcBef>
                <a:spcPts val="0"/>
              </a:spcBef>
              <a:spcAft>
                <a:spcPts val="0"/>
              </a:spcAft>
              <a:buClr>
                <a:schemeClr val="lt1"/>
              </a:buClr>
              <a:buSzPts val="1000"/>
              <a:buFont typeface="Lexend"/>
              <a:buNone/>
              <a:defRPr sz="1000">
                <a:solidFill>
                  <a:schemeClr val="lt1"/>
                </a:solidFill>
              </a:defRPr>
            </a:lvl9pPr>
          </a:lstStyle>
          <a:p/>
        </p:txBody>
      </p:sp>
      <p:sp>
        <p:nvSpPr>
          <p:cNvPr id="207" name="Google Shape;207;p7"/>
          <p:cNvSpPr txBox="1"/>
          <p:nvPr>
            <p:ph idx="7" type="subTitle"/>
          </p:nvPr>
        </p:nvSpPr>
        <p:spPr>
          <a:xfrm>
            <a:off x="7290375" y="2488300"/>
            <a:ext cx="1425600" cy="2306400"/>
          </a:xfrm>
          <a:prstGeom prst="rect">
            <a:avLst/>
          </a:prstGeom>
          <a:noFill/>
          <a:ln>
            <a:noFill/>
          </a:ln>
        </p:spPr>
        <p:txBody>
          <a:bodyPr anchorCtr="0" anchor="t"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Light"/>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2pPr>
            <a:lvl3pPr lvl="2"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3pPr>
            <a:lvl4pPr lvl="3"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4pPr>
            <a:lvl5pPr lvl="4"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5pPr>
            <a:lvl6pPr lvl="5"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6pPr>
            <a:lvl7pPr lvl="6"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7pPr>
            <a:lvl8pPr lvl="7"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8pPr>
            <a:lvl9pPr lvl="8" algn="l">
              <a:lnSpc>
                <a:spcPct val="115000"/>
              </a:lnSpc>
              <a:spcBef>
                <a:spcPts val="0"/>
              </a:spcBef>
              <a:spcAft>
                <a:spcPts val="0"/>
              </a:spcAft>
              <a:buClr>
                <a:schemeClr val="lt1"/>
              </a:buClr>
              <a:buSzPts val="1000"/>
              <a:buFont typeface="Lexend ExtraLight"/>
              <a:buNone/>
              <a:defRPr sz="1000">
                <a:solidFill>
                  <a:schemeClr val="lt1"/>
                </a:solidFill>
                <a:latin typeface="Lexend ExtraLight"/>
                <a:ea typeface="Lexend ExtraLight"/>
                <a:cs typeface="Lexend ExtraLight"/>
                <a:sym typeface="Lexend ExtraLight"/>
              </a:defRPr>
            </a:lvl9pPr>
          </a:lstStyle>
          <a:p/>
        </p:txBody>
      </p:sp>
      <p:sp>
        <p:nvSpPr>
          <p:cNvPr id="208" name="Google Shape;208;p7"/>
          <p:cNvSpPr txBox="1"/>
          <p:nvPr>
            <p:ph idx="8" type="subTitle"/>
          </p:nvPr>
        </p:nvSpPr>
        <p:spPr>
          <a:xfrm>
            <a:off x="7290275" y="2071447"/>
            <a:ext cx="1425600" cy="389100"/>
          </a:xfrm>
          <a:prstGeom prst="rect">
            <a:avLst/>
          </a:prstGeom>
          <a:noFill/>
          <a:ln>
            <a:noFill/>
          </a:ln>
        </p:spPr>
        <p:txBody>
          <a:bodyPr anchorCtr="0" anchor="ctr" bIns="91425" lIns="90000" spcFirstLastPara="1" rIns="91425" wrap="square" tIns="91425">
            <a:normAutofit/>
          </a:bodyPr>
          <a:lstStyle>
            <a:lvl1pPr lvl="0" algn="l">
              <a:lnSpc>
                <a:spcPct val="115000"/>
              </a:lnSpc>
              <a:spcBef>
                <a:spcPts val="0"/>
              </a:spcBef>
              <a:spcAft>
                <a:spcPts val="0"/>
              </a:spcAft>
              <a:buClr>
                <a:schemeClr val="lt1"/>
              </a:buClr>
              <a:buSzPts val="1000"/>
              <a:buFont typeface="Lexend"/>
              <a:buNone/>
              <a:defRPr sz="1000">
                <a:solidFill>
                  <a:schemeClr val="lt1"/>
                </a:solidFill>
              </a:defRPr>
            </a:lvl1pPr>
            <a:lvl2pPr lvl="1" algn="l">
              <a:lnSpc>
                <a:spcPct val="115000"/>
              </a:lnSpc>
              <a:spcBef>
                <a:spcPts val="0"/>
              </a:spcBef>
              <a:spcAft>
                <a:spcPts val="0"/>
              </a:spcAft>
              <a:buClr>
                <a:schemeClr val="lt1"/>
              </a:buClr>
              <a:buSzPts val="1000"/>
              <a:buFont typeface="Lexend"/>
              <a:buNone/>
              <a:defRPr sz="1000">
                <a:solidFill>
                  <a:schemeClr val="lt1"/>
                </a:solidFill>
              </a:defRPr>
            </a:lvl2pPr>
            <a:lvl3pPr lvl="2" algn="l">
              <a:lnSpc>
                <a:spcPct val="115000"/>
              </a:lnSpc>
              <a:spcBef>
                <a:spcPts val="0"/>
              </a:spcBef>
              <a:spcAft>
                <a:spcPts val="0"/>
              </a:spcAft>
              <a:buClr>
                <a:schemeClr val="lt1"/>
              </a:buClr>
              <a:buSzPts val="1000"/>
              <a:buFont typeface="Lexend"/>
              <a:buNone/>
              <a:defRPr sz="1000">
                <a:solidFill>
                  <a:schemeClr val="lt1"/>
                </a:solidFill>
              </a:defRPr>
            </a:lvl3pPr>
            <a:lvl4pPr lvl="3" algn="l">
              <a:lnSpc>
                <a:spcPct val="115000"/>
              </a:lnSpc>
              <a:spcBef>
                <a:spcPts val="0"/>
              </a:spcBef>
              <a:spcAft>
                <a:spcPts val="0"/>
              </a:spcAft>
              <a:buClr>
                <a:schemeClr val="lt1"/>
              </a:buClr>
              <a:buSzPts val="1000"/>
              <a:buFont typeface="Lexend"/>
              <a:buNone/>
              <a:defRPr sz="1000">
                <a:solidFill>
                  <a:schemeClr val="lt1"/>
                </a:solidFill>
              </a:defRPr>
            </a:lvl4pPr>
            <a:lvl5pPr lvl="4" algn="l">
              <a:lnSpc>
                <a:spcPct val="115000"/>
              </a:lnSpc>
              <a:spcBef>
                <a:spcPts val="0"/>
              </a:spcBef>
              <a:spcAft>
                <a:spcPts val="0"/>
              </a:spcAft>
              <a:buClr>
                <a:schemeClr val="lt1"/>
              </a:buClr>
              <a:buSzPts val="1000"/>
              <a:buFont typeface="Lexend"/>
              <a:buNone/>
              <a:defRPr sz="1000">
                <a:solidFill>
                  <a:schemeClr val="lt1"/>
                </a:solidFill>
              </a:defRPr>
            </a:lvl5pPr>
            <a:lvl6pPr lvl="5" algn="l">
              <a:lnSpc>
                <a:spcPct val="115000"/>
              </a:lnSpc>
              <a:spcBef>
                <a:spcPts val="0"/>
              </a:spcBef>
              <a:spcAft>
                <a:spcPts val="0"/>
              </a:spcAft>
              <a:buClr>
                <a:schemeClr val="lt1"/>
              </a:buClr>
              <a:buSzPts val="1000"/>
              <a:buFont typeface="Lexend"/>
              <a:buNone/>
              <a:defRPr sz="1000">
                <a:solidFill>
                  <a:schemeClr val="lt1"/>
                </a:solidFill>
              </a:defRPr>
            </a:lvl6pPr>
            <a:lvl7pPr lvl="6" algn="l">
              <a:lnSpc>
                <a:spcPct val="115000"/>
              </a:lnSpc>
              <a:spcBef>
                <a:spcPts val="0"/>
              </a:spcBef>
              <a:spcAft>
                <a:spcPts val="0"/>
              </a:spcAft>
              <a:buClr>
                <a:schemeClr val="lt1"/>
              </a:buClr>
              <a:buSzPts val="1000"/>
              <a:buFont typeface="Lexend"/>
              <a:buNone/>
              <a:defRPr sz="1000">
                <a:solidFill>
                  <a:schemeClr val="lt1"/>
                </a:solidFill>
              </a:defRPr>
            </a:lvl7pPr>
            <a:lvl8pPr lvl="7" algn="l">
              <a:lnSpc>
                <a:spcPct val="115000"/>
              </a:lnSpc>
              <a:spcBef>
                <a:spcPts val="0"/>
              </a:spcBef>
              <a:spcAft>
                <a:spcPts val="0"/>
              </a:spcAft>
              <a:buClr>
                <a:schemeClr val="lt1"/>
              </a:buClr>
              <a:buSzPts val="1000"/>
              <a:buFont typeface="Lexend"/>
              <a:buNone/>
              <a:defRPr sz="1000">
                <a:solidFill>
                  <a:schemeClr val="lt1"/>
                </a:solidFill>
              </a:defRPr>
            </a:lvl8pPr>
            <a:lvl9pPr lvl="8" algn="l">
              <a:lnSpc>
                <a:spcPct val="115000"/>
              </a:lnSpc>
              <a:spcBef>
                <a:spcPts val="0"/>
              </a:spcBef>
              <a:spcAft>
                <a:spcPts val="0"/>
              </a:spcAft>
              <a:buClr>
                <a:schemeClr val="lt1"/>
              </a:buClr>
              <a:buSzPts val="1000"/>
              <a:buFont typeface="Lexend"/>
              <a:buNone/>
              <a:defRPr sz="1000">
                <a:solidFill>
                  <a:schemeClr val="lt1"/>
                </a:solidFill>
              </a:defRPr>
            </a:lvl9pPr>
          </a:lstStyle>
          <a:p/>
        </p:txBody>
      </p:sp>
      <p:sp>
        <p:nvSpPr>
          <p:cNvPr id="209" name="Google Shape;209;p7"/>
          <p:cNvSpPr txBox="1"/>
          <p:nvPr>
            <p:ph idx="9" type="ctrTitle"/>
          </p:nvPr>
        </p:nvSpPr>
        <p:spPr>
          <a:xfrm>
            <a:off x="375925" y="304725"/>
            <a:ext cx="5007900" cy="672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lt1"/>
              </a:buClr>
              <a:buSzPts val="2400"/>
              <a:buFont typeface="Alexandria Black"/>
              <a:buNone/>
              <a:defRPr sz="2400">
                <a:solidFill>
                  <a:schemeClr val="lt1"/>
                </a:solidFill>
              </a:defRPr>
            </a:lvl1pPr>
            <a:lvl2pPr lvl="1"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2pPr>
            <a:lvl3pPr lvl="2"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3pPr>
            <a:lvl4pPr lvl="3"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4pPr>
            <a:lvl5pPr lvl="4"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5pPr>
            <a:lvl6pPr lvl="5"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6pPr>
            <a:lvl7pPr lvl="6"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7pPr>
            <a:lvl8pPr lvl="7"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8pPr>
            <a:lvl9pPr lvl="8" algn="l">
              <a:lnSpc>
                <a:spcPct val="100000"/>
              </a:lnSpc>
              <a:spcBef>
                <a:spcPts val="0"/>
              </a:spcBef>
              <a:spcAft>
                <a:spcPts val="0"/>
              </a:spcAft>
              <a:buClr>
                <a:schemeClr val="lt1"/>
              </a:buClr>
              <a:buSzPts val="2400"/>
              <a:buFont typeface="Alexandria Black"/>
              <a:buNone/>
              <a:defRPr sz="2400">
                <a:solidFill>
                  <a:schemeClr val="lt1"/>
                </a:solidFill>
                <a:latin typeface="Alexandria Black"/>
                <a:ea typeface="Alexandria Black"/>
                <a:cs typeface="Alexandria Black"/>
                <a:sym typeface="Alexandria Black"/>
              </a:defRPr>
            </a:lvl9pPr>
          </a:lstStyle>
          <a:p/>
        </p:txBody>
      </p:sp>
      <p:sp>
        <p:nvSpPr>
          <p:cNvPr id="210" name="Google Shape;210;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6">
  <p:cSld name="CUSTOM_6">
    <p:bg>
      <p:bgPr>
        <a:solidFill>
          <a:schemeClr val="accent4"/>
        </a:solidFill>
      </p:bgPr>
    </p:bg>
    <p:spTree>
      <p:nvGrpSpPr>
        <p:cNvPr id="211" name="Shape 211"/>
        <p:cNvGrpSpPr/>
        <p:nvPr/>
      </p:nvGrpSpPr>
      <p:grpSpPr>
        <a:xfrm>
          <a:off x="0" y="0"/>
          <a:ext cx="0" cy="0"/>
          <a:chOff x="0" y="0"/>
          <a:chExt cx="0" cy="0"/>
        </a:xfrm>
      </p:grpSpPr>
      <p:grpSp>
        <p:nvGrpSpPr>
          <p:cNvPr id="212" name="Google Shape;212;p8"/>
          <p:cNvGrpSpPr/>
          <p:nvPr/>
        </p:nvGrpSpPr>
        <p:grpSpPr>
          <a:xfrm rot="10800000">
            <a:off x="-22000" y="46550"/>
            <a:ext cx="142800" cy="4914850"/>
            <a:chOff x="-30475" y="94400"/>
            <a:chExt cx="142800" cy="4914850"/>
          </a:xfrm>
        </p:grpSpPr>
        <p:sp>
          <p:nvSpPr>
            <p:cNvPr id="213" name="Google Shape;213;p8"/>
            <p:cNvSpPr/>
            <p:nvPr/>
          </p:nvSpPr>
          <p:spPr>
            <a:xfrm>
              <a:off x="-29595" y="94400"/>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
            <p:cNvSpPr/>
            <p:nvPr/>
          </p:nvSpPr>
          <p:spPr>
            <a:xfrm>
              <a:off x="-29595" y="324226"/>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8"/>
            <p:cNvSpPr/>
            <p:nvPr/>
          </p:nvSpPr>
          <p:spPr>
            <a:xfrm>
              <a:off x="-29595" y="558226"/>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p:nvPr/>
          </p:nvSpPr>
          <p:spPr>
            <a:xfrm>
              <a:off x="-29595" y="788052"/>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a:off x="-29595" y="1026215"/>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a:off x="-29595" y="1256040"/>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29595" y="1490041"/>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a:off x="-29595" y="1719867"/>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29595" y="1953880"/>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a:off x="-29595" y="2187880"/>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29595" y="2417706"/>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29595" y="2655869"/>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a:off x="-29595" y="2885695"/>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p:nvPr/>
          </p:nvSpPr>
          <p:spPr>
            <a:xfrm>
              <a:off x="-30475" y="3111145"/>
              <a:ext cx="1428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30475" y="3336595"/>
              <a:ext cx="1428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29595" y="3551197"/>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29595" y="3781022"/>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29595" y="4019185"/>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29595" y="4249011"/>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29595" y="4483011"/>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29595" y="4712837"/>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29595" y="4946850"/>
              <a:ext cx="141000" cy="62400"/>
            </a:xfrm>
            <a:prstGeom prst="mathMinus">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5" name="Google Shape;235;p8"/>
          <p:cNvCxnSpPr/>
          <p:nvPr/>
        </p:nvCxnSpPr>
        <p:spPr>
          <a:xfrm>
            <a:off x="106425" y="-3175"/>
            <a:ext cx="0" cy="5146800"/>
          </a:xfrm>
          <a:prstGeom prst="straightConnector1">
            <a:avLst/>
          </a:prstGeom>
          <a:noFill/>
          <a:ln cap="flat" cmpd="sng" w="9525">
            <a:solidFill>
              <a:schemeClr val="lt2"/>
            </a:solidFill>
            <a:prstDash val="solid"/>
            <a:round/>
            <a:headEnd len="sm" w="sm" type="none"/>
            <a:tailEnd len="sm" w="sm" type="none"/>
          </a:ln>
        </p:spPr>
      </p:cxnSp>
      <p:sp>
        <p:nvSpPr>
          <p:cNvPr descr="Two businessmen shake hand while their colleagues look on. " id="236" name="Google Shape;236;p8"/>
          <p:cNvSpPr/>
          <p:nvPr/>
        </p:nvSpPr>
        <p:spPr>
          <a:xfrm>
            <a:off x="0" y="3326400"/>
            <a:ext cx="9143997" cy="181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txBox="1"/>
          <p:nvPr>
            <p:ph idx="1" type="subTitle"/>
          </p:nvPr>
        </p:nvSpPr>
        <p:spPr>
          <a:xfrm>
            <a:off x="385050" y="2906100"/>
            <a:ext cx="4026900" cy="333900"/>
          </a:xfrm>
          <a:prstGeom prst="rect">
            <a:avLst/>
          </a:prstGeom>
          <a:noFill/>
          <a:ln>
            <a:noFill/>
          </a:ln>
        </p:spPr>
        <p:txBody>
          <a:bodyPr anchorCtr="0" anchor="t" bIns="90000" lIns="91425" spcFirstLastPara="1" rIns="91425" wrap="square" tIns="90000">
            <a:normAutofit/>
          </a:bodyPr>
          <a:lstStyle>
            <a:lvl1pPr lvl="0" algn="l">
              <a:lnSpc>
                <a:spcPct val="115000"/>
              </a:lnSpc>
              <a:spcBef>
                <a:spcPts val="0"/>
              </a:spcBef>
              <a:spcAft>
                <a:spcPts val="0"/>
              </a:spcAft>
              <a:buSzPts val="1000"/>
              <a:buFont typeface="Lexend"/>
              <a:buNone/>
              <a:defRPr sz="1000"/>
            </a:lvl1pPr>
            <a:lvl2pPr lvl="1" algn="l">
              <a:lnSpc>
                <a:spcPct val="115000"/>
              </a:lnSpc>
              <a:spcBef>
                <a:spcPts val="0"/>
              </a:spcBef>
              <a:spcAft>
                <a:spcPts val="0"/>
              </a:spcAft>
              <a:buSzPts val="1000"/>
              <a:buFont typeface="Lexend"/>
              <a:buNone/>
              <a:defRPr sz="1000"/>
            </a:lvl2pPr>
            <a:lvl3pPr lvl="2" algn="l">
              <a:lnSpc>
                <a:spcPct val="115000"/>
              </a:lnSpc>
              <a:spcBef>
                <a:spcPts val="0"/>
              </a:spcBef>
              <a:spcAft>
                <a:spcPts val="0"/>
              </a:spcAft>
              <a:buSzPts val="1000"/>
              <a:buFont typeface="Lexend"/>
              <a:buNone/>
              <a:defRPr sz="1000"/>
            </a:lvl3pPr>
            <a:lvl4pPr lvl="3" algn="l">
              <a:lnSpc>
                <a:spcPct val="115000"/>
              </a:lnSpc>
              <a:spcBef>
                <a:spcPts val="0"/>
              </a:spcBef>
              <a:spcAft>
                <a:spcPts val="0"/>
              </a:spcAft>
              <a:buSzPts val="1000"/>
              <a:buFont typeface="Lexend"/>
              <a:buNone/>
              <a:defRPr sz="1000"/>
            </a:lvl4pPr>
            <a:lvl5pPr lvl="4" algn="l">
              <a:lnSpc>
                <a:spcPct val="115000"/>
              </a:lnSpc>
              <a:spcBef>
                <a:spcPts val="0"/>
              </a:spcBef>
              <a:spcAft>
                <a:spcPts val="0"/>
              </a:spcAft>
              <a:buSzPts val="1000"/>
              <a:buFont typeface="Lexend"/>
              <a:buNone/>
              <a:defRPr sz="1000"/>
            </a:lvl5pPr>
            <a:lvl6pPr lvl="5" algn="l">
              <a:lnSpc>
                <a:spcPct val="115000"/>
              </a:lnSpc>
              <a:spcBef>
                <a:spcPts val="0"/>
              </a:spcBef>
              <a:spcAft>
                <a:spcPts val="0"/>
              </a:spcAft>
              <a:buSzPts val="1000"/>
              <a:buFont typeface="Lexend"/>
              <a:buNone/>
              <a:defRPr sz="1000"/>
            </a:lvl6pPr>
            <a:lvl7pPr lvl="6" algn="l">
              <a:lnSpc>
                <a:spcPct val="115000"/>
              </a:lnSpc>
              <a:spcBef>
                <a:spcPts val="0"/>
              </a:spcBef>
              <a:spcAft>
                <a:spcPts val="0"/>
              </a:spcAft>
              <a:buSzPts val="1000"/>
              <a:buFont typeface="Lexend"/>
              <a:buNone/>
              <a:defRPr sz="1000"/>
            </a:lvl7pPr>
            <a:lvl8pPr lvl="7" algn="l">
              <a:lnSpc>
                <a:spcPct val="115000"/>
              </a:lnSpc>
              <a:spcBef>
                <a:spcPts val="0"/>
              </a:spcBef>
              <a:spcAft>
                <a:spcPts val="0"/>
              </a:spcAft>
              <a:buSzPts val="1000"/>
              <a:buFont typeface="Lexend"/>
              <a:buNone/>
              <a:defRPr sz="1000"/>
            </a:lvl8pPr>
            <a:lvl9pPr lvl="8" algn="l">
              <a:lnSpc>
                <a:spcPct val="115000"/>
              </a:lnSpc>
              <a:spcBef>
                <a:spcPts val="0"/>
              </a:spcBef>
              <a:spcAft>
                <a:spcPts val="0"/>
              </a:spcAft>
              <a:buSzPts val="1000"/>
              <a:buFont typeface="Lexend"/>
              <a:buNone/>
              <a:defRPr sz="1000"/>
            </a:lvl9pPr>
          </a:lstStyle>
          <a:p/>
        </p:txBody>
      </p:sp>
      <p:sp>
        <p:nvSpPr>
          <p:cNvPr id="238" name="Google Shape;238;p8"/>
          <p:cNvSpPr txBox="1"/>
          <p:nvPr>
            <p:ph type="ctrTitle"/>
          </p:nvPr>
        </p:nvSpPr>
        <p:spPr>
          <a:xfrm>
            <a:off x="375925" y="304725"/>
            <a:ext cx="5022300" cy="672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2400"/>
              <a:buFont typeface="Alexandria Black"/>
              <a:buNone/>
              <a:defRPr sz="2400"/>
            </a:lvl1pPr>
            <a:lvl2pPr lvl="1"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2pPr>
            <a:lvl3pPr lvl="2"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3pPr>
            <a:lvl4pPr lvl="3"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4pPr>
            <a:lvl5pPr lvl="4"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5pPr>
            <a:lvl6pPr lvl="5"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6pPr>
            <a:lvl7pPr lvl="6"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7pPr>
            <a:lvl8pPr lvl="7"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8pPr>
            <a:lvl9pPr lvl="8" algn="l">
              <a:lnSpc>
                <a:spcPct val="100000"/>
              </a:lnSpc>
              <a:spcBef>
                <a:spcPts val="0"/>
              </a:spcBef>
              <a:spcAft>
                <a:spcPts val="0"/>
              </a:spcAft>
              <a:buSzPts val="2400"/>
              <a:buFont typeface="Alexandria Black"/>
              <a:buNone/>
              <a:defRPr sz="2400">
                <a:latin typeface="Alexandria Black"/>
                <a:ea typeface="Alexandria Black"/>
                <a:cs typeface="Alexandria Black"/>
                <a:sym typeface="Alexandria Black"/>
              </a:defRPr>
            </a:lvl9pPr>
          </a:lstStyle>
          <a:p/>
        </p:txBody>
      </p:sp>
      <p:sp>
        <p:nvSpPr>
          <p:cNvPr id="239" name="Google Shape;239;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30">
  <p:cSld name="CUSTOM_23_1_1">
    <p:bg>
      <p:bgPr>
        <a:solidFill>
          <a:schemeClr val="dk1"/>
        </a:solidFill>
      </p:bgPr>
    </p:bg>
    <p:spTree>
      <p:nvGrpSpPr>
        <p:cNvPr id="240" name="Shape 240"/>
        <p:cNvGrpSpPr/>
        <p:nvPr/>
      </p:nvGrpSpPr>
      <p:grpSpPr>
        <a:xfrm>
          <a:off x="0" y="0"/>
          <a:ext cx="0" cy="0"/>
          <a:chOff x="0" y="0"/>
          <a:chExt cx="0" cy="0"/>
        </a:xfrm>
      </p:grpSpPr>
      <p:cxnSp>
        <p:nvCxnSpPr>
          <p:cNvPr id="241" name="Google Shape;241;p9"/>
          <p:cNvCxnSpPr/>
          <p:nvPr/>
        </p:nvCxnSpPr>
        <p:spPr>
          <a:xfrm>
            <a:off x="9038175" y="-1050"/>
            <a:ext cx="0" cy="5138700"/>
          </a:xfrm>
          <a:prstGeom prst="straightConnector1">
            <a:avLst/>
          </a:prstGeom>
          <a:noFill/>
          <a:ln cap="flat" cmpd="sng" w="9525">
            <a:solidFill>
              <a:schemeClr val="accent6"/>
            </a:solidFill>
            <a:prstDash val="solid"/>
            <a:round/>
            <a:headEnd len="sm" w="sm" type="none"/>
            <a:tailEnd len="sm" w="sm" type="none"/>
          </a:ln>
        </p:spPr>
      </p:cxnSp>
      <p:grpSp>
        <p:nvGrpSpPr>
          <p:cNvPr id="242" name="Google Shape;242;p9"/>
          <p:cNvGrpSpPr/>
          <p:nvPr/>
        </p:nvGrpSpPr>
        <p:grpSpPr>
          <a:xfrm rot="10800000">
            <a:off x="4653775" y="91898"/>
            <a:ext cx="142800" cy="4753151"/>
            <a:chOff x="-30475" y="94400"/>
            <a:chExt cx="142800" cy="4914850"/>
          </a:xfrm>
        </p:grpSpPr>
        <p:sp>
          <p:nvSpPr>
            <p:cNvPr id="243" name="Google Shape;243;p9"/>
            <p:cNvSpPr/>
            <p:nvPr/>
          </p:nvSpPr>
          <p:spPr>
            <a:xfrm>
              <a:off x="-29595" y="94400"/>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4" name="Google Shape;244;p9"/>
            <p:cNvSpPr/>
            <p:nvPr/>
          </p:nvSpPr>
          <p:spPr>
            <a:xfrm>
              <a:off x="-29595" y="324226"/>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5" name="Google Shape;245;p9"/>
            <p:cNvSpPr/>
            <p:nvPr/>
          </p:nvSpPr>
          <p:spPr>
            <a:xfrm>
              <a:off x="-29595" y="558226"/>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6" name="Google Shape;246;p9"/>
            <p:cNvSpPr/>
            <p:nvPr/>
          </p:nvSpPr>
          <p:spPr>
            <a:xfrm>
              <a:off x="-29595" y="788052"/>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7" name="Google Shape;247;p9"/>
            <p:cNvSpPr/>
            <p:nvPr/>
          </p:nvSpPr>
          <p:spPr>
            <a:xfrm>
              <a:off x="-29595" y="1026215"/>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8" name="Google Shape;248;p9"/>
            <p:cNvSpPr/>
            <p:nvPr/>
          </p:nvSpPr>
          <p:spPr>
            <a:xfrm>
              <a:off x="-29595" y="1256040"/>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49" name="Google Shape;249;p9"/>
            <p:cNvSpPr/>
            <p:nvPr/>
          </p:nvSpPr>
          <p:spPr>
            <a:xfrm>
              <a:off x="-29595" y="1490041"/>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0" name="Google Shape;250;p9"/>
            <p:cNvSpPr/>
            <p:nvPr/>
          </p:nvSpPr>
          <p:spPr>
            <a:xfrm>
              <a:off x="-29595" y="1719867"/>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1" name="Google Shape;251;p9"/>
            <p:cNvSpPr/>
            <p:nvPr/>
          </p:nvSpPr>
          <p:spPr>
            <a:xfrm>
              <a:off x="-29595" y="1953880"/>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2" name="Google Shape;252;p9"/>
            <p:cNvSpPr/>
            <p:nvPr/>
          </p:nvSpPr>
          <p:spPr>
            <a:xfrm>
              <a:off x="-29595" y="2187880"/>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3" name="Google Shape;253;p9"/>
            <p:cNvSpPr/>
            <p:nvPr/>
          </p:nvSpPr>
          <p:spPr>
            <a:xfrm>
              <a:off x="-29595" y="2417706"/>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4" name="Google Shape;254;p9"/>
            <p:cNvSpPr/>
            <p:nvPr/>
          </p:nvSpPr>
          <p:spPr>
            <a:xfrm>
              <a:off x="-29595" y="2655869"/>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5" name="Google Shape;255;p9"/>
            <p:cNvSpPr/>
            <p:nvPr/>
          </p:nvSpPr>
          <p:spPr>
            <a:xfrm>
              <a:off x="-29595" y="2885695"/>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6" name="Google Shape;256;p9"/>
            <p:cNvSpPr/>
            <p:nvPr/>
          </p:nvSpPr>
          <p:spPr>
            <a:xfrm>
              <a:off x="-30475" y="3111145"/>
              <a:ext cx="1428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7" name="Google Shape;257;p9"/>
            <p:cNvSpPr/>
            <p:nvPr/>
          </p:nvSpPr>
          <p:spPr>
            <a:xfrm>
              <a:off x="-30475" y="3336595"/>
              <a:ext cx="1428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8" name="Google Shape;258;p9"/>
            <p:cNvSpPr/>
            <p:nvPr/>
          </p:nvSpPr>
          <p:spPr>
            <a:xfrm>
              <a:off x="-29595" y="3551197"/>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59" name="Google Shape;259;p9"/>
            <p:cNvSpPr/>
            <p:nvPr/>
          </p:nvSpPr>
          <p:spPr>
            <a:xfrm>
              <a:off x="-29595" y="3781022"/>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0" name="Google Shape;260;p9"/>
            <p:cNvSpPr/>
            <p:nvPr/>
          </p:nvSpPr>
          <p:spPr>
            <a:xfrm>
              <a:off x="-29595" y="4019185"/>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1" name="Google Shape;261;p9"/>
            <p:cNvSpPr/>
            <p:nvPr/>
          </p:nvSpPr>
          <p:spPr>
            <a:xfrm>
              <a:off x="-29595" y="4249011"/>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2" name="Google Shape;262;p9"/>
            <p:cNvSpPr/>
            <p:nvPr/>
          </p:nvSpPr>
          <p:spPr>
            <a:xfrm>
              <a:off x="-29595" y="4483011"/>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3" name="Google Shape;263;p9"/>
            <p:cNvSpPr/>
            <p:nvPr/>
          </p:nvSpPr>
          <p:spPr>
            <a:xfrm>
              <a:off x="-29595" y="4712837"/>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4" name="Google Shape;264;p9"/>
            <p:cNvSpPr/>
            <p:nvPr/>
          </p:nvSpPr>
          <p:spPr>
            <a:xfrm>
              <a:off x="-29595" y="4946850"/>
              <a:ext cx="141000" cy="62400"/>
            </a:xfrm>
            <a:prstGeom prst="mathMinus">
              <a:avLst>
                <a:gd fmla="val 23520" name="adj1"/>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grpSp>
      <p:cxnSp>
        <p:nvCxnSpPr>
          <p:cNvPr id="265" name="Google Shape;265;p9"/>
          <p:cNvCxnSpPr/>
          <p:nvPr/>
        </p:nvCxnSpPr>
        <p:spPr>
          <a:xfrm>
            <a:off x="4782200" y="2400"/>
            <a:ext cx="0" cy="5138700"/>
          </a:xfrm>
          <a:prstGeom prst="straightConnector1">
            <a:avLst/>
          </a:prstGeom>
          <a:noFill/>
          <a:ln cap="flat" cmpd="sng" w="9525">
            <a:solidFill>
              <a:schemeClr val="accent1"/>
            </a:solidFill>
            <a:prstDash val="solid"/>
            <a:round/>
            <a:headEnd len="sm" w="sm" type="none"/>
            <a:tailEnd len="sm" w="sm" type="none"/>
          </a:ln>
        </p:spPr>
      </p:cxnSp>
      <p:sp>
        <p:nvSpPr>
          <p:cNvPr id="266" name="Google Shape;266;p9"/>
          <p:cNvSpPr/>
          <p:nvPr/>
        </p:nvSpPr>
        <p:spPr>
          <a:xfrm rot="10800000">
            <a:off x="4654670" y="5035574"/>
            <a:ext cx="141000" cy="60300"/>
          </a:xfrm>
          <a:prstGeom prst="mathMinus">
            <a:avLst>
              <a:gd fmla="val 23520" name="adj1"/>
            </a:avLst>
          </a:prstGeom>
          <a:solidFill>
            <a:schemeClr val="accen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67" name="Google Shape;267;p9"/>
          <p:cNvSpPr txBox="1"/>
          <p:nvPr>
            <p:ph type="ctrTitle"/>
          </p:nvPr>
        </p:nvSpPr>
        <p:spPr>
          <a:xfrm>
            <a:off x="5067950" y="393750"/>
            <a:ext cx="3823800" cy="1674000"/>
          </a:xfrm>
          <a:prstGeom prst="rect">
            <a:avLst/>
          </a:prstGeom>
          <a:noFill/>
          <a:ln>
            <a:noFill/>
          </a:ln>
        </p:spPr>
        <p:txBody>
          <a:bodyPr anchorCtr="0" anchor="ctr" bIns="91425" lIns="91425" spcFirstLastPara="1" rIns="91425" wrap="square" tIns="91425">
            <a:normAutofit/>
          </a:bodyPr>
          <a:lstStyle>
            <a:lvl1pPr lvl="0" algn="l">
              <a:lnSpc>
                <a:spcPct val="87000"/>
              </a:lnSpc>
              <a:spcBef>
                <a:spcPts val="0"/>
              </a:spcBef>
              <a:spcAft>
                <a:spcPts val="0"/>
              </a:spcAft>
              <a:buClr>
                <a:schemeClr val="lt1"/>
              </a:buClr>
              <a:buSzPts val="5500"/>
              <a:buFont typeface="Alexandria Black"/>
              <a:buNone/>
              <a:defRPr sz="5500">
                <a:solidFill>
                  <a:schemeClr val="lt1"/>
                </a:solidFill>
              </a:defRPr>
            </a:lvl1pPr>
            <a:lvl2pPr lvl="1" algn="l">
              <a:lnSpc>
                <a:spcPct val="100000"/>
              </a:lnSpc>
              <a:spcBef>
                <a:spcPts val="0"/>
              </a:spcBef>
              <a:spcAft>
                <a:spcPts val="0"/>
              </a:spcAft>
              <a:buClr>
                <a:schemeClr val="lt1"/>
              </a:buClr>
              <a:buSzPts val="5500"/>
              <a:buNone/>
              <a:defRPr sz="5500">
                <a:solidFill>
                  <a:schemeClr val="lt1"/>
                </a:solidFill>
              </a:defRPr>
            </a:lvl2pPr>
            <a:lvl3pPr lvl="2" algn="l">
              <a:lnSpc>
                <a:spcPct val="100000"/>
              </a:lnSpc>
              <a:spcBef>
                <a:spcPts val="0"/>
              </a:spcBef>
              <a:spcAft>
                <a:spcPts val="0"/>
              </a:spcAft>
              <a:buClr>
                <a:schemeClr val="lt1"/>
              </a:buClr>
              <a:buSzPts val="5500"/>
              <a:buNone/>
              <a:defRPr sz="5500">
                <a:solidFill>
                  <a:schemeClr val="lt1"/>
                </a:solidFill>
              </a:defRPr>
            </a:lvl3pPr>
            <a:lvl4pPr lvl="3" algn="l">
              <a:lnSpc>
                <a:spcPct val="100000"/>
              </a:lnSpc>
              <a:spcBef>
                <a:spcPts val="0"/>
              </a:spcBef>
              <a:spcAft>
                <a:spcPts val="0"/>
              </a:spcAft>
              <a:buClr>
                <a:schemeClr val="lt1"/>
              </a:buClr>
              <a:buSzPts val="5500"/>
              <a:buNone/>
              <a:defRPr sz="5500">
                <a:solidFill>
                  <a:schemeClr val="lt1"/>
                </a:solidFill>
              </a:defRPr>
            </a:lvl4pPr>
            <a:lvl5pPr lvl="4" algn="l">
              <a:lnSpc>
                <a:spcPct val="100000"/>
              </a:lnSpc>
              <a:spcBef>
                <a:spcPts val="0"/>
              </a:spcBef>
              <a:spcAft>
                <a:spcPts val="0"/>
              </a:spcAft>
              <a:buClr>
                <a:schemeClr val="lt1"/>
              </a:buClr>
              <a:buSzPts val="5500"/>
              <a:buNone/>
              <a:defRPr sz="5500">
                <a:solidFill>
                  <a:schemeClr val="lt1"/>
                </a:solidFill>
              </a:defRPr>
            </a:lvl5pPr>
            <a:lvl6pPr lvl="5" algn="l">
              <a:lnSpc>
                <a:spcPct val="100000"/>
              </a:lnSpc>
              <a:spcBef>
                <a:spcPts val="0"/>
              </a:spcBef>
              <a:spcAft>
                <a:spcPts val="0"/>
              </a:spcAft>
              <a:buClr>
                <a:schemeClr val="lt1"/>
              </a:buClr>
              <a:buSzPts val="5500"/>
              <a:buNone/>
              <a:defRPr sz="5500">
                <a:solidFill>
                  <a:schemeClr val="lt1"/>
                </a:solidFill>
              </a:defRPr>
            </a:lvl6pPr>
            <a:lvl7pPr lvl="6" algn="l">
              <a:lnSpc>
                <a:spcPct val="100000"/>
              </a:lnSpc>
              <a:spcBef>
                <a:spcPts val="0"/>
              </a:spcBef>
              <a:spcAft>
                <a:spcPts val="0"/>
              </a:spcAft>
              <a:buClr>
                <a:schemeClr val="lt1"/>
              </a:buClr>
              <a:buSzPts val="5500"/>
              <a:buNone/>
              <a:defRPr sz="5500">
                <a:solidFill>
                  <a:schemeClr val="lt1"/>
                </a:solidFill>
              </a:defRPr>
            </a:lvl7pPr>
            <a:lvl8pPr lvl="7" algn="l">
              <a:lnSpc>
                <a:spcPct val="100000"/>
              </a:lnSpc>
              <a:spcBef>
                <a:spcPts val="0"/>
              </a:spcBef>
              <a:spcAft>
                <a:spcPts val="0"/>
              </a:spcAft>
              <a:buClr>
                <a:schemeClr val="lt1"/>
              </a:buClr>
              <a:buSzPts val="5500"/>
              <a:buNone/>
              <a:defRPr sz="5500">
                <a:solidFill>
                  <a:schemeClr val="lt1"/>
                </a:solidFill>
              </a:defRPr>
            </a:lvl8pPr>
            <a:lvl9pPr lvl="8" algn="l">
              <a:lnSpc>
                <a:spcPct val="100000"/>
              </a:lnSpc>
              <a:spcBef>
                <a:spcPts val="0"/>
              </a:spcBef>
              <a:spcAft>
                <a:spcPts val="0"/>
              </a:spcAft>
              <a:buClr>
                <a:schemeClr val="lt1"/>
              </a:buClr>
              <a:buSzPts val="5500"/>
              <a:buNone/>
              <a:defRPr sz="5500">
                <a:solidFill>
                  <a:schemeClr val="lt1"/>
                </a:solidFill>
              </a:defRPr>
            </a:lvl9pPr>
          </a:lstStyle>
          <a:p/>
        </p:txBody>
      </p:sp>
      <p:sp>
        <p:nvSpPr>
          <p:cNvPr id="268" name="Google Shape;268;p9"/>
          <p:cNvSpPr txBox="1"/>
          <p:nvPr/>
        </p:nvSpPr>
        <p:spPr>
          <a:xfrm>
            <a:off x="7510550" y="2904500"/>
            <a:ext cx="2045400" cy="477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69" name="Google Shape;269;p9"/>
          <p:cNvSpPr txBox="1"/>
          <p:nvPr>
            <p:ph idx="1" type="subTitle"/>
          </p:nvPr>
        </p:nvSpPr>
        <p:spPr>
          <a:xfrm>
            <a:off x="5069768" y="3039725"/>
            <a:ext cx="875100" cy="6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sz="1000">
                <a:solidFill>
                  <a:schemeClr val="lt1"/>
                </a:solidFill>
                <a:latin typeface="Lexend Medium"/>
                <a:ea typeface="Lexend Medium"/>
                <a:cs typeface="Lexend Medium"/>
                <a:sym typeface="Lexend Medium"/>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0" name="Google Shape;270;p9"/>
          <p:cNvSpPr txBox="1"/>
          <p:nvPr>
            <p:ph idx="2" type="subTitle"/>
          </p:nvPr>
        </p:nvSpPr>
        <p:spPr>
          <a:xfrm>
            <a:off x="5069768" y="3734100"/>
            <a:ext cx="875100" cy="6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sz="1000">
                <a:solidFill>
                  <a:schemeClr val="lt1"/>
                </a:solidFill>
                <a:latin typeface="Lexend Medium"/>
                <a:ea typeface="Lexend Medium"/>
                <a:cs typeface="Lexend Medium"/>
                <a:sym typeface="Lexend Medium"/>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1" name="Google Shape;271;p9"/>
          <p:cNvSpPr txBox="1"/>
          <p:nvPr>
            <p:ph idx="3" type="subTitle"/>
          </p:nvPr>
        </p:nvSpPr>
        <p:spPr>
          <a:xfrm>
            <a:off x="5069768" y="4428475"/>
            <a:ext cx="875100" cy="6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sz="1000">
                <a:solidFill>
                  <a:schemeClr val="lt1"/>
                </a:solidFill>
                <a:latin typeface="Lexend Medium"/>
                <a:ea typeface="Lexend Medium"/>
                <a:cs typeface="Lexend Medium"/>
                <a:sym typeface="Lexend Medium"/>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2" name="Google Shape;272;p9"/>
          <p:cNvSpPr txBox="1"/>
          <p:nvPr>
            <p:ph idx="4" type="subTitle"/>
          </p:nvPr>
        </p:nvSpPr>
        <p:spPr>
          <a:xfrm>
            <a:off x="6011425" y="3101375"/>
            <a:ext cx="1979400" cy="477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lt1"/>
              </a:buClr>
              <a:buSzPts val="1800"/>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3" name="Google Shape;273;p9"/>
          <p:cNvSpPr txBox="1"/>
          <p:nvPr>
            <p:ph idx="5" type="subTitle"/>
          </p:nvPr>
        </p:nvSpPr>
        <p:spPr>
          <a:xfrm>
            <a:off x="6045900" y="3795750"/>
            <a:ext cx="1979400" cy="477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lt1"/>
              </a:buClr>
              <a:buSzPts val="1800"/>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4" name="Google Shape;274;p9"/>
          <p:cNvSpPr txBox="1"/>
          <p:nvPr>
            <p:ph idx="6" type="subTitle"/>
          </p:nvPr>
        </p:nvSpPr>
        <p:spPr>
          <a:xfrm>
            <a:off x="6045900" y="4490125"/>
            <a:ext cx="1979400" cy="477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lt1"/>
              </a:buClr>
              <a:buSzPts val="1800"/>
              <a:buNone/>
              <a:defRPr sz="1000">
                <a:solidFill>
                  <a:schemeClr val="lt1"/>
                </a:solidFill>
                <a:latin typeface="Lexend Light"/>
                <a:ea typeface="Lexend Light"/>
                <a:cs typeface="Lexend Light"/>
                <a:sym typeface="Lexend Light"/>
              </a:defRPr>
            </a:lvl1pPr>
            <a:lvl2pPr lvl="1" algn="l">
              <a:lnSpc>
                <a:spcPct val="115000"/>
              </a:lnSpc>
              <a:spcBef>
                <a:spcPts val="0"/>
              </a:spcBef>
              <a:spcAft>
                <a:spcPts val="0"/>
              </a:spcAft>
              <a:buClr>
                <a:schemeClr val="lt1"/>
              </a:buClr>
              <a:buSzPts val="1000"/>
              <a:buNone/>
              <a:defRPr sz="1000">
                <a:solidFill>
                  <a:schemeClr val="lt1"/>
                </a:solidFill>
              </a:defRPr>
            </a:lvl2pPr>
            <a:lvl3pPr lvl="2" algn="l">
              <a:lnSpc>
                <a:spcPct val="115000"/>
              </a:lnSpc>
              <a:spcBef>
                <a:spcPts val="0"/>
              </a:spcBef>
              <a:spcAft>
                <a:spcPts val="0"/>
              </a:spcAft>
              <a:buClr>
                <a:schemeClr val="lt1"/>
              </a:buClr>
              <a:buSzPts val="1000"/>
              <a:buNone/>
              <a:defRPr sz="1000">
                <a:solidFill>
                  <a:schemeClr val="lt1"/>
                </a:solidFill>
              </a:defRPr>
            </a:lvl3pPr>
            <a:lvl4pPr lvl="3" algn="l">
              <a:lnSpc>
                <a:spcPct val="115000"/>
              </a:lnSpc>
              <a:spcBef>
                <a:spcPts val="0"/>
              </a:spcBef>
              <a:spcAft>
                <a:spcPts val="0"/>
              </a:spcAft>
              <a:buClr>
                <a:schemeClr val="lt1"/>
              </a:buClr>
              <a:buSzPts val="1000"/>
              <a:buNone/>
              <a:defRPr sz="1000">
                <a:solidFill>
                  <a:schemeClr val="lt1"/>
                </a:solidFill>
              </a:defRPr>
            </a:lvl4pPr>
            <a:lvl5pPr lvl="4" algn="l">
              <a:lnSpc>
                <a:spcPct val="115000"/>
              </a:lnSpc>
              <a:spcBef>
                <a:spcPts val="0"/>
              </a:spcBef>
              <a:spcAft>
                <a:spcPts val="0"/>
              </a:spcAft>
              <a:buClr>
                <a:schemeClr val="lt1"/>
              </a:buClr>
              <a:buSzPts val="1000"/>
              <a:buNone/>
              <a:defRPr sz="1000">
                <a:solidFill>
                  <a:schemeClr val="lt1"/>
                </a:solidFill>
              </a:defRPr>
            </a:lvl5pPr>
            <a:lvl6pPr lvl="5" algn="l">
              <a:lnSpc>
                <a:spcPct val="115000"/>
              </a:lnSpc>
              <a:spcBef>
                <a:spcPts val="0"/>
              </a:spcBef>
              <a:spcAft>
                <a:spcPts val="0"/>
              </a:spcAft>
              <a:buClr>
                <a:schemeClr val="lt1"/>
              </a:buClr>
              <a:buSzPts val="1000"/>
              <a:buNone/>
              <a:defRPr sz="1000">
                <a:solidFill>
                  <a:schemeClr val="lt1"/>
                </a:solidFill>
              </a:defRPr>
            </a:lvl6pPr>
            <a:lvl7pPr lvl="6" algn="l">
              <a:lnSpc>
                <a:spcPct val="115000"/>
              </a:lnSpc>
              <a:spcBef>
                <a:spcPts val="0"/>
              </a:spcBef>
              <a:spcAft>
                <a:spcPts val="0"/>
              </a:spcAft>
              <a:buClr>
                <a:schemeClr val="lt1"/>
              </a:buClr>
              <a:buSzPts val="1000"/>
              <a:buNone/>
              <a:defRPr sz="1000">
                <a:solidFill>
                  <a:schemeClr val="lt1"/>
                </a:solidFill>
              </a:defRPr>
            </a:lvl7pPr>
            <a:lvl8pPr lvl="7" algn="l">
              <a:lnSpc>
                <a:spcPct val="115000"/>
              </a:lnSpc>
              <a:spcBef>
                <a:spcPts val="0"/>
              </a:spcBef>
              <a:spcAft>
                <a:spcPts val="0"/>
              </a:spcAft>
              <a:buClr>
                <a:schemeClr val="lt1"/>
              </a:buClr>
              <a:buSzPts val="1000"/>
              <a:buNone/>
              <a:defRPr sz="1000">
                <a:solidFill>
                  <a:schemeClr val="lt1"/>
                </a:solidFill>
              </a:defRPr>
            </a:lvl8pPr>
            <a:lvl9pPr lvl="8" algn="l">
              <a:lnSpc>
                <a:spcPct val="115000"/>
              </a:lnSpc>
              <a:spcBef>
                <a:spcPts val="0"/>
              </a:spcBef>
              <a:spcAft>
                <a:spcPts val="0"/>
              </a:spcAft>
              <a:buClr>
                <a:schemeClr val="lt1"/>
              </a:buClr>
              <a:buSzPts val="1000"/>
              <a:buNone/>
              <a:defRPr sz="1000">
                <a:solidFill>
                  <a:schemeClr val="lt1"/>
                </a:solidFill>
              </a:defRPr>
            </a:lvl9pPr>
          </a:lstStyle>
          <a:p/>
        </p:txBody>
      </p:sp>
      <p:sp>
        <p:nvSpPr>
          <p:cNvPr id="275" name="Google Shape;275;p9"/>
          <p:cNvSpPr/>
          <p:nvPr>
            <p:ph idx="7" type="pic"/>
          </p:nvPr>
        </p:nvSpPr>
        <p:spPr>
          <a:xfrm>
            <a:off x="0" y="50"/>
            <a:ext cx="4677300" cy="5143500"/>
          </a:xfrm>
          <a:prstGeom prst="rect">
            <a:avLst/>
          </a:prstGeom>
          <a:noFill/>
          <a:ln>
            <a:noFill/>
          </a:ln>
        </p:spPr>
      </p:sp>
      <p:sp>
        <p:nvSpPr>
          <p:cNvPr id="276" name="Google Shape;276;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black">
  <p:cSld name="CUSTOM_27_1">
    <p:bg>
      <p:bgPr>
        <a:solidFill>
          <a:schemeClr val="dk1"/>
        </a:solidFill>
      </p:bgPr>
    </p:bg>
    <p:spTree>
      <p:nvGrpSpPr>
        <p:cNvPr id="277" name="Shape 277"/>
        <p:cNvGrpSpPr/>
        <p:nvPr/>
      </p:nvGrpSpPr>
      <p:grpSpPr>
        <a:xfrm>
          <a:off x="0" y="0"/>
          <a:ext cx="0" cy="0"/>
          <a:chOff x="0" y="0"/>
          <a:chExt cx="0" cy="0"/>
        </a:xfrm>
      </p:grpSpPr>
      <p:sp>
        <p:nvSpPr>
          <p:cNvPr id="278" name="Google Shape;27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10"/>
          <p:cNvSpPr txBox="1"/>
          <p:nvPr>
            <p:ph idx="1" type="subTitle"/>
          </p:nvPr>
        </p:nvSpPr>
        <p:spPr>
          <a:xfrm>
            <a:off x="474950" y="337950"/>
            <a:ext cx="2961900" cy="400200"/>
          </a:xfrm>
          <a:prstGeom prst="rect">
            <a:avLst/>
          </a:prstGeom>
          <a:noFill/>
          <a:ln>
            <a:noFill/>
          </a:ln>
        </p:spPr>
        <p:txBody>
          <a:bodyPr anchorCtr="0" anchor="ctr" bIns="91425" lIns="0" spcFirstLastPara="1" rIns="91425" wrap="square" tIns="91425">
            <a:normAutofit/>
          </a:bodyPr>
          <a:lstStyle>
            <a:lvl1pPr lvl="0" algn="l">
              <a:lnSpc>
                <a:spcPct val="100000"/>
              </a:lnSpc>
              <a:spcBef>
                <a:spcPts val="0"/>
              </a:spcBef>
              <a:spcAft>
                <a:spcPts val="0"/>
              </a:spcAft>
              <a:buClr>
                <a:schemeClr val="lt1"/>
              </a:buClr>
              <a:buSzPts val="1000"/>
              <a:buFont typeface="Lexend"/>
              <a:buNone/>
              <a:defRPr sz="1000">
                <a:solidFill>
                  <a:schemeClr val="lt1"/>
                </a:solidFill>
              </a:defRPr>
            </a:lvl1pPr>
            <a:lvl2pPr lvl="1" algn="l">
              <a:lnSpc>
                <a:spcPct val="100000"/>
              </a:lnSpc>
              <a:spcBef>
                <a:spcPts val="0"/>
              </a:spcBef>
              <a:spcAft>
                <a:spcPts val="0"/>
              </a:spcAft>
              <a:buClr>
                <a:schemeClr val="lt1"/>
              </a:buClr>
              <a:buSzPts val="1000"/>
              <a:buFont typeface="Lexend"/>
              <a:buNone/>
              <a:defRPr sz="1000">
                <a:solidFill>
                  <a:schemeClr val="lt1"/>
                </a:solidFill>
              </a:defRPr>
            </a:lvl2pPr>
            <a:lvl3pPr lvl="2" algn="l">
              <a:lnSpc>
                <a:spcPct val="100000"/>
              </a:lnSpc>
              <a:spcBef>
                <a:spcPts val="0"/>
              </a:spcBef>
              <a:spcAft>
                <a:spcPts val="0"/>
              </a:spcAft>
              <a:buClr>
                <a:schemeClr val="lt1"/>
              </a:buClr>
              <a:buSzPts val="1000"/>
              <a:buFont typeface="Lexend"/>
              <a:buNone/>
              <a:defRPr sz="1000">
                <a:solidFill>
                  <a:schemeClr val="lt1"/>
                </a:solidFill>
              </a:defRPr>
            </a:lvl3pPr>
            <a:lvl4pPr lvl="3" algn="l">
              <a:lnSpc>
                <a:spcPct val="100000"/>
              </a:lnSpc>
              <a:spcBef>
                <a:spcPts val="0"/>
              </a:spcBef>
              <a:spcAft>
                <a:spcPts val="0"/>
              </a:spcAft>
              <a:buClr>
                <a:schemeClr val="lt1"/>
              </a:buClr>
              <a:buSzPts val="1000"/>
              <a:buFont typeface="Lexend"/>
              <a:buNone/>
              <a:defRPr sz="1000">
                <a:solidFill>
                  <a:schemeClr val="lt1"/>
                </a:solidFill>
              </a:defRPr>
            </a:lvl4pPr>
            <a:lvl5pPr lvl="4" algn="l">
              <a:lnSpc>
                <a:spcPct val="100000"/>
              </a:lnSpc>
              <a:spcBef>
                <a:spcPts val="0"/>
              </a:spcBef>
              <a:spcAft>
                <a:spcPts val="0"/>
              </a:spcAft>
              <a:buClr>
                <a:schemeClr val="lt1"/>
              </a:buClr>
              <a:buSzPts val="1000"/>
              <a:buFont typeface="Lexend"/>
              <a:buNone/>
              <a:defRPr sz="1000">
                <a:solidFill>
                  <a:schemeClr val="lt1"/>
                </a:solidFill>
              </a:defRPr>
            </a:lvl5pPr>
            <a:lvl6pPr lvl="5" algn="l">
              <a:lnSpc>
                <a:spcPct val="100000"/>
              </a:lnSpc>
              <a:spcBef>
                <a:spcPts val="0"/>
              </a:spcBef>
              <a:spcAft>
                <a:spcPts val="0"/>
              </a:spcAft>
              <a:buClr>
                <a:schemeClr val="lt1"/>
              </a:buClr>
              <a:buSzPts val="1000"/>
              <a:buFont typeface="Lexend"/>
              <a:buNone/>
              <a:defRPr sz="1000">
                <a:solidFill>
                  <a:schemeClr val="lt1"/>
                </a:solidFill>
              </a:defRPr>
            </a:lvl6pPr>
            <a:lvl7pPr lvl="6" algn="l">
              <a:lnSpc>
                <a:spcPct val="100000"/>
              </a:lnSpc>
              <a:spcBef>
                <a:spcPts val="0"/>
              </a:spcBef>
              <a:spcAft>
                <a:spcPts val="0"/>
              </a:spcAft>
              <a:buClr>
                <a:schemeClr val="lt1"/>
              </a:buClr>
              <a:buSzPts val="1000"/>
              <a:buFont typeface="Lexend"/>
              <a:buNone/>
              <a:defRPr sz="1000">
                <a:solidFill>
                  <a:schemeClr val="lt1"/>
                </a:solidFill>
              </a:defRPr>
            </a:lvl7pPr>
            <a:lvl8pPr lvl="7" algn="l">
              <a:lnSpc>
                <a:spcPct val="100000"/>
              </a:lnSpc>
              <a:spcBef>
                <a:spcPts val="0"/>
              </a:spcBef>
              <a:spcAft>
                <a:spcPts val="0"/>
              </a:spcAft>
              <a:buClr>
                <a:schemeClr val="lt1"/>
              </a:buClr>
              <a:buSzPts val="1000"/>
              <a:buFont typeface="Lexend"/>
              <a:buNone/>
              <a:defRPr sz="1000">
                <a:solidFill>
                  <a:schemeClr val="lt1"/>
                </a:solidFill>
              </a:defRPr>
            </a:lvl8pPr>
            <a:lvl9pPr lvl="8" algn="l">
              <a:lnSpc>
                <a:spcPct val="100000"/>
              </a:lnSpc>
              <a:spcBef>
                <a:spcPts val="0"/>
              </a:spcBef>
              <a:spcAft>
                <a:spcPts val="0"/>
              </a:spcAft>
              <a:buClr>
                <a:schemeClr val="lt1"/>
              </a:buClr>
              <a:buSzPts val="1000"/>
              <a:buFont typeface="Lexend"/>
              <a:buNone/>
              <a:defRPr sz="1000">
                <a:solidFill>
                  <a:schemeClr val="lt1"/>
                </a:solidFill>
              </a:defRPr>
            </a:lvl9pPr>
          </a:lstStyle>
          <a:p/>
        </p:txBody>
      </p:sp>
      <p:sp>
        <p:nvSpPr>
          <p:cNvPr id="280" name="Google Shape;280;p10"/>
          <p:cNvSpPr txBox="1"/>
          <p:nvPr>
            <p:ph idx="2" type="subTitle"/>
          </p:nvPr>
        </p:nvSpPr>
        <p:spPr>
          <a:xfrm>
            <a:off x="6456875" y="337950"/>
            <a:ext cx="2215200" cy="400200"/>
          </a:xfrm>
          <a:prstGeom prst="rect">
            <a:avLst/>
          </a:prstGeom>
          <a:noFill/>
          <a:ln>
            <a:noFill/>
          </a:ln>
        </p:spPr>
        <p:txBody>
          <a:bodyPr anchorCtr="0" anchor="ctr" bIns="91425" lIns="0" spcFirstLastPara="1" rIns="18000" wrap="square" tIns="91425">
            <a:normAutofit/>
          </a:bodyPr>
          <a:lstStyle>
            <a:lvl1pPr lvl="0" algn="r">
              <a:lnSpc>
                <a:spcPct val="100000"/>
              </a:lnSpc>
              <a:spcBef>
                <a:spcPts val="0"/>
              </a:spcBef>
              <a:spcAft>
                <a:spcPts val="0"/>
              </a:spcAft>
              <a:buClr>
                <a:schemeClr val="lt1"/>
              </a:buClr>
              <a:buSzPts val="1000"/>
              <a:buFont typeface="Lexend"/>
              <a:buNone/>
              <a:defRPr sz="1000">
                <a:solidFill>
                  <a:schemeClr val="lt1"/>
                </a:solidFill>
              </a:defRPr>
            </a:lvl1pPr>
            <a:lvl2pPr lvl="1" algn="r">
              <a:lnSpc>
                <a:spcPct val="100000"/>
              </a:lnSpc>
              <a:spcBef>
                <a:spcPts val="0"/>
              </a:spcBef>
              <a:spcAft>
                <a:spcPts val="0"/>
              </a:spcAft>
              <a:buClr>
                <a:schemeClr val="lt1"/>
              </a:buClr>
              <a:buSzPts val="1000"/>
              <a:buFont typeface="Lexend"/>
              <a:buNone/>
              <a:defRPr sz="1000">
                <a:solidFill>
                  <a:schemeClr val="lt1"/>
                </a:solidFill>
              </a:defRPr>
            </a:lvl2pPr>
            <a:lvl3pPr lvl="2" algn="r">
              <a:lnSpc>
                <a:spcPct val="100000"/>
              </a:lnSpc>
              <a:spcBef>
                <a:spcPts val="0"/>
              </a:spcBef>
              <a:spcAft>
                <a:spcPts val="0"/>
              </a:spcAft>
              <a:buClr>
                <a:schemeClr val="lt1"/>
              </a:buClr>
              <a:buSzPts val="1000"/>
              <a:buFont typeface="Lexend"/>
              <a:buNone/>
              <a:defRPr sz="1000">
                <a:solidFill>
                  <a:schemeClr val="lt1"/>
                </a:solidFill>
              </a:defRPr>
            </a:lvl3pPr>
            <a:lvl4pPr lvl="3" algn="r">
              <a:lnSpc>
                <a:spcPct val="100000"/>
              </a:lnSpc>
              <a:spcBef>
                <a:spcPts val="0"/>
              </a:spcBef>
              <a:spcAft>
                <a:spcPts val="0"/>
              </a:spcAft>
              <a:buClr>
                <a:schemeClr val="lt1"/>
              </a:buClr>
              <a:buSzPts val="1000"/>
              <a:buFont typeface="Lexend"/>
              <a:buNone/>
              <a:defRPr sz="1000">
                <a:solidFill>
                  <a:schemeClr val="lt1"/>
                </a:solidFill>
              </a:defRPr>
            </a:lvl4pPr>
            <a:lvl5pPr lvl="4" algn="r">
              <a:lnSpc>
                <a:spcPct val="100000"/>
              </a:lnSpc>
              <a:spcBef>
                <a:spcPts val="0"/>
              </a:spcBef>
              <a:spcAft>
                <a:spcPts val="0"/>
              </a:spcAft>
              <a:buClr>
                <a:schemeClr val="lt1"/>
              </a:buClr>
              <a:buSzPts val="1000"/>
              <a:buFont typeface="Lexend"/>
              <a:buNone/>
              <a:defRPr sz="1000">
                <a:solidFill>
                  <a:schemeClr val="lt1"/>
                </a:solidFill>
              </a:defRPr>
            </a:lvl5pPr>
            <a:lvl6pPr lvl="5" algn="r">
              <a:lnSpc>
                <a:spcPct val="100000"/>
              </a:lnSpc>
              <a:spcBef>
                <a:spcPts val="0"/>
              </a:spcBef>
              <a:spcAft>
                <a:spcPts val="0"/>
              </a:spcAft>
              <a:buClr>
                <a:schemeClr val="lt1"/>
              </a:buClr>
              <a:buSzPts val="1000"/>
              <a:buFont typeface="Lexend"/>
              <a:buNone/>
              <a:defRPr sz="1000">
                <a:solidFill>
                  <a:schemeClr val="lt1"/>
                </a:solidFill>
              </a:defRPr>
            </a:lvl6pPr>
            <a:lvl7pPr lvl="6" algn="r">
              <a:lnSpc>
                <a:spcPct val="100000"/>
              </a:lnSpc>
              <a:spcBef>
                <a:spcPts val="0"/>
              </a:spcBef>
              <a:spcAft>
                <a:spcPts val="0"/>
              </a:spcAft>
              <a:buClr>
                <a:schemeClr val="lt1"/>
              </a:buClr>
              <a:buSzPts val="1000"/>
              <a:buFont typeface="Lexend"/>
              <a:buNone/>
              <a:defRPr sz="1000">
                <a:solidFill>
                  <a:schemeClr val="lt1"/>
                </a:solidFill>
              </a:defRPr>
            </a:lvl7pPr>
            <a:lvl8pPr lvl="7" algn="r">
              <a:lnSpc>
                <a:spcPct val="100000"/>
              </a:lnSpc>
              <a:spcBef>
                <a:spcPts val="0"/>
              </a:spcBef>
              <a:spcAft>
                <a:spcPts val="0"/>
              </a:spcAft>
              <a:buClr>
                <a:schemeClr val="lt1"/>
              </a:buClr>
              <a:buSzPts val="1000"/>
              <a:buFont typeface="Lexend"/>
              <a:buNone/>
              <a:defRPr sz="1000">
                <a:solidFill>
                  <a:schemeClr val="lt1"/>
                </a:solidFill>
              </a:defRPr>
            </a:lvl8pPr>
            <a:lvl9pPr lvl="8" algn="r">
              <a:lnSpc>
                <a:spcPct val="100000"/>
              </a:lnSpc>
              <a:spcBef>
                <a:spcPts val="0"/>
              </a:spcBef>
              <a:spcAft>
                <a:spcPts val="0"/>
              </a:spcAft>
              <a:buClr>
                <a:schemeClr val="lt1"/>
              </a:buClr>
              <a:buSzPts val="1000"/>
              <a:buFont typeface="Lexend"/>
              <a:buNone/>
              <a:defRPr sz="1000">
                <a:solidFill>
                  <a:schemeClr val="lt1"/>
                </a:solidFill>
              </a:defRPr>
            </a:lvl9pPr>
          </a:lstStyle>
          <a:p/>
        </p:txBody>
      </p:sp>
      <p:sp>
        <p:nvSpPr>
          <p:cNvPr id="281" name="Google Shape;281;p10"/>
          <p:cNvSpPr txBox="1"/>
          <p:nvPr>
            <p:ph type="ctrTitle"/>
          </p:nvPr>
        </p:nvSpPr>
        <p:spPr>
          <a:xfrm>
            <a:off x="403275" y="1527200"/>
            <a:ext cx="6930000" cy="1704900"/>
          </a:xfrm>
          <a:prstGeom prst="rect">
            <a:avLst/>
          </a:prstGeom>
          <a:noFill/>
          <a:ln>
            <a:noFill/>
          </a:ln>
        </p:spPr>
        <p:txBody>
          <a:bodyPr anchorCtr="0" anchor="ctr" bIns="91425" lIns="91425" spcFirstLastPara="1" rIns="91425" wrap="square" tIns="91425">
            <a:normAutofit/>
          </a:bodyPr>
          <a:lstStyle>
            <a:lvl1pPr lvl="0" algn="l">
              <a:lnSpc>
                <a:spcPct val="87000"/>
              </a:lnSpc>
              <a:spcBef>
                <a:spcPts val="0"/>
              </a:spcBef>
              <a:spcAft>
                <a:spcPts val="0"/>
              </a:spcAft>
              <a:buClr>
                <a:schemeClr val="lt1"/>
              </a:buClr>
              <a:buSzPts val="5500"/>
              <a:buFont typeface="Alexandria Black"/>
              <a:buNone/>
              <a:defRPr sz="55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282" name="Google Shape;282;p10"/>
          <p:cNvSpPr txBox="1"/>
          <p:nvPr>
            <p:ph idx="3" type="subTitle"/>
          </p:nvPr>
        </p:nvSpPr>
        <p:spPr>
          <a:xfrm>
            <a:off x="474950" y="3286875"/>
            <a:ext cx="3466800" cy="1052700"/>
          </a:xfrm>
          <a:prstGeom prst="rect">
            <a:avLst/>
          </a:prstGeom>
          <a:noFill/>
          <a:ln>
            <a:noFill/>
          </a:ln>
        </p:spPr>
        <p:txBody>
          <a:bodyPr anchorCtr="0" anchor="b" bIns="91425" lIns="0" spcFirstLastPara="1" rIns="91425" wrap="square" tIns="91425">
            <a:normAutofit/>
          </a:bodyPr>
          <a:lstStyle>
            <a:lvl1pPr lvl="0" algn="l">
              <a:lnSpc>
                <a:spcPct val="100000"/>
              </a:lnSpc>
              <a:spcBef>
                <a:spcPts val="0"/>
              </a:spcBef>
              <a:spcAft>
                <a:spcPts val="0"/>
              </a:spcAft>
              <a:buClr>
                <a:schemeClr val="lt1"/>
              </a:buClr>
              <a:buSzPts val="1000"/>
              <a:buFont typeface="Lexend"/>
              <a:buNone/>
              <a:defRPr sz="1000">
                <a:solidFill>
                  <a:schemeClr val="lt1"/>
                </a:solidFill>
              </a:defRPr>
            </a:lvl1pPr>
            <a:lvl2pPr lvl="1" algn="l">
              <a:lnSpc>
                <a:spcPct val="100000"/>
              </a:lnSpc>
              <a:spcBef>
                <a:spcPts val="0"/>
              </a:spcBef>
              <a:spcAft>
                <a:spcPts val="0"/>
              </a:spcAft>
              <a:buClr>
                <a:schemeClr val="lt1"/>
              </a:buClr>
              <a:buSzPts val="1000"/>
              <a:buFont typeface="Lexend"/>
              <a:buNone/>
              <a:defRPr sz="1000">
                <a:solidFill>
                  <a:schemeClr val="lt1"/>
                </a:solidFill>
              </a:defRPr>
            </a:lvl2pPr>
            <a:lvl3pPr lvl="2" algn="l">
              <a:lnSpc>
                <a:spcPct val="100000"/>
              </a:lnSpc>
              <a:spcBef>
                <a:spcPts val="0"/>
              </a:spcBef>
              <a:spcAft>
                <a:spcPts val="0"/>
              </a:spcAft>
              <a:buClr>
                <a:schemeClr val="lt1"/>
              </a:buClr>
              <a:buSzPts val="1000"/>
              <a:buFont typeface="Lexend"/>
              <a:buNone/>
              <a:defRPr sz="1000">
                <a:solidFill>
                  <a:schemeClr val="lt1"/>
                </a:solidFill>
              </a:defRPr>
            </a:lvl3pPr>
            <a:lvl4pPr lvl="3" algn="l">
              <a:lnSpc>
                <a:spcPct val="100000"/>
              </a:lnSpc>
              <a:spcBef>
                <a:spcPts val="0"/>
              </a:spcBef>
              <a:spcAft>
                <a:spcPts val="0"/>
              </a:spcAft>
              <a:buClr>
                <a:schemeClr val="lt1"/>
              </a:buClr>
              <a:buSzPts val="1000"/>
              <a:buFont typeface="Lexend"/>
              <a:buNone/>
              <a:defRPr sz="1000">
                <a:solidFill>
                  <a:schemeClr val="lt1"/>
                </a:solidFill>
              </a:defRPr>
            </a:lvl4pPr>
            <a:lvl5pPr lvl="4" algn="l">
              <a:lnSpc>
                <a:spcPct val="100000"/>
              </a:lnSpc>
              <a:spcBef>
                <a:spcPts val="0"/>
              </a:spcBef>
              <a:spcAft>
                <a:spcPts val="0"/>
              </a:spcAft>
              <a:buClr>
                <a:schemeClr val="lt1"/>
              </a:buClr>
              <a:buSzPts val="1000"/>
              <a:buFont typeface="Lexend"/>
              <a:buNone/>
              <a:defRPr sz="1000">
                <a:solidFill>
                  <a:schemeClr val="lt1"/>
                </a:solidFill>
              </a:defRPr>
            </a:lvl5pPr>
            <a:lvl6pPr lvl="5" algn="l">
              <a:lnSpc>
                <a:spcPct val="100000"/>
              </a:lnSpc>
              <a:spcBef>
                <a:spcPts val="0"/>
              </a:spcBef>
              <a:spcAft>
                <a:spcPts val="0"/>
              </a:spcAft>
              <a:buClr>
                <a:schemeClr val="lt1"/>
              </a:buClr>
              <a:buSzPts val="1000"/>
              <a:buFont typeface="Lexend"/>
              <a:buNone/>
              <a:defRPr sz="1000">
                <a:solidFill>
                  <a:schemeClr val="lt1"/>
                </a:solidFill>
              </a:defRPr>
            </a:lvl6pPr>
            <a:lvl7pPr lvl="6" algn="l">
              <a:lnSpc>
                <a:spcPct val="100000"/>
              </a:lnSpc>
              <a:spcBef>
                <a:spcPts val="0"/>
              </a:spcBef>
              <a:spcAft>
                <a:spcPts val="0"/>
              </a:spcAft>
              <a:buClr>
                <a:schemeClr val="lt1"/>
              </a:buClr>
              <a:buSzPts val="1000"/>
              <a:buFont typeface="Lexend"/>
              <a:buNone/>
              <a:defRPr sz="1000">
                <a:solidFill>
                  <a:schemeClr val="lt1"/>
                </a:solidFill>
              </a:defRPr>
            </a:lvl7pPr>
            <a:lvl8pPr lvl="7" algn="l">
              <a:lnSpc>
                <a:spcPct val="100000"/>
              </a:lnSpc>
              <a:spcBef>
                <a:spcPts val="0"/>
              </a:spcBef>
              <a:spcAft>
                <a:spcPts val="0"/>
              </a:spcAft>
              <a:buClr>
                <a:schemeClr val="lt1"/>
              </a:buClr>
              <a:buSzPts val="1000"/>
              <a:buFont typeface="Lexend"/>
              <a:buNone/>
              <a:defRPr sz="1000">
                <a:solidFill>
                  <a:schemeClr val="lt1"/>
                </a:solidFill>
              </a:defRPr>
            </a:lvl8pPr>
            <a:lvl9pPr lvl="8" algn="l">
              <a:lnSpc>
                <a:spcPct val="100000"/>
              </a:lnSpc>
              <a:spcBef>
                <a:spcPts val="0"/>
              </a:spcBef>
              <a:spcAft>
                <a:spcPts val="0"/>
              </a:spcAft>
              <a:buClr>
                <a:schemeClr val="lt1"/>
              </a:buClr>
              <a:buSzPts val="1000"/>
              <a:buFont typeface="Lexend"/>
              <a:buNone/>
              <a:defRPr sz="1000">
                <a:solidFill>
                  <a:schemeClr val="lt1"/>
                </a:solidFill>
              </a:defRPr>
            </a:lvl9pPr>
          </a:lstStyle>
          <a:p/>
        </p:txBody>
      </p:sp>
      <p:sp>
        <p:nvSpPr>
          <p:cNvPr id="283" name="Google Shape;283;p10"/>
          <p:cNvSpPr txBox="1"/>
          <p:nvPr>
            <p:ph idx="4" type="subTitle"/>
          </p:nvPr>
        </p:nvSpPr>
        <p:spPr>
          <a:xfrm>
            <a:off x="474950" y="4394350"/>
            <a:ext cx="3466800" cy="617400"/>
          </a:xfrm>
          <a:prstGeom prst="rect">
            <a:avLst/>
          </a:prstGeom>
          <a:noFill/>
          <a:ln>
            <a:noFill/>
          </a:ln>
        </p:spPr>
        <p:txBody>
          <a:bodyPr anchorCtr="0" anchor="b" bIns="91425" lIns="0" spcFirstLastPara="1" rIns="91425" wrap="square" tIns="91425">
            <a:normAutofit/>
          </a:bodyPr>
          <a:lstStyle>
            <a:lvl1pPr lvl="0" algn="l">
              <a:lnSpc>
                <a:spcPct val="100000"/>
              </a:lnSpc>
              <a:spcBef>
                <a:spcPts val="0"/>
              </a:spcBef>
              <a:spcAft>
                <a:spcPts val="0"/>
              </a:spcAft>
              <a:buClr>
                <a:schemeClr val="lt1"/>
              </a:buClr>
              <a:buSzPts val="1000"/>
              <a:buNone/>
              <a:defRPr b="1" sz="1000">
                <a:solidFill>
                  <a:schemeClr val="lt1"/>
                </a:solidFill>
              </a:defRPr>
            </a:lvl1pPr>
            <a:lvl2pPr lvl="1" algn="l">
              <a:lnSpc>
                <a:spcPct val="100000"/>
              </a:lnSpc>
              <a:spcBef>
                <a:spcPts val="0"/>
              </a:spcBef>
              <a:spcAft>
                <a:spcPts val="0"/>
              </a:spcAft>
              <a:buClr>
                <a:schemeClr val="lt1"/>
              </a:buClr>
              <a:buSzPts val="1000"/>
              <a:buNone/>
              <a:defRPr b="1" sz="1000">
                <a:solidFill>
                  <a:schemeClr val="lt1"/>
                </a:solidFill>
              </a:defRPr>
            </a:lvl2pPr>
            <a:lvl3pPr lvl="2" algn="l">
              <a:lnSpc>
                <a:spcPct val="100000"/>
              </a:lnSpc>
              <a:spcBef>
                <a:spcPts val="0"/>
              </a:spcBef>
              <a:spcAft>
                <a:spcPts val="0"/>
              </a:spcAft>
              <a:buClr>
                <a:schemeClr val="lt1"/>
              </a:buClr>
              <a:buSzPts val="1000"/>
              <a:buNone/>
              <a:defRPr b="1" sz="1000">
                <a:solidFill>
                  <a:schemeClr val="lt1"/>
                </a:solidFill>
              </a:defRPr>
            </a:lvl3pPr>
            <a:lvl4pPr lvl="3" algn="l">
              <a:lnSpc>
                <a:spcPct val="100000"/>
              </a:lnSpc>
              <a:spcBef>
                <a:spcPts val="0"/>
              </a:spcBef>
              <a:spcAft>
                <a:spcPts val="0"/>
              </a:spcAft>
              <a:buClr>
                <a:schemeClr val="lt1"/>
              </a:buClr>
              <a:buSzPts val="1000"/>
              <a:buNone/>
              <a:defRPr b="1" sz="1000">
                <a:solidFill>
                  <a:schemeClr val="lt1"/>
                </a:solidFill>
              </a:defRPr>
            </a:lvl4pPr>
            <a:lvl5pPr lvl="4" algn="l">
              <a:lnSpc>
                <a:spcPct val="100000"/>
              </a:lnSpc>
              <a:spcBef>
                <a:spcPts val="0"/>
              </a:spcBef>
              <a:spcAft>
                <a:spcPts val="0"/>
              </a:spcAft>
              <a:buClr>
                <a:schemeClr val="lt1"/>
              </a:buClr>
              <a:buSzPts val="1000"/>
              <a:buNone/>
              <a:defRPr b="1" sz="1000">
                <a:solidFill>
                  <a:schemeClr val="lt1"/>
                </a:solidFill>
              </a:defRPr>
            </a:lvl5pPr>
            <a:lvl6pPr lvl="5" algn="l">
              <a:lnSpc>
                <a:spcPct val="100000"/>
              </a:lnSpc>
              <a:spcBef>
                <a:spcPts val="0"/>
              </a:spcBef>
              <a:spcAft>
                <a:spcPts val="0"/>
              </a:spcAft>
              <a:buClr>
                <a:schemeClr val="lt1"/>
              </a:buClr>
              <a:buSzPts val="1000"/>
              <a:buNone/>
              <a:defRPr b="1" sz="1000">
                <a:solidFill>
                  <a:schemeClr val="lt1"/>
                </a:solidFill>
              </a:defRPr>
            </a:lvl6pPr>
            <a:lvl7pPr lvl="6" algn="l">
              <a:lnSpc>
                <a:spcPct val="100000"/>
              </a:lnSpc>
              <a:spcBef>
                <a:spcPts val="0"/>
              </a:spcBef>
              <a:spcAft>
                <a:spcPts val="0"/>
              </a:spcAft>
              <a:buClr>
                <a:schemeClr val="lt1"/>
              </a:buClr>
              <a:buSzPts val="1000"/>
              <a:buNone/>
              <a:defRPr b="1" sz="1000">
                <a:solidFill>
                  <a:schemeClr val="lt1"/>
                </a:solidFill>
              </a:defRPr>
            </a:lvl7pPr>
            <a:lvl8pPr lvl="7" algn="l">
              <a:lnSpc>
                <a:spcPct val="100000"/>
              </a:lnSpc>
              <a:spcBef>
                <a:spcPts val="0"/>
              </a:spcBef>
              <a:spcAft>
                <a:spcPts val="0"/>
              </a:spcAft>
              <a:buClr>
                <a:schemeClr val="lt1"/>
              </a:buClr>
              <a:buSzPts val="1000"/>
              <a:buNone/>
              <a:defRPr b="1" sz="1000">
                <a:solidFill>
                  <a:schemeClr val="lt1"/>
                </a:solidFill>
              </a:defRPr>
            </a:lvl8pPr>
            <a:lvl9pPr lvl="8" algn="l">
              <a:lnSpc>
                <a:spcPct val="100000"/>
              </a:lnSpc>
              <a:spcBef>
                <a:spcPts val="0"/>
              </a:spcBef>
              <a:spcAft>
                <a:spcPts val="0"/>
              </a:spcAft>
              <a:buClr>
                <a:schemeClr val="lt1"/>
              </a:buClr>
              <a:buSzPts val="1000"/>
              <a:buNone/>
              <a:defRPr b="1" sz="1000">
                <a:solidFill>
                  <a:schemeClr val="lt1"/>
                </a:solidFill>
              </a:defRPr>
            </a:lvl9pPr>
          </a:lstStyle>
          <a:p/>
        </p:txBody>
      </p:sp>
      <p:grpSp>
        <p:nvGrpSpPr>
          <p:cNvPr id="284" name="Google Shape;284;p10"/>
          <p:cNvGrpSpPr/>
          <p:nvPr/>
        </p:nvGrpSpPr>
        <p:grpSpPr>
          <a:xfrm rot="10800000">
            <a:off x="-19325" y="91898"/>
            <a:ext cx="142800" cy="4753151"/>
            <a:chOff x="-30475" y="94400"/>
            <a:chExt cx="142800" cy="4914850"/>
          </a:xfrm>
        </p:grpSpPr>
        <p:sp>
          <p:nvSpPr>
            <p:cNvPr id="285" name="Google Shape;285;p10"/>
            <p:cNvSpPr/>
            <p:nvPr/>
          </p:nvSpPr>
          <p:spPr>
            <a:xfrm>
              <a:off x="-29595" y="94400"/>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86" name="Google Shape;286;p10"/>
            <p:cNvSpPr/>
            <p:nvPr/>
          </p:nvSpPr>
          <p:spPr>
            <a:xfrm>
              <a:off x="-29595" y="324226"/>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87" name="Google Shape;287;p10"/>
            <p:cNvSpPr/>
            <p:nvPr/>
          </p:nvSpPr>
          <p:spPr>
            <a:xfrm>
              <a:off x="-29595" y="558226"/>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88" name="Google Shape;288;p10"/>
            <p:cNvSpPr/>
            <p:nvPr/>
          </p:nvSpPr>
          <p:spPr>
            <a:xfrm>
              <a:off x="-29595" y="788052"/>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89" name="Google Shape;289;p10"/>
            <p:cNvSpPr/>
            <p:nvPr/>
          </p:nvSpPr>
          <p:spPr>
            <a:xfrm>
              <a:off x="-29595" y="1026215"/>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0" name="Google Shape;290;p10"/>
            <p:cNvSpPr/>
            <p:nvPr/>
          </p:nvSpPr>
          <p:spPr>
            <a:xfrm>
              <a:off x="-29595" y="1256040"/>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1" name="Google Shape;291;p10"/>
            <p:cNvSpPr/>
            <p:nvPr/>
          </p:nvSpPr>
          <p:spPr>
            <a:xfrm>
              <a:off x="-29595" y="1490041"/>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2" name="Google Shape;292;p10"/>
            <p:cNvSpPr/>
            <p:nvPr/>
          </p:nvSpPr>
          <p:spPr>
            <a:xfrm>
              <a:off x="-29595" y="1719867"/>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3" name="Google Shape;293;p10"/>
            <p:cNvSpPr/>
            <p:nvPr/>
          </p:nvSpPr>
          <p:spPr>
            <a:xfrm>
              <a:off x="-29595" y="1953880"/>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4" name="Google Shape;294;p10"/>
            <p:cNvSpPr/>
            <p:nvPr/>
          </p:nvSpPr>
          <p:spPr>
            <a:xfrm>
              <a:off x="-29595" y="2187880"/>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5" name="Google Shape;295;p10"/>
            <p:cNvSpPr/>
            <p:nvPr/>
          </p:nvSpPr>
          <p:spPr>
            <a:xfrm>
              <a:off x="-29595" y="2417706"/>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6" name="Google Shape;296;p10"/>
            <p:cNvSpPr/>
            <p:nvPr/>
          </p:nvSpPr>
          <p:spPr>
            <a:xfrm>
              <a:off x="-29595" y="2655869"/>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7" name="Google Shape;297;p10"/>
            <p:cNvSpPr/>
            <p:nvPr/>
          </p:nvSpPr>
          <p:spPr>
            <a:xfrm>
              <a:off x="-29595" y="2885695"/>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8" name="Google Shape;298;p10"/>
            <p:cNvSpPr/>
            <p:nvPr/>
          </p:nvSpPr>
          <p:spPr>
            <a:xfrm>
              <a:off x="-30475" y="3111145"/>
              <a:ext cx="1428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299" name="Google Shape;299;p10"/>
            <p:cNvSpPr/>
            <p:nvPr/>
          </p:nvSpPr>
          <p:spPr>
            <a:xfrm>
              <a:off x="-30475" y="3336595"/>
              <a:ext cx="1428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0" name="Google Shape;300;p10"/>
            <p:cNvSpPr/>
            <p:nvPr/>
          </p:nvSpPr>
          <p:spPr>
            <a:xfrm>
              <a:off x="-29595" y="3551197"/>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1" name="Google Shape;301;p10"/>
            <p:cNvSpPr/>
            <p:nvPr/>
          </p:nvSpPr>
          <p:spPr>
            <a:xfrm>
              <a:off x="-29595" y="3781022"/>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2" name="Google Shape;302;p10"/>
            <p:cNvSpPr/>
            <p:nvPr/>
          </p:nvSpPr>
          <p:spPr>
            <a:xfrm>
              <a:off x="-29595" y="4019185"/>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3" name="Google Shape;303;p10"/>
            <p:cNvSpPr/>
            <p:nvPr/>
          </p:nvSpPr>
          <p:spPr>
            <a:xfrm>
              <a:off x="-29595" y="4249011"/>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4" name="Google Shape;304;p10"/>
            <p:cNvSpPr/>
            <p:nvPr/>
          </p:nvSpPr>
          <p:spPr>
            <a:xfrm>
              <a:off x="-29595" y="4483011"/>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5" name="Google Shape;305;p10"/>
            <p:cNvSpPr/>
            <p:nvPr/>
          </p:nvSpPr>
          <p:spPr>
            <a:xfrm>
              <a:off x="-29595" y="4712837"/>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306" name="Google Shape;306;p10"/>
            <p:cNvSpPr/>
            <p:nvPr/>
          </p:nvSpPr>
          <p:spPr>
            <a:xfrm>
              <a:off x="-29595" y="4946850"/>
              <a:ext cx="141000" cy="624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grpSp>
      <p:cxnSp>
        <p:nvCxnSpPr>
          <p:cNvPr id="307" name="Google Shape;307;p10"/>
          <p:cNvCxnSpPr/>
          <p:nvPr/>
        </p:nvCxnSpPr>
        <p:spPr>
          <a:xfrm>
            <a:off x="103600" y="2400"/>
            <a:ext cx="0" cy="5138700"/>
          </a:xfrm>
          <a:prstGeom prst="straightConnector1">
            <a:avLst/>
          </a:prstGeom>
          <a:noFill/>
          <a:ln cap="flat" cmpd="sng" w="9525">
            <a:solidFill>
              <a:schemeClr val="accent2"/>
            </a:solidFill>
            <a:prstDash val="solid"/>
            <a:round/>
            <a:headEnd len="sm" w="sm" type="none"/>
            <a:tailEnd len="sm" w="sm" type="none"/>
          </a:ln>
        </p:spPr>
      </p:cxnSp>
      <p:sp>
        <p:nvSpPr>
          <p:cNvPr id="308" name="Google Shape;308;p10"/>
          <p:cNvSpPr/>
          <p:nvPr/>
        </p:nvSpPr>
        <p:spPr>
          <a:xfrm rot="10800000">
            <a:off x="-18405" y="5013349"/>
            <a:ext cx="141000" cy="60300"/>
          </a:xfrm>
          <a:prstGeom prst="mathMin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Tree>
  </p:cSld>
  <p:clrMapOvr>
    <a:masterClrMapping/>
  </p:clrMapOvr>
  <p:extLst>
    <p:ext uri="{DCECCB84-F9BA-43D5-87BE-67443E8EF086}">
      <p15:sldGuideLst>
        <p15:guide id="1">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lexandria Black"/>
              <a:buNone/>
              <a:defRPr b="0" i="0" sz="2800" u="none" cap="none" strike="noStrike">
                <a:solidFill>
                  <a:schemeClr val="dk1"/>
                </a:solidFill>
                <a:latin typeface="Alexandria Black"/>
                <a:ea typeface="Alexandria Black"/>
                <a:cs typeface="Alexandria Black"/>
                <a:sym typeface="Alexandria Black"/>
              </a:defRPr>
            </a:lvl1pPr>
            <a:lvl2pPr lvl="1"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2pPr>
            <a:lvl3pPr lvl="2"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3pPr>
            <a:lvl4pPr lvl="3"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4pPr>
            <a:lvl5pPr lvl="4"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5pPr>
            <a:lvl6pPr lvl="5"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6pPr>
            <a:lvl7pPr lvl="6"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7pPr>
            <a:lvl8pPr lvl="7"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8pPr>
            <a:lvl9pPr lvl="8" marR="0" rtl="0" algn="l">
              <a:lnSpc>
                <a:spcPct val="100000"/>
              </a:lnSpc>
              <a:spcBef>
                <a:spcPts val="0"/>
              </a:spcBef>
              <a:spcAft>
                <a:spcPts val="0"/>
              </a:spcAft>
              <a:buClr>
                <a:schemeClr val="dk1"/>
              </a:buClr>
              <a:buSzPts val="2800"/>
              <a:buFont typeface="Alexandria"/>
              <a:buNone/>
              <a:defRPr b="0" i="0" sz="2800" u="none" cap="none" strike="noStrike">
                <a:solidFill>
                  <a:schemeClr val="dk1"/>
                </a:solidFill>
                <a:latin typeface="Alexandria"/>
                <a:ea typeface="Alexandria"/>
                <a:cs typeface="Alexandria"/>
                <a:sym typeface="Alexandria"/>
              </a:defRPr>
            </a:lvl9pPr>
          </a:lstStyle>
          <a:p/>
        </p:txBody>
      </p:sp>
      <p:sp>
        <p:nvSpPr>
          <p:cNvPr id="7" name="Google Shape;7;p1"/>
          <p:cNvSpPr txBox="1"/>
          <p:nvPr>
            <p:ph idx="1" type="body"/>
          </p:nvPr>
        </p:nvSpPr>
        <p:spPr>
          <a:xfrm>
            <a:off x="311700" y="1906500"/>
            <a:ext cx="8520600" cy="2466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Lexend"/>
              <a:buChar char="●"/>
              <a:defRPr b="0" i="0" sz="1800" u="none" cap="none" strike="noStrike">
                <a:solidFill>
                  <a:schemeClr val="dk1"/>
                </a:solidFill>
                <a:latin typeface="Lexend"/>
                <a:ea typeface="Lexend"/>
                <a:cs typeface="Lexend"/>
                <a:sym typeface="Lexend"/>
              </a:defRPr>
            </a:lvl1pPr>
            <a:lvl2pPr indent="-317500" lvl="1" marL="9144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2pPr>
            <a:lvl3pPr indent="-317500" lvl="2" marL="13716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3pPr>
            <a:lvl4pPr indent="-317500" lvl="3" marL="18288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4pPr>
            <a:lvl5pPr indent="-317500" lvl="4" marL="22860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5pPr>
            <a:lvl6pPr indent="-317500" lvl="5" marL="27432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6pPr>
            <a:lvl7pPr indent="-317500" lvl="6" marL="32004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7pPr>
            <a:lvl8pPr indent="-317500" lvl="7" marL="36576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8pPr>
            <a:lvl9pPr indent="-317500" lvl="8" marL="4114800" marR="0" rtl="0" algn="l">
              <a:lnSpc>
                <a:spcPct val="115000"/>
              </a:lnSpc>
              <a:spcBef>
                <a:spcPts val="0"/>
              </a:spcBef>
              <a:spcAft>
                <a:spcPts val="0"/>
              </a:spcAft>
              <a:buClr>
                <a:schemeClr val="dk1"/>
              </a:buClr>
              <a:buSzPts val="1400"/>
              <a:buFont typeface="Lexend"/>
              <a:buChar char="■"/>
              <a:defRPr b="0" i="0" sz="1400" u="none" cap="none" strike="noStrike">
                <a:solidFill>
                  <a:schemeClr val="dk1"/>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ctrTitle"/>
          </p:nvPr>
        </p:nvSpPr>
        <p:spPr>
          <a:xfrm>
            <a:off x="331225" y="2071100"/>
            <a:ext cx="8225700" cy="2226900"/>
          </a:xfrm>
          <a:prstGeom prst="rect">
            <a:avLst/>
          </a:prstGeom>
          <a:noFill/>
          <a:ln>
            <a:noFill/>
          </a:ln>
        </p:spPr>
        <p:txBody>
          <a:bodyPr anchorCtr="0" anchor="t" bIns="91425" lIns="91425" spcFirstLastPara="1" rIns="91425" wrap="square" tIns="91425">
            <a:noAutofit/>
          </a:bodyPr>
          <a:lstStyle/>
          <a:p>
            <a:pPr indent="0" lvl="0" marL="0" rtl="0" algn="l">
              <a:lnSpc>
                <a:spcPct val="87000"/>
              </a:lnSpc>
              <a:spcBef>
                <a:spcPts val="0"/>
              </a:spcBef>
              <a:spcAft>
                <a:spcPts val="0"/>
              </a:spcAft>
              <a:buClr>
                <a:schemeClr val="dk1"/>
              </a:buClr>
              <a:buSzPts val="1100"/>
              <a:buFont typeface="Arial"/>
              <a:buNone/>
            </a:pPr>
            <a:r>
              <a:rPr lang="en-US" sz="3900"/>
              <a:t>Mini Project: MVP Journey for a Language Learning App</a:t>
            </a:r>
            <a:endParaRPr sz="3900"/>
          </a:p>
        </p:txBody>
      </p:sp>
      <p:sp>
        <p:nvSpPr>
          <p:cNvPr id="411" name="Google Shape;411;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
        <p:nvSpPr>
          <p:cNvPr id="412" name="Google Shape;412;p31"/>
          <p:cNvSpPr txBox="1"/>
          <p:nvPr>
            <p:ph idx="4294967295" type="subTitle"/>
          </p:nvPr>
        </p:nvSpPr>
        <p:spPr>
          <a:xfrm>
            <a:off x="358424" y="4455850"/>
            <a:ext cx="5050003" cy="40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Lexend"/>
              <a:buNone/>
            </a:pPr>
            <a:r>
              <a:rPr b="0" i="0" lang="en-US" sz="1000" u="none" cap="none" strike="noStrike">
                <a:solidFill>
                  <a:schemeClr val="lt1"/>
                </a:solidFill>
                <a:latin typeface="Lexend"/>
                <a:ea typeface="Lexend"/>
                <a:cs typeface="Lexend"/>
                <a:sym typeface="Lexend"/>
              </a:rPr>
              <a:t>SpeakEasy Naija- AI powered Nigerian Language Learning App</a:t>
            </a:r>
            <a:endParaRPr b="0" i="0" sz="1000" u="none" cap="none" strike="noStrike">
              <a:solidFill>
                <a:schemeClr val="lt1"/>
              </a:solidFill>
              <a:latin typeface="Lexend"/>
              <a:ea typeface="Lexend"/>
              <a:cs typeface="Lexend"/>
              <a:sym typeface="Lexend"/>
            </a:endParaRPr>
          </a:p>
          <a:p>
            <a:pPr indent="0" lvl="0" marL="0" marR="0" rtl="0" algn="l">
              <a:lnSpc>
                <a:spcPct val="115000"/>
              </a:lnSpc>
              <a:spcBef>
                <a:spcPts val="1200"/>
              </a:spcBef>
              <a:spcAft>
                <a:spcPts val="1200"/>
              </a:spcAft>
              <a:buClr>
                <a:schemeClr val="dk1"/>
              </a:buClr>
              <a:buSzPts val="1800"/>
              <a:buFont typeface="Nunito Sans"/>
              <a:buNone/>
            </a:pPr>
            <a:r>
              <a:t/>
            </a:r>
            <a:endParaRPr b="0" i="0" sz="1000" u="none" cap="none" strike="noStrike">
              <a:solidFill>
                <a:schemeClr val="lt1"/>
              </a:solidFill>
              <a:latin typeface="Lexend"/>
              <a:ea typeface="Lexend"/>
              <a:cs typeface="Lexend"/>
              <a:sym typeface="Lexend"/>
            </a:endParaRPr>
          </a:p>
        </p:txBody>
      </p:sp>
      <p:sp>
        <p:nvSpPr>
          <p:cNvPr id="413" name="Google Shape;413;p31"/>
          <p:cNvSpPr txBox="1"/>
          <p:nvPr>
            <p:ph idx="4294967295" type="subTitle"/>
          </p:nvPr>
        </p:nvSpPr>
        <p:spPr>
          <a:xfrm>
            <a:off x="6456875" y="4455850"/>
            <a:ext cx="2215200" cy="400200"/>
          </a:xfrm>
          <a:prstGeom prst="rect">
            <a:avLst/>
          </a:prstGeom>
          <a:noFill/>
          <a:ln>
            <a:noFill/>
          </a:ln>
        </p:spPr>
        <p:txBody>
          <a:bodyPr anchorCtr="0" anchor="t" bIns="91425" lIns="91425" spcFirstLastPara="1" rIns="91425" wrap="square" tIns="91425">
            <a:normAutofit lnSpcReduction="10000"/>
          </a:bodyPr>
          <a:lstStyle/>
          <a:p>
            <a:pPr indent="0" lvl="0" marL="0" marR="0" rtl="0" algn="r">
              <a:lnSpc>
                <a:spcPct val="90000"/>
              </a:lnSpc>
              <a:spcBef>
                <a:spcPts val="0"/>
              </a:spcBef>
              <a:spcAft>
                <a:spcPts val="700"/>
              </a:spcAft>
              <a:buClr>
                <a:schemeClr val="dk1"/>
              </a:buClr>
              <a:buSzPts val="1800"/>
              <a:buFont typeface="Nunito Sans"/>
              <a:buNone/>
            </a:pPr>
            <a:r>
              <a:rPr b="0" i="0" lang="en-US" sz="1000" u="none" cap="none" strike="noStrike">
                <a:solidFill>
                  <a:schemeClr val="lt1"/>
                </a:solidFill>
                <a:latin typeface="Lexend"/>
                <a:ea typeface="Lexend"/>
                <a:cs typeface="Lexend"/>
                <a:sym typeface="Lexend"/>
              </a:rPr>
              <a:t>June/ 2025</a:t>
            </a:r>
            <a:endParaRPr b="0" i="0" sz="1000" u="none" cap="none" strike="noStrike">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A2A2A2"/>
        </a:solidFill>
      </p:bgPr>
    </p:bg>
    <p:spTree>
      <p:nvGrpSpPr>
        <p:cNvPr id="512" name="Shape 512"/>
        <p:cNvGrpSpPr/>
        <p:nvPr/>
      </p:nvGrpSpPr>
      <p:grpSpPr>
        <a:xfrm>
          <a:off x="0" y="0"/>
          <a:ext cx="0" cy="0"/>
          <a:chOff x="0" y="0"/>
          <a:chExt cx="0" cy="0"/>
        </a:xfrm>
      </p:grpSpPr>
      <p:sp>
        <p:nvSpPr>
          <p:cNvPr id="513" name="Google Shape;513;p40"/>
          <p:cNvSpPr txBox="1"/>
          <p:nvPr>
            <p:ph type="ctrTitle"/>
          </p:nvPr>
        </p:nvSpPr>
        <p:spPr>
          <a:xfrm>
            <a:off x="242759" y="295066"/>
            <a:ext cx="5900588" cy="67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111111"/>
              <a:buFont typeface="Alexandria Black"/>
              <a:buNone/>
            </a:pPr>
            <a:r>
              <a:rPr b="1" lang="en-US"/>
              <a:t>Phase 1: MVP Development</a:t>
            </a:r>
            <a:r>
              <a:rPr lang="en-US"/>
              <a:t> </a:t>
            </a:r>
            <a:r>
              <a:rPr i="1" lang="en-US"/>
              <a:t>(12 weeks)</a:t>
            </a:r>
            <a:endParaRPr/>
          </a:p>
        </p:txBody>
      </p:sp>
      <p:grpSp>
        <p:nvGrpSpPr>
          <p:cNvPr id="514" name="Google Shape;514;p40"/>
          <p:cNvGrpSpPr/>
          <p:nvPr/>
        </p:nvGrpSpPr>
        <p:grpSpPr>
          <a:xfrm>
            <a:off x="363984" y="967666"/>
            <a:ext cx="7732450" cy="3815756"/>
            <a:chOff x="0" y="0"/>
            <a:chExt cx="7732450" cy="3815756"/>
          </a:xfrm>
        </p:grpSpPr>
        <p:sp>
          <p:nvSpPr>
            <p:cNvPr id="515" name="Google Shape;515;p40"/>
            <p:cNvSpPr/>
            <p:nvPr/>
          </p:nvSpPr>
          <p:spPr>
            <a:xfrm rot="5400000">
              <a:off x="-128893" y="128893"/>
              <a:ext cx="859287" cy="601501"/>
            </a:xfrm>
            <a:prstGeom prst="chevron">
              <a:avLst>
                <a:gd fmla="val 50000" name="adj"/>
              </a:avLst>
            </a:prstGeom>
            <a:solidFill>
              <a:schemeClr val="dk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txBox="1"/>
            <p:nvPr/>
          </p:nvSpPr>
          <p:spPr>
            <a:xfrm>
              <a:off x="1" y="300751"/>
              <a:ext cx="601501" cy="257786"/>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Week1-2</a:t>
              </a:r>
              <a:endParaRPr/>
            </a:p>
          </p:txBody>
        </p:sp>
        <p:sp>
          <p:nvSpPr>
            <p:cNvPr id="517" name="Google Shape;517;p40"/>
            <p:cNvSpPr/>
            <p:nvPr/>
          </p:nvSpPr>
          <p:spPr>
            <a:xfrm rot="5400000">
              <a:off x="3887707" y="-3286206"/>
              <a:ext cx="558536" cy="7130949"/>
            </a:xfrm>
            <a:prstGeom prst="round2SameRect">
              <a:avLst>
                <a:gd fmla="val 16667" name="adj1"/>
                <a:gd fmla="val 0" name="adj2"/>
              </a:avLst>
            </a:prstGeom>
            <a:solidFill>
              <a:schemeClr val="dk2">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txBox="1"/>
            <p:nvPr/>
          </p:nvSpPr>
          <p:spPr>
            <a:xfrm>
              <a:off x="601501" y="27265"/>
              <a:ext cx="7103684" cy="504006"/>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None/>
              </a:pPr>
              <a:r>
                <a:rPr b="1" i="0" lang="en-US" sz="1000" u="none" cap="none" strike="noStrike">
                  <a:solidFill>
                    <a:srgbClr val="FFD700"/>
                  </a:solidFill>
                  <a:latin typeface="Quattrocento Sans"/>
                  <a:ea typeface="Quattrocento Sans"/>
                  <a:cs typeface="Quattrocento Sans"/>
                  <a:sym typeface="Quattrocento Sans"/>
                </a:rPr>
                <a:t>Research &amp; Design</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chemeClr val="dk1"/>
                  </a:solidFill>
                  <a:latin typeface="Quattrocento Sans"/>
                  <a:ea typeface="Quattrocento Sans"/>
                  <a:cs typeface="Quattrocento Sans"/>
                  <a:sym typeface="Quattrocento Sans"/>
                </a:rPr>
                <a:t>User research validation, wireframes in Whimsical, linguist partnerships</a:t>
              </a:r>
              <a:endParaRPr/>
            </a:p>
          </p:txBody>
        </p:sp>
        <p:sp>
          <p:nvSpPr>
            <p:cNvPr id="519" name="Google Shape;519;p40"/>
            <p:cNvSpPr/>
            <p:nvPr/>
          </p:nvSpPr>
          <p:spPr>
            <a:xfrm rot="5400000">
              <a:off x="-128893" y="869241"/>
              <a:ext cx="859287" cy="601501"/>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txBox="1"/>
            <p:nvPr/>
          </p:nvSpPr>
          <p:spPr>
            <a:xfrm>
              <a:off x="1" y="1041099"/>
              <a:ext cx="601501" cy="257786"/>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Week 3-5</a:t>
              </a:r>
              <a:endParaRPr/>
            </a:p>
          </p:txBody>
        </p:sp>
        <p:sp>
          <p:nvSpPr>
            <p:cNvPr id="521" name="Google Shape;521;p40"/>
            <p:cNvSpPr/>
            <p:nvPr/>
          </p:nvSpPr>
          <p:spPr>
            <a:xfrm rot="5400000">
              <a:off x="3887707" y="-2543227"/>
              <a:ext cx="558536" cy="7130949"/>
            </a:xfrm>
            <a:prstGeom prst="round2SameRect">
              <a:avLst>
                <a:gd fmla="val 16667" name="adj1"/>
                <a:gd fmla="val 0" name="adj2"/>
              </a:avLst>
            </a:prstGeom>
            <a:solidFill>
              <a:srgbClr val="C3C3C3">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txBox="1"/>
            <p:nvPr/>
          </p:nvSpPr>
          <p:spPr>
            <a:xfrm>
              <a:off x="601501" y="770244"/>
              <a:ext cx="7103684" cy="504006"/>
            </a:xfrm>
            <a:prstGeom prst="rect">
              <a:avLst/>
            </a:prstGeom>
            <a:noFill/>
            <a:ln>
              <a:noFill/>
            </a:ln>
          </p:spPr>
          <p:txBody>
            <a:bodyPr anchorCtr="0" anchor="ctr" bIns="6350" lIns="71100" spcFirstLastPara="1" rIns="6350" wrap="square" tIns="6350">
              <a:noAutofit/>
            </a:bodyPr>
            <a:lstStyle/>
            <a:p>
              <a:pPr indent="0" lvl="1" marL="57150" marR="0" rtl="0" algn="l">
                <a:lnSpc>
                  <a:spcPct val="9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None/>
              </a:pPr>
              <a:r>
                <a:rPr b="1" i="0" lang="en-US" sz="1000" u="none" cap="none" strike="noStrike">
                  <a:solidFill>
                    <a:srgbClr val="FFD700"/>
                  </a:solidFill>
                  <a:latin typeface="Quattrocento Sans"/>
                  <a:ea typeface="Quattrocento Sans"/>
                  <a:cs typeface="Quattrocento Sans"/>
                  <a:sym typeface="Quattrocento Sans"/>
                </a:rPr>
                <a:t>AI Foundation</a:t>
              </a:r>
              <a:endParaRPr/>
            </a:p>
            <a:p>
              <a:pPr indent="-6350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chemeClr val="dk1"/>
                  </a:solidFill>
                  <a:latin typeface="Quattrocento Sans"/>
                  <a:ea typeface="Quattrocento Sans"/>
                  <a:cs typeface="Quattrocento Sans"/>
                  <a:sym typeface="Quattrocento Sans"/>
                </a:rPr>
                <a:t>Dataset curation, AI model training, 15 conversation scenarios</a:t>
              </a:r>
              <a:endParaRPr/>
            </a:p>
          </p:txBody>
        </p:sp>
        <p:sp>
          <p:nvSpPr>
            <p:cNvPr id="523" name="Google Shape;523;p40"/>
            <p:cNvSpPr/>
            <p:nvPr/>
          </p:nvSpPr>
          <p:spPr>
            <a:xfrm rot="5400000">
              <a:off x="-128893" y="1607948"/>
              <a:ext cx="859287" cy="601501"/>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txBox="1"/>
            <p:nvPr/>
          </p:nvSpPr>
          <p:spPr>
            <a:xfrm>
              <a:off x="1" y="1779806"/>
              <a:ext cx="601501" cy="257786"/>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Week 6-8</a:t>
              </a:r>
              <a:endParaRPr/>
            </a:p>
          </p:txBody>
        </p:sp>
        <p:sp>
          <p:nvSpPr>
            <p:cNvPr id="525" name="Google Shape;525;p40"/>
            <p:cNvSpPr/>
            <p:nvPr/>
          </p:nvSpPr>
          <p:spPr>
            <a:xfrm rot="5400000">
              <a:off x="3887707" y="-1803409"/>
              <a:ext cx="558536" cy="7130949"/>
            </a:xfrm>
            <a:prstGeom prst="round2SameRect">
              <a:avLst>
                <a:gd fmla="val 16667" name="adj1"/>
                <a:gd fmla="val 0" name="adj2"/>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txBox="1"/>
            <p:nvPr/>
          </p:nvSpPr>
          <p:spPr>
            <a:xfrm>
              <a:off x="601501" y="1510062"/>
              <a:ext cx="7103684" cy="504006"/>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None/>
              </a:pPr>
              <a:r>
                <a:rPr b="1" i="0" lang="en-US" sz="1000" u="none" cap="none" strike="noStrike">
                  <a:solidFill>
                    <a:srgbClr val="FFD700"/>
                  </a:solidFill>
                  <a:latin typeface="Quattrocento Sans"/>
                  <a:ea typeface="Quattrocento Sans"/>
                  <a:cs typeface="Quattrocento Sans"/>
                  <a:sym typeface="Quattrocento Sans"/>
                </a:rPr>
                <a:t>Weeks 6-8: Speech Integration</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chemeClr val="dk1"/>
                  </a:solidFill>
                  <a:latin typeface="Quattrocento Sans"/>
                  <a:ea typeface="Quattrocento Sans"/>
                  <a:cs typeface="Quattrocento Sans"/>
                  <a:sym typeface="Quattrocento Sans"/>
                </a:rPr>
                <a:t>Speech-to-text, pronunciation scoring, accent optimization</a:t>
              </a:r>
              <a:endParaRPr/>
            </a:p>
          </p:txBody>
        </p:sp>
        <p:sp>
          <p:nvSpPr>
            <p:cNvPr id="527" name="Google Shape;527;p40"/>
            <p:cNvSpPr/>
            <p:nvPr/>
          </p:nvSpPr>
          <p:spPr>
            <a:xfrm rot="5400000">
              <a:off x="-128893" y="2346655"/>
              <a:ext cx="859287" cy="601501"/>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txBox="1"/>
            <p:nvPr/>
          </p:nvSpPr>
          <p:spPr>
            <a:xfrm>
              <a:off x="1" y="2518513"/>
              <a:ext cx="601501" cy="257786"/>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Week 9-10</a:t>
              </a:r>
              <a:endParaRPr/>
            </a:p>
          </p:txBody>
        </p:sp>
        <p:sp>
          <p:nvSpPr>
            <p:cNvPr id="529" name="Google Shape;529;p40"/>
            <p:cNvSpPr/>
            <p:nvPr/>
          </p:nvSpPr>
          <p:spPr>
            <a:xfrm rot="5400000">
              <a:off x="3887707" y="-1068444"/>
              <a:ext cx="558536" cy="7130949"/>
            </a:xfrm>
            <a:prstGeom prst="round2SameRect">
              <a:avLst>
                <a:gd fmla="val 16667" name="adj1"/>
                <a:gd fmla="val 0" name="adj2"/>
              </a:avLst>
            </a:prstGeom>
            <a:solidFill>
              <a:schemeClr val="lt2">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txBox="1"/>
            <p:nvPr/>
          </p:nvSpPr>
          <p:spPr>
            <a:xfrm>
              <a:off x="601501" y="2245027"/>
              <a:ext cx="7103684" cy="504006"/>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None/>
              </a:pPr>
              <a:r>
                <a:rPr b="1" i="0" lang="en-US" sz="1000" u="none" cap="none" strike="noStrike">
                  <a:solidFill>
                    <a:srgbClr val="FFD700"/>
                  </a:solidFill>
                  <a:latin typeface="Quattrocento Sans"/>
                  <a:ea typeface="Quattrocento Sans"/>
                  <a:cs typeface="Quattrocento Sans"/>
                  <a:sym typeface="Quattrocento Sans"/>
                </a:rPr>
                <a:t>Weeks 9-10: User Experience</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chemeClr val="dk1"/>
                  </a:solidFill>
                  <a:latin typeface="Quattrocento Sans"/>
                  <a:ea typeface="Quattrocento Sans"/>
                  <a:cs typeface="Quattrocento Sans"/>
                  <a:sym typeface="Quattrocento Sans"/>
                </a:rPr>
                <a:t>Onboarding flow, progress tracking, component integration</a:t>
              </a:r>
              <a:endParaRPr/>
            </a:p>
          </p:txBody>
        </p:sp>
        <p:sp>
          <p:nvSpPr>
            <p:cNvPr id="531" name="Google Shape;531;p40"/>
            <p:cNvSpPr/>
            <p:nvPr/>
          </p:nvSpPr>
          <p:spPr>
            <a:xfrm rot="5400000">
              <a:off x="-128893" y="3085362"/>
              <a:ext cx="859287" cy="601501"/>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txBox="1"/>
            <p:nvPr/>
          </p:nvSpPr>
          <p:spPr>
            <a:xfrm>
              <a:off x="1" y="3257220"/>
              <a:ext cx="601501" cy="257786"/>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Week 11- 12</a:t>
              </a:r>
              <a:endParaRPr/>
            </a:p>
          </p:txBody>
        </p:sp>
        <p:sp>
          <p:nvSpPr>
            <p:cNvPr id="533" name="Google Shape;533;p40"/>
            <p:cNvSpPr/>
            <p:nvPr/>
          </p:nvSpPr>
          <p:spPr>
            <a:xfrm rot="5400000">
              <a:off x="3887707" y="-329737"/>
              <a:ext cx="558536" cy="7130949"/>
            </a:xfrm>
            <a:prstGeom prst="round2SameRect">
              <a:avLst>
                <a:gd fmla="val 16667" name="adj1"/>
                <a:gd fmla="val 0" name="adj2"/>
              </a:avLst>
            </a:prstGeom>
            <a:solidFill>
              <a:srgbClr val="D7D7D7">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txBox="1"/>
            <p:nvPr/>
          </p:nvSpPr>
          <p:spPr>
            <a:xfrm>
              <a:off x="601501" y="2983734"/>
              <a:ext cx="7103684" cy="504006"/>
            </a:xfrm>
            <a:prstGeom prst="rect">
              <a:avLst/>
            </a:prstGeom>
            <a:noFill/>
            <a:ln>
              <a:noFill/>
            </a:ln>
          </p:spPr>
          <p:txBody>
            <a:bodyPr anchorCtr="0" anchor="ctr" bIns="6350" lIns="71100" spcFirstLastPara="1" rIns="6350" wrap="square" tIns="6350">
              <a:noAutofit/>
            </a:bodyPr>
            <a:lstStyle/>
            <a:p>
              <a:pPr indent="-63500" lvl="1" marL="57150" marR="0" rtl="0" algn="l">
                <a:lnSpc>
                  <a:spcPct val="90000"/>
                </a:lnSpc>
                <a:spcBef>
                  <a:spcPts val="0"/>
                </a:spcBef>
                <a:spcAft>
                  <a:spcPts val="0"/>
                </a:spcAft>
                <a:buClr>
                  <a:srgbClr val="000000"/>
                </a:buClr>
                <a:buSzPts val="1000"/>
                <a:buFont typeface="Arial"/>
                <a:buChar char="•"/>
              </a:pPr>
              <a:r>
                <a:rPr b="1" i="0" lang="en-US" sz="1000" u="none" cap="none" strike="noStrike">
                  <a:solidFill>
                    <a:srgbClr val="FFD700"/>
                  </a:solidFill>
                  <a:latin typeface="Quattrocento Sans"/>
                  <a:ea typeface="Quattrocento Sans"/>
                  <a:cs typeface="Quattrocento Sans"/>
                  <a:sym typeface="Quattrocento Sans"/>
                </a:rPr>
                <a:t>Weeks 11-12: Testing &amp; Launch</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Internal QA testing, Beta user testing with 25 participants, App store submission preparation</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sp>
        <p:nvSpPr>
          <p:cNvPr id="539" name="Google Shape;539;p41"/>
          <p:cNvSpPr txBox="1"/>
          <p:nvPr>
            <p:ph idx="4294967295" type="sldNum"/>
          </p:nvPr>
        </p:nvSpPr>
        <p:spPr>
          <a:xfrm>
            <a:off x="8594725" y="4749800"/>
            <a:ext cx="549275" cy="3937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540" name="Google Shape;540;p41"/>
          <p:cNvSpPr txBox="1"/>
          <p:nvPr>
            <p:ph type="title"/>
          </p:nvPr>
        </p:nvSpPr>
        <p:spPr>
          <a:xfrm>
            <a:off x="74125" y="287432"/>
            <a:ext cx="8520600" cy="627315"/>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1875"/>
              </a:spcAft>
              <a:buSzPct val="111111"/>
              <a:buNone/>
            </a:pPr>
            <a:r>
              <a:rPr b="1" i="0" lang="en-US">
                <a:solidFill>
                  <a:srgbClr val="00FF87"/>
                </a:solidFill>
                <a:latin typeface="Quattrocento Sans"/>
                <a:ea typeface="Quattrocento Sans"/>
                <a:cs typeface="Quattrocento Sans"/>
                <a:sym typeface="Quattrocento Sans"/>
              </a:rPr>
              <a:t>Success Metrics &amp; KPIs</a:t>
            </a:r>
            <a:br>
              <a:rPr b="1" i="0" lang="en-US">
                <a:solidFill>
                  <a:srgbClr val="00FF87"/>
                </a:solidFill>
                <a:latin typeface="Quattrocento Sans"/>
                <a:ea typeface="Quattrocento Sans"/>
                <a:cs typeface="Quattrocento Sans"/>
                <a:sym typeface="Quattrocento Sans"/>
              </a:rPr>
            </a:br>
            <a:br>
              <a:rPr b="1" i="0" lang="en-US">
                <a:solidFill>
                  <a:srgbClr val="00FF87"/>
                </a:solidFill>
                <a:latin typeface="Quattrocento Sans"/>
                <a:ea typeface="Quattrocento Sans"/>
                <a:cs typeface="Quattrocento Sans"/>
                <a:sym typeface="Quattrocento Sans"/>
              </a:rPr>
            </a:br>
            <a:br>
              <a:rPr b="1" i="0" lang="en-US">
                <a:solidFill>
                  <a:srgbClr val="00FF87"/>
                </a:solidFill>
                <a:latin typeface="Quattrocento Sans"/>
                <a:ea typeface="Quattrocento Sans"/>
                <a:cs typeface="Quattrocento Sans"/>
                <a:sym typeface="Quattrocento Sans"/>
              </a:rPr>
            </a:br>
            <a:endParaRPr/>
          </a:p>
        </p:txBody>
      </p:sp>
      <p:cxnSp>
        <p:nvCxnSpPr>
          <p:cNvPr id="541" name="Google Shape;541;p41"/>
          <p:cNvCxnSpPr/>
          <p:nvPr/>
        </p:nvCxnSpPr>
        <p:spPr>
          <a:xfrm>
            <a:off x="195943" y="938893"/>
            <a:ext cx="8412480" cy="0"/>
          </a:xfrm>
          <a:prstGeom prst="straightConnector1">
            <a:avLst/>
          </a:prstGeom>
          <a:noFill/>
          <a:ln cap="flat" cmpd="sng" w="12700">
            <a:solidFill>
              <a:srgbClr val="92D050"/>
            </a:solidFill>
            <a:prstDash val="solid"/>
            <a:round/>
            <a:headEnd len="sm" w="sm" type="none"/>
            <a:tailEnd len="sm" w="sm" type="none"/>
          </a:ln>
        </p:spPr>
      </p:cxnSp>
      <p:sp>
        <p:nvSpPr>
          <p:cNvPr id="542" name="Google Shape;542;p41"/>
          <p:cNvSpPr/>
          <p:nvPr/>
        </p:nvSpPr>
        <p:spPr>
          <a:xfrm>
            <a:off x="327387" y="1121249"/>
            <a:ext cx="3055257" cy="1793210"/>
          </a:xfrm>
          <a:prstGeom prst="roundRect">
            <a:avLst>
              <a:gd fmla="val 16667" name="adj"/>
            </a:avLst>
          </a:prstGeom>
          <a:solidFill>
            <a:schemeClr val="accen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User Acquisition</a:t>
            </a:r>
            <a:endParaRPr/>
          </a:p>
          <a:p>
            <a:pPr indent="0" lvl="0" marL="0" marR="0" rtl="0" algn="ctr">
              <a:lnSpc>
                <a:spcPct val="100000"/>
              </a:lnSpc>
              <a:spcBef>
                <a:spcPts val="1500"/>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Target:</a:t>
            </a:r>
            <a:r>
              <a:rPr b="0" i="0" lang="en-US" sz="1400" u="none" cap="none" strike="noStrike">
                <a:solidFill>
                  <a:srgbClr val="FFFFFF"/>
                </a:solidFill>
                <a:latin typeface="Quattrocento Sans"/>
                <a:ea typeface="Quattrocento Sans"/>
                <a:cs typeface="Quattrocento Sans"/>
                <a:sym typeface="Quattrocento Sans"/>
              </a:rPr>
              <a:t> 500 downloads (Month 1)</a:t>
            </a:r>
            <a:endParaRPr/>
          </a:p>
        </p:txBody>
      </p:sp>
      <p:sp>
        <p:nvSpPr>
          <p:cNvPr id="543" name="Google Shape;543;p41"/>
          <p:cNvSpPr/>
          <p:nvPr/>
        </p:nvSpPr>
        <p:spPr>
          <a:xfrm>
            <a:off x="3622232" y="1121249"/>
            <a:ext cx="4986191" cy="1793210"/>
          </a:xfrm>
          <a:prstGeom prst="roundRect">
            <a:avLst>
              <a:gd fmla="val 16667" name="adj"/>
            </a:avLst>
          </a:prstGeom>
          <a:solidFill>
            <a:schemeClr val="accen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Learning Effectiveness</a:t>
            </a:r>
            <a:endParaRPr/>
          </a:p>
          <a:p>
            <a:pPr indent="0" lvl="0" marL="0" marR="0" rtl="0" algn="ctr">
              <a:lnSpc>
                <a:spcPct val="100000"/>
              </a:lnSpc>
              <a:spcBef>
                <a:spcPts val="1500"/>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Completion:</a:t>
            </a:r>
            <a:r>
              <a:rPr b="0" i="0" lang="en-US" sz="1400" u="none" cap="none" strike="noStrike">
                <a:solidFill>
                  <a:srgbClr val="FFFFFF"/>
                </a:solidFill>
                <a:latin typeface="Quattrocento Sans"/>
                <a:ea typeface="Quattrocento Sans"/>
                <a:cs typeface="Quattrocento Sans"/>
                <a:sym typeface="Quattrocento Sans"/>
              </a:rPr>
              <a:t> 80% finish first 5 scenarios</a:t>
            </a:r>
            <a:endParaRPr/>
          </a:p>
          <a:p>
            <a:pPr indent="0" lvl="0" marL="0" marR="0" rtl="0" algn="ctr">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Improvement:</a:t>
            </a:r>
            <a:r>
              <a:rPr b="0" i="0" lang="en-US" sz="1400" u="none" cap="none" strike="noStrike">
                <a:solidFill>
                  <a:srgbClr val="FFFFFF"/>
                </a:solidFill>
                <a:latin typeface="Quattrocento Sans"/>
                <a:ea typeface="Quattrocento Sans"/>
                <a:cs typeface="Quattrocento Sans"/>
                <a:sym typeface="Quattrocento Sans"/>
              </a:rPr>
              <a:t> 70% show progress (2 weeks)</a:t>
            </a:r>
            <a:endParaRPr/>
          </a:p>
          <a:p>
            <a:pPr indent="0" lvl="0" marL="0" marR="0" rtl="0" algn="ctr">
              <a:lnSpc>
                <a:spcPct val="100000"/>
              </a:lnSpc>
              <a:spcBef>
                <a:spcPts val="1125"/>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Satisfaction:</a:t>
            </a:r>
            <a:r>
              <a:rPr b="0" i="0" lang="en-US" sz="1400" u="none" cap="none" strike="noStrike">
                <a:solidFill>
                  <a:srgbClr val="FFFFFF"/>
                </a:solidFill>
                <a:latin typeface="Quattrocento Sans"/>
                <a:ea typeface="Quattrocento Sans"/>
                <a:cs typeface="Quattrocento Sans"/>
                <a:sym typeface="Quattrocento Sans"/>
              </a:rPr>
              <a:t> 4.2+ app store rating</a:t>
            </a:r>
            <a:endParaRPr/>
          </a:p>
        </p:txBody>
      </p:sp>
      <p:sp>
        <p:nvSpPr>
          <p:cNvPr id="544" name="Google Shape;544;p41"/>
          <p:cNvSpPr/>
          <p:nvPr/>
        </p:nvSpPr>
        <p:spPr>
          <a:xfrm>
            <a:off x="724621" y="3132970"/>
            <a:ext cx="3707584" cy="1786162"/>
          </a:xfrm>
          <a:prstGeom prst="roundRect">
            <a:avLst>
              <a:gd fmla="val 16667" name="adj"/>
            </a:avLst>
          </a:prstGeom>
          <a:solidFill>
            <a:schemeClr val="accen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User Engagement</a:t>
            </a:r>
            <a:endParaRPr/>
          </a:p>
          <a:p>
            <a:pPr indent="0" lvl="0" marL="0" marR="0" rtl="0" algn="ctr">
              <a:lnSpc>
                <a:spcPct val="100000"/>
              </a:lnSpc>
              <a:spcBef>
                <a:spcPts val="1500"/>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DAU:</a:t>
            </a:r>
            <a:r>
              <a:rPr b="0" i="0" lang="en-US" sz="1400" u="none" cap="none" strike="noStrike">
                <a:solidFill>
                  <a:srgbClr val="FFFFFF"/>
                </a:solidFill>
                <a:latin typeface="Quattrocento Sans"/>
                <a:ea typeface="Quattrocento Sans"/>
                <a:cs typeface="Quattrocento Sans"/>
                <a:sym typeface="Quattrocento Sans"/>
              </a:rPr>
              <a:t> 35% of registered users</a:t>
            </a:r>
            <a:endParaRPr/>
          </a:p>
          <a:p>
            <a:pPr indent="0" lvl="0" marL="0" marR="0" rtl="0" algn="ctr">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Session:</a:t>
            </a:r>
            <a:r>
              <a:rPr b="0" i="0" lang="en-US" sz="1400" u="none" cap="none" strike="noStrike">
                <a:solidFill>
                  <a:srgbClr val="FFFFFF"/>
                </a:solidFill>
                <a:latin typeface="Quattrocento Sans"/>
                <a:ea typeface="Quattrocento Sans"/>
                <a:cs typeface="Quattrocento Sans"/>
                <a:sym typeface="Quattrocento Sans"/>
              </a:rPr>
              <a:t> 12 minutes average</a:t>
            </a:r>
            <a:endParaRPr/>
          </a:p>
          <a:p>
            <a:pPr indent="0" lvl="0" marL="0" marR="0" rtl="0" algn="ctr">
              <a:lnSpc>
                <a:spcPct val="100000"/>
              </a:lnSpc>
              <a:spcBef>
                <a:spcPts val="1125"/>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Retention:</a:t>
            </a:r>
            <a:r>
              <a:rPr b="0" i="0" lang="en-US" sz="1400" u="none" cap="none" strike="noStrike">
                <a:solidFill>
                  <a:srgbClr val="FFFFFF"/>
                </a:solidFill>
                <a:latin typeface="Quattrocento Sans"/>
                <a:ea typeface="Quattrocento Sans"/>
                <a:cs typeface="Quattrocento Sans"/>
                <a:sym typeface="Quattrocento Sans"/>
              </a:rPr>
              <a:t> 60% (7-day), 40% (30-day)</a:t>
            </a:r>
            <a:endParaRPr/>
          </a:p>
        </p:txBody>
      </p:sp>
      <p:sp>
        <p:nvSpPr>
          <p:cNvPr id="545" name="Google Shape;545;p41"/>
          <p:cNvSpPr/>
          <p:nvPr/>
        </p:nvSpPr>
        <p:spPr>
          <a:xfrm>
            <a:off x="4711796" y="3132970"/>
            <a:ext cx="3773714" cy="1723098"/>
          </a:xfrm>
          <a:prstGeom prst="roundRect">
            <a:avLst>
              <a:gd fmla="val 16667" name="adj"/>
            </a:avLst>
          </a:prstGeom>
          <a:solidFill>
            <a:schemeClr val="accen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Cultural Impact</a:t>
            </a:r>
            <a:endParaRPr/>
          </a:p>
          <a:p>
            <a:pPr indent="0" lvl="0" marL="0" marR="0" rtl="0" algn="ctr">
              <a:lnSpc>
                <a:spcPct val="100000"/>
              </a:lnSpc>
              <a:spcBef>
                <a:spcPts val="1500"/>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Connection:</a:t>
            </a:r>
            <a:r>
              <a:rPr b="0" i="0" lang="en-US" sz="1400" u="none" cap="none" strike="noStrike">
                <a:solidFill>
                  <a:srgbClr val="FFFFFF"/>
                </a:solidFill>
                <a:latin typeface="Quattrocento Sans"/>
                <a:ea typeface="Quattrocento Sans"/>
                <a:cs typeface="Quattrocento Sans"/>
                <a:sym typeface="Quattrocento Sans"/>
              </a:rPr>
              <a:t> 75% feel more connected</a:t>
            </a:r>
            <a:endParaRPr/>
          </a:p>
          <a:p>
            <a:pPr indent="0" lvl="0" marL="0" marR="0" rtl="0" algn="ctr">
              <a:lnSpc>
                <a:spcPct val="100000"/>
              </a:lnSpc>
              <a:spcBef>
                <a:spcPts val="1125"/>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Family Use:</a:t>
            </a:r>
            <a:r>
              <a:rPr b="0" i="0" lang="en-US" sz="1400" u="none" cap="none" strike="noStrike">
                <a:solidFill>
                  <a:srgbClr val="FFFFFF"/>
                </a:solidFill>
                <a:latin typeface="Quattrocento Sans"/>
                <a:ea typeface="Quattrocento Sans"/>
                <a:cs typeface="Quattrocento Sans"/>
                <a:sym typeface="Quattrocento Sans"/>
              </a:rPr>
              <a:t> 50% use with family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ph type="title"/>
          </p:nvPr>
        </p:nvSpPr>
        <p:spPr>
          <a:xfrm>
            <a:off x="386075" y="1838350"/>
            <a:ext cx="2763526" cy="2947828"/>
          </a:xfrm>
          <a:prstGeom prst="rect">
            <a:avLst/>
          </a:prstGeom>
          <a:noFill/>
          <a:ln>
            <a:noFill/>
          </a:ln>
        </p:spPr>
        <p:txBody>
          <a:bodyPr anchorCtr="0" anchor="t" bIns="91425" lIns="91425" spcFirstLastPara="1" rIns="91425" wrap="square" tIns="91425">
            <a:spAutoFit/>
          </a:bodyPr>
          <a:lstStyle/>
          <a:p>
            <a:pPr indent="0" lvl="0" marL="0" rtl="0" algn="l">
              <a:lnSpc>
                <a:spcPct val="87000"/>
              </a:lnSpc>
              <a:spcBef>
                <a:spcPts val="0"/>
              </a:spcBef>
              <a:spcAft>
                <a:spcPts val="1500"/>
              </a:spcAft>
              <a:buSzPts val="2800"/>
              <a:buNone/>
            </a:pPr>
            <a:r>
              <a:rPr b="1" i="0" lang="en-US" sz="1200">
                <a:solidFill>
                  <a:srgbClr val="FFD700"/>
                </a:solidFill>
                <a:latin typeface="Quattrocento Sans"/>
                <a:ea typeface="Quattrocento Sans"/>
                <a:cs typeface="Quattrocento Sans"/>
                <a:sym typeface="Quattrocento Sans"/>
              </a:rPr>
              <a:t>Pre-Launch (4 weeks)</a:t>
            </a:r>
            <a:br>
              <a:rPr b="1" i="0" lang="en-US" sz="1200">
                <a:solidFill>
                  <a:srgbClr val="FFD700"/>
                </a:solidFill>
                <a:latin typeface="Quattrocento Sans"/>
                <a:ea typeface="Quattrocento Sans"/>
                <a:cs typeface="Quattrocento Sans"/>
                <a:sym typeface="Quattrocento Sans"/>
              </a:rPr>
            </a:br>
            <a:br>
              <a:rPr b="1" i="0" lang="en-US" sz="1200">
                <a:solidFill>
                  <a:srgbClr val="FFD700"/>
                </a:solidFill>
                <a:latin typeface="Quattrocento Sans"/>
                <a:ea typeface="Quattrocento Sans"/>
                <a:cs typeface="Quattrocento Sans"/>
                <a:sym typeface="Quattrocento Sans"/>
              </a:rPr>
            </a:br>
            <a:r>
              <a:rPr b="0" i="0" lang="en-US" sz="1200">
                <a:solidFill>
                  <a:srgbClr val="FFFFFF"/>
                </a:solidFill>
                <a:latin typeface="Quattrocento Sans"/>
                <a:ea typeface="Quattrocento Sans"/>
                <a:cs typeface="Quattrocento Sans"/>
                <a:sym typeface="Quattrocento Sans"/>
              </a:rPr>
              <a:t>Partner with Nigerian student associations</a:t>
            </a:r>
            <a:br>
              <a:rPr b="0" i="0" lang="en-US" sz="1200">
                <a:solidFill>
                  <a:srgbClr val="FFFFFF"/>
                </a:solidFill>
                <a:latin typeface="Quattrocento Sans"/>
                <a:ea typeface="Quattrocento Sans"/>
                <a:cs typeface="Quattrocento Sans"/>
                <a:sym typeface="Quattrocento Sans"/>
              </a:rPr>
            </a:br>
            <a:br>
              <a:rPr b="0" i="0" lang="en-US" sz="1200">
                <a:solidFill>
                  <a:srgbClr val="FFFFFF"/>
                </a:solidFill>
                <a:latin typeface="Quattrocento Sans"/>
                <a:ea typeface="Quattrocento Sans"/>
                <a:cs typeface="Quattrocento Sans"/>
                <a:sym typeface="Quattrocento Sans"/>
              </a:rPr>
            </a:br>
            <a:r>
              <a:rPr b="0" i="0" lang="en-US" sz="1200">
                <a:solidFill>
                  <a:srgbClr val="FFFFFF"/>
                </a:solidFill>
                <a:latin typeface="Quattrocento Sans"/>
                <a:ea typeface="Quattrocento Sans"/>
                <a:cs typeface="Quattrocento Sans"/>
                <a:sym typeface="Quattrocento Sans"/>
              </a:rPr>
              <a:t>Engage cultural centers</a:t>
            </a:r>
            <a:br>
              <a:rPr b="0" i="0" lang="en-US" sz="1200">
                <a:solidFill>
                  <a:srgbClr val="FFFFFF"/>
                </a:solidFill>
                <a:latin typeface="Quattrocento Sans"/>
                <a:ea typeface="Quattrocento Sans"/>
                <a:cs typeface="Quattrocento Sans"/>
                <a:sym typeface="Quattrocento Sans"/>
              </a:rPr>
            </a:br>
            <a:br>
              <a:rPr b="0" i="0" lang="en-US" sz="1200">
                <a:solidFill>
                  <a:srgbClr val="FFFFFF"/>
                </a:solidFill>
                <a:latin typeface="Quattrocento Sans"/>
                <a:ea typeface="Quattrocento Sans"/>
                <a:cs typeface="Quattrocento Sans"/>
                <a:sym typeface="Quattrocento Sans"/>
              </a:rPr>
            </a:br>
            <a:r>
              <a:rPr b="0" i="0" lang="en-US" sz="1200">
                <a:solidFill>
                  <a:srgbClr val="FFFFFF"/>
                </a:solidFill>
                <a:latin typeface="Quattrocento Sans"/>
                <a:ea typeface="Quattrocento Sans"/>
                <a:cs typeface="Quattrocento Sans"/>
                <a:sym typeface="Quattrocento Sans"/>
              </a:rPr>
              <a:t>Build social media presence</a:t>
            </a:r>
            <a:br>
              <a:rPr b="0" i="0" lang="en-US" sz="1200">
                <a:solidFill>
                  <a:srgbClr val="FFFFFF"/>
                </a:solidFill>
                <a:latin typeface="Quattrocento Sans"/>
                <a:ea typeface="Quattrocento Sans"/>
                <a:cs typeface="Quattrocento Sans"/>
                <a:sym typeface="Quattrocento Sans"/>
              </a:rPr>
            </a:br>
            <a:br>
              <a:rPr b="0" i="0" lang="en-US" sz="1200">
                <a:solidFill>
                  <a:srgbClr val="FFFFFF"/>
                </a:solidFill>
                <a:latin typeface="Quattrocento Sans"/>
                <a:ea typeface="Quattrocento Sans"/>
                <a:cs typeface="Quattrocento Sans"/>
                <a:sym typeface="Quattrocento Sans"/>
              </a:rPr>
            </a:br>
            <a:r>
              <a:rPr b="0" i="0" lang="en-US" sz="1200">
                <a:solidFill>
                  <a:srgbClr val="FFFFFF"/>
                </a:solidFill>
                <a:latin typeface="Quattrocento Sans"/>
                <a:ea typeface="Quattrocento Sans"/>
                <a:cs typeface="Quattrocento Sans"/>
                <a:sym typeface="Quattrocento Sans"/>
              </a:rPr>
              <a:t>Content marketing campaign</a:t>
            </a:r>
            <a:br>
              <a:rPr b="0" i="0" lang="en-US" sz="1200">
                <a:solidFill>
                  <a:srgbClr val="FFFFFF"/>
                </a:solidFill>
                <a:latin typeface="Quattrocento Sans"/>
                <a:ea typeface="Quattrocento Sans"/>
                <a:cs typeface="Quattrocento Sans"/>
                <a:sym typeface="Quattrocento Sans"/>
              </a:rPr>
            </a:br>
            <a:br>
              <a:rPr b="0" i="0" lang="en-US" sz="1200">
                <a:solidFill>
                  <a:srgbClr val="FFFFFF"/>
                </a:solidFill>
                <a:latin typeface="Quattrocento Sans"/>
                <a:ea typeface="Quattrocento Sans"/>
                <a:cs typeface="Quattrocento Sans"/>
                <a:sym typeface="Quattrocento Sans"/>
              </a:rPr>
            </a:br>
            <a:r>
              <a:rPr b="0" i="0" lang="en-US" sz="1200">
                <a:solidFill>
                  <a:srgbClr val="FFFFFF"/>
                </a:solidFill>
                <a:latin typeface="Quattrocento Sans"/>
                <a:ea typeface="Quattrocento Sans"/>
                <a:cs typeface="Quattrocento Sans"/>
                <a:sym typeface="Quattrocento Sans"/>
              </a:rPr>
              <a:t>Influencer partnerships</a:t>
            </a:r>
            <a:br>
              <a:rPr b="0" i="0" lang="en-US" sz="1200">
                <a:solidFill>
                  <a:srgbClr val="FFFFFF"/>
                </a:solidFill>
                <a:latin typeface="Quattrocento Sans"/>
                <a:ea typeface="Quattrocento Sans"/>
                <a:cs typeface="Quattrocento Sans"/>
                <a:sym typeface="Quattrocento Sans"/>
              </a:rPr>
            </a:br>
            <a:br>
              <a:rPr b="0" i="0" lang="en-US" sz="1200">
                <a:solidFill>
                  <a:srgbClr val="FFFFFF"/>
                </a:solidFill>
                <a:latin typeface="Quattrocento Sans"/>
                <a:ea typeface="Quattrocento Sans"/>
                <a:cs typeface="Quattrocento Sans"/>
                <a:sym typeface="Quattrocento Sans"/>
              </a:rPr>
            </a:br>
            <a:br>
              <a:rPr b="0" i="0" lang="en-US" sz="1800">
                <a:solidFill>
                  <a:srgbClr val="FFFFFF"/>
                </a:solidFill>
                <a:latin typeface="Quattrocento Sans"/>
                <a:ea typeface="Quattrocento Sans"/>
                <a:cs typeface="Quattrocento Sans"/>
                <a:sym typeface="Quattrocento Sans"/>
              </a:rPr>
            </a:br>
            <a:endParaRPr sz="1800">
              <a:latin typeface="Alexandria ExtraBold"/>
              <a:ea typeface="Alexandria ExtraBold"/>
              <a:cs typeface="Alexandria ExtraBold"/>
              <a:sym typeface="Alexandria ExtraBold"/>
            </a:endParaRPr>
          </a:p>
        </p:txBody>
      </p:sp>
      <p:sp>
        <p:nvSpPr>
          <p:cNvPr id="551" name="Google Shape;551;p42"/>
          <p:cNvSpPr txBox="1"/>
          <p:nvPr>
            <p:ph idx="2" type="title"/>
          </p:nvPr>
        </p:nvSpPr>
        <p:spPr>
          <a:xfrm>
            <a:off x="386075" y="524771"/>
            <a:ext cx="8119500" cy="98229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875"/>
              </a:spcAft>
              <a:buSzPts val="2800"/>
              <a:buNone/>
            </a:pPr>
            <a:r>
              <a:rPr b="1" i="0" lang="en-US" sz="3600">
                <a:solidFill>
                  <a:srgbClr val="00FF87"/>
                </a:solidFill>
                <a:latin typeface="Quattrocento Sans"/>
                <a:ea typeface="Quattrocento Sans"/>
                <a:cs typeface="Quattrocento Sans"/>
                <a:sym typeface="Quattrocento Sans"/>
              </a:rPr>
              <a:t>Go-to-Market Strategy</a:t>
            </a:r>
            <a:endParaRPr/>
          </a:p>
        </p:txBody>
      </p:sp>
      <p:sp>
        <p:nvSpPr>
          <p:cNvPr id="552" name="Google Shape;552;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553" name="Google Shape;553;p42"/>
          <p:cNvSpPr txBox="1"/>
          <p:nvPr/>
        </p:nvSpPr>
        <p:spPr>
          <a:xfrm>
            <a:off x="3051629" y="1867379"/>
            <a:ext cx="3040742" cy="18030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D700"/>
                </a:solidFill>
                <a:latin typeface="Quattrocento Sans"/>
                <a:ea typeface="Quattrocento Sans"/>
                <a:cs typeface="Quattrocento Sans"/>
                <a:sym typeface="Quattrocento Sans"/>
              </a:rPr>
              <a:t>Launch Week</a:t>
            </a:r>
            <a:endParaRPr/>
          </a:p>
          <a:p>
            <a:pPr indent="-76200" lvl="0" marL="0" marR="0" rtl="0" algn="l">
              <a:lnSpc>
                <a:spcPct val="100000"/>
              </a:lnSpc>
              <a:spcBef>
                <a:spcPts val="150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Coordinated app store release</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Press release to Nigerian media</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Social media campaign activation</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Diaspora event presentations</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University partnerships</a:t>
            </a:r>
            <a:endParaRPr/>
          </a:p>
        </p:txBody>
      </p:sp>
      <p:sp>
        <p:nvSpPr>
          <p:cNvPr id="554" name="Google Shape;554;p42"/>
          <p:cNvSpPr txBox="1"/>
          <p:nvPr/>
        </p:nvSpPr>
        <p:spPr>
          <a:xfrm>
            <a:off x="5994401" y="1867379"/>
            <a:ext cx="2649470" cy="18030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D700"/>
                </a:solidFill>
                <a:latin typeface="Quattrocento Sans"/>
                <a:ea typeface="Quattrocento Sans"/>
                <a:cs typeface="Quattrocento Sans"/>
                <a:sym typeface="Quattrocento Sans"/>
              </a:rPr>
              <a:t>Post-Launch</a:t>
            </a:r>
            <a:endParaRPr/>
          </a:p>
          <a:p>
            <a:pPr indent="-76200" lvl="0" marL="0" marR="0" rtl="0" algn="l">
              <a:lnSpc>
                <a:spcPct val="100000"/>
              </a:lnSpc>
              <a:spcBef>
                <a:spcPts val="150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Weekly user feedback integration</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Monthly feature updates</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Community-driven expansion</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Referral program launch</a:t>
            </a:r>
            <a:endParaRPr/>
          </a:p>
          <a:p>
            <a:pPr indent="-76200" lvl="0" marL="0" marR="0" rtl="0" algn="l">
              <a:lnSpc>
                <a:spcPct val="100000"/>
              </a:lnSpc>
              <a:spcBef>
                <a:spcPts val="750"/>
              </a:spcBef>
              <a:spcAft>
                <a:spcPts val="0"/>
              </a:spcAft>
              <a:buClr>
                <a:srgbClr val="000000"/>
              </a:buClr>
              <a:buSzPts val="1200"/>
              <a:buFont typeface="Arial"/>
              <a:buChar char="•"/>
            </a:pPr>
            <a:r>
              <a:rPr b="0" i="0" lang="en-US" sz="1200" u="none" cap="none" strike="noStrike">
                <a:solidFill>
                  <a:srgbClr val="FFFFFF"/>
                </a:solidFill>
                <a:latin typeface="Quattrocento Sans"/>
                <a:ea typeface="Quattrocento Sans"/>
                <a:cs typeface="Quattrocento Sans"/>
                <a:sym typeface="Quattrocento Sans"/>
              </a:rPr>
              <a:t>Corporate diversity partnerships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3"/>
          <p:cNvSpPr txBox="1"/>
          <p:nvPr>
            <p:ph idx="1" type="subTitle"/>
          </p:nvPr>
        </p:nvSpPr>
        <p:spPr>
          <a:xfrm>
            <a:off x="220902" y="1565449"/>
            <a:ext cx="2259378" cy="47611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1500"/>
              </a:spcAft>
              <a:buSzPts val="1800"/>
              <a:buNone/>
            </a:pPr>
            <a:r>
              <a:rPr b="1" i="0" lang="en-US" sz="1200">
                <a:solidFill>
                  <a:srgbClr val="FFD700"/>
                </a:solidFill>
                <a:latin typeface="Quattrocento Sans"/>
                <a:ea typeface="Quattrocento Sans"/>
                <a:cs typeface="Quattrocento Sans"/>
                <a:sym typeface="Quattrocento Sans"/>
              </a:rPr>
              <a:t>Week 1 Priorities</a:t>
            </a:r>
            <a:endParaRPr/>
          </a:p>
        </p:txBody>
      </p:sp>
      <p:sp>
        <p:nvSpPr>
          <p:cNvPr descr="A group of people talk in an office environment. " id="560" name="Google Shape;560;p43"/>
          <p:cNvSpPr/>
          <p:nvPr/>
        </p:nvSpPr>
        <p:spPr>
          <a:xfrm>
            <a:off x="-171934" y="-114424"/>
            <a:ext cx="2629786" cy="51434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txBox="1"/>
          <p:nvPr>
            <p:ph type="ctrTitle"/>
          </p:nvPr>
        </p:nvSpPr>
        <p:spPr>
          <a:xfrm>
            <a:off x="198474" y="414725"/>
            <a:ext cx="8693276" cy="1174589"/>
          </a:xfrm>
          <a:prstGeom prst="rect">
            <a:avLst/>
          </a:prstGeom>
          <a:noFill/>
          <a:ln>
            <a:noFill/>
          </a:ln>
        </p:spPr>
        <p:txBody>
          <a:bodyPr anchorCtr="0" anchor="ctr" bIns="91425" lIns="91425" spcFirstLastPara="1" rIns="91425" wrap="square" tIns="91425">
            <a:noAutofit/>
          </a:bodyPr>
          <a:lstStyle/>
          <a:p>
            <a:pPr indent="0" lvl="0" marL="0" rtl="0" algn="l">
              <a:lnSpc>
                <a:spcPct val="87000"/>
              </a:lnSpc>
              <a:spcBef>
                <a:spcPts val="0"/>
              </a:spcBef>
              <a:spcAft>
                <a:spcPts val="1875"/>
              </a:spcAft>
              <a:buSzPts val="5500"/>
              <a:buNone/>
            </a:pPr>
            <a:r>
              <a:rPr b="1" i="0" lang="en-US" sz="2800">
                <a:solidFill>
                  <a:srgbClr val="00FF87"/>
                </a:solidFill>
                <a:latin typeface="Quattrocento Sans"/>
                <a:ea typeface="Quattrocento Sans"/>
                <a:cs typeface="Quattrocento Sans"/>
                <a:sym typeface="Quattrocento Sans"/>
              </a:rPr>
              <a:t>Next Steps &amp; Immediate Actions</a:t>
            </a:r>
            <a:endParaRPr/>
          </a:p>
        </p:txBody>
      </p:sp>
      <p:sp>
        <p:nvSpPr>
          <p:cNvPr id="562" name="Google Shape;562;p43"/>
          <p:cNvSpPr txBox="1"/>
          <p:nvPr>
            <p:ph idx="4" type="subTitle"/>
          </p:nvPr>
        </p:nvSpPr>
        <p:spPr>
          <a:xfrm>
            <a:off x="5000171" y="1517864"/>
            <a:ext cx="3744686" cy="600599"/>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None/>
            </a:pPr>
            <a:r>
              <a:rPr b="1" i="0" lang="en-US" sz="1200">
                <a:solidFill>
                  <a:srgbClr val="FFD700"/>
                </a:solidFill>
                <a:latin typeface="Quattrocento Sans"/>
                <a:ea typeface="Quattrocento Sans"/>
                <a:cs typeface="Quattrocento Sans"/>
                <a:sym typeface="Quattrocento Sans"/>
              </a:rPr>
              <a:t>Key Decisions Needed</a:t>
            </a:r>
            <a:endParaRPr/>
          </a:p>
          <a:p>
            <a:pPr indent="0" lvl="0" marL="0" rtl="0" algn="l">
              <a:lnSpc>
                <a:spcPct val="115000"/>
              </a:lnSpc>
              <a:spcBef>
                <a:spcPts val="1500"/>
              </a:spcBef>
              <a:spcAft>
                <a:spcPts val="0"/>
              </a:spcAft>
              <a:buSzPts val="1800"/>
              <a:buNone/>
            </a:pPr>
            <a:r>
              <a:t/>
            </a:r>
            <a:endParaRPr/>
          </a:p>
        </p:txBody>
      </p:sp>
      <p:sp>
        <p:nvSpPr>
          <p:cNvPr id="563" name="Google Shape;563;p43"/>
          <p:cNvSpPr txBox="1"/>
          <p:nvPr>
            <p:ph idx="5" type="subTitle"/>
          </p:nvPr>
        </p:nvSpPr>
        <p:spPr>
          <a:xfrm>
            <a:off x="5060967" y="2116489"/>
            <a:ext cx="3744686" cy="1313561"/>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94594"/>
              <a:buFont typeface="Arial"/>
              <a:buChar char="•"/>
            </a:pPr>
            <a:r>
              <a:rPr b="1" i="0" lang="en-US">
                <a:solidFill>
                  <a:srgbClr val="FFFFFF"/>
                </a:solidFill>
                <a:latin typeface="Quattrocento Sans"/>
                <a:ea typeface="Quattrocento Sans"/>
                <a:cs typeface="Quattrocento Sans"/>
                <a:sym typeface="Quattrocento Sans"/>
              </a:rPr>
              <a:t>Monetization Strategy:</a:t>
            </a:r>
            <a:r>
              <a:rPr b="0" i="0" lang="en-US">
                <a:solidFill>
                  <a:srgbClr val="FFFFFF"/>
                </a:solidFill>
                <a:latin typeface="Quattrocento Sans"/>
                <a:ea typeface="Quattrocento Sans"/>
                <a:cs typeface="Quattrocento Sans"/>
                <a:sym typeface="Quattrocento Sans"/>
              </a:rPr>
              <a:t> Freemium vs. subscription model</a:t>
            </a:r>
            <a:endParaRPr/>
          </a:p>
          <a:p>
            <a:pPr indent="-342900" lvl="0" marL="457200" rtl="0" algn="l">
              <a:lnSpc>
                <a:spcPct val="115000"/>
              </a:lnSpc>
              <a:spcBef>
                <a:spcPts val="750"/>
              </a:spcBef>
              <a:spcAft>
                <a:spcPts val="0"/>
              </a:spcAft>
              <a:buSzPct val="194594"/>
              <a:buFont typeface="Arial"/>
              <a:buChar char="•"/>
            </a:pPr>
            <a:r>
              <a:rPr b="1" i="0" lang="en-US">
                <a:solidFill>
                  <a:srgbClr val="FFFFFF"/>
                </a:solidFill>
                <a:latin typeface="Quattrocento Sans"/>
                <a:ea typeface="Quattrocento Sans"/>
                <a:cs typeface="Quattrocento Sans"/>
                <a:sym typeface="Quattrocento Sans"/>
              </a:rPr>
              <a:t>Platform Priority:</a:t>
            </a:r>
            <a:r>
              <a:rPr b="0" i="0" lang="en-US">
                <a:solidFill>
                  <a:srgbClr val="FFFFFF"/>
                </a:solidFill>
                <a:latin typeface="Quattrocento Sans"/>
                <a:ea typeface="Quattrocento Sans"/>
                <a:cs typeface="Quattrocento Sans"/>
                <a:sym typeface="Quattrocento Sans"/>
              </a:rPr>
              <a:t> Android first vs. simultaneous launch</a:t>
            </a:r>
            <a:endParaRPr/>
          </a:p>
          <a:p>
            <a:pPr indent="-342900" lvl="0" marL="457200" rtl="0" algn="l">
              <a:lnSpc>
                <a:spcPct val="115000"/>
              </a:lnSpc>
              <a:spcBef>
                <a:spcPts val="750"/>
              </a:spcBef>
              <a:spcAft>
                <a:spcPts val="750"/>
              </a:spcAft>
              <a:buSzPct val="194594"/>
              <a:buFont typeface="Arial"/>
              <a:buChar char="•"/>
            </a:pPr>
            <a:r>
              <a:rPr b="1" i="0" lang="en-US">
                <a:solidFill>
                  <a:srgbClr val="FFFFFF"/>
                </a:solidFill>
                <a:latin typeface="Quattrocento Sans"/>
                <a:ea typeface="Quattrocento Sans"/>
                <a:cs typeface="Quattrocento Sans"/>
                <a:sym typeface="Quattrocento Sans"/>
              </a:rPr>
              <a:t>Content Partnerships:</a:t>
            </a:r>
            <a:r>
              <a:rPr b="0" i="0" lang="en-US">
                <a:solidFill>
                  <a:srgbClr val="FFFFFF"/>
                </a:solidFill>
                <a:latin typeface="Quattrocento Sans"/>
                <a:ea typeface="Quattrocento Sans"/>
                <a:cs typeface="Quattrocento Sans"/>
                <a:sym typeface="Quattrocento Sans"/>
              </a:rPr>
              <a:t> Which cultural organizations to prioritize</a:t>
            </a:r>
            <a:endParaRPr/>
          </a:p>
        </p:txBody>
      </p:sp>
      <p:sp>
        <p:nvSpPr>
          <p:cNvPr id="564" name="Google Shape;564;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
        <p:nvSpPr>
          <p:cNvPr id="565" name="Google Shape;565;p43"/>
          <p:cNvSpPr/>
          <p:nvPr/>
        </p:nvSpPr>
        <p:spPr>
          <a:xfrm>
            <a:off x="329102" y="2041563"/>
            <a:ext cx="3683923" cy="528729"/>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800"/>
              <a:buFont typeface="Lexend"/>
              <a:buNone/>
            </a:pPr>
            <a:r>
              <a:rPr b="1" i="0" lang="en-US" sz="900" u="none" cap="none" strike="noStrike">
                <a:solidFill>
                  <a:srgbClr val="FFFFFF"/>
                </a:solidFill>
                <a:latin typeface="Quattrocento Sans"/>
                <a:ea typeface="Quattrocento Sans"/>
                <a:cs typeface="Quattrocento Sans"/>
                <a:sym typeface="Quattrocento Sans"/>
              </a:rPr>
              <a:t>Finalize Team Hiring</a:t>
            </a:r>
            <a:br>
              <a:rPr b="0" i="0" lang="en-US" sz="900" u="none" cap="none" strike="noStrike">
                <a:solidFill>
                  <a:srgbClr val="FFFFFF"/>
                </a:solidFill>
                <a:latin typeface="Lexend Light"/>
                <a:ea typeface="Lexend Light"/>
                <a:cs typeface="Lexend Light"/>
                <a:sym typeface="Lexend Light"/>
              </a:rPr>
            </a:br>
            <a:r>
              <a:rPr b="0" i="0" lang="en-US" sz="900" u="none" cap="none" strike="noStrike">
                <a:solidFill>
                  <a:srgbClr val="FFFFFF"/>
                </a:solidFill>
                <a:latin typeface="Quattrocento Sans"/>
                <a:ea typeface="Quattrocento Sans"/>
                <a:cs typeface="Quattrocento Sans"/>
                <a:sym typeface="Quattrocento Sans"/>
              </a:rPr>
              <a:t>Complete recruitment for remaining positions</a:t>
            </a:r>
            <a:endParaRPr b="0" i="0" sz="900" u="none" cap="none" strike="noStrike">
              <a:solidFill>
                <a:srgbClr val="FFFFFF"/>
              </a:solidFill>
              <a:latin typeface="Lexend Light"/>
              <a:ea typeface="Lexend Light"/>
              <a:cs typeface="Lexend Light"/>
              <a:sym typeface="Lexend Light"/>
            </a:endParaRPr>
          </a:p>
        </p:txBody>
      </p:sp>
      <p:cxnSp>
        <p:nvCxnSpPr>
          <p:cNvPr id="566" name="Google Shape;566;p43"/>
          <p:cNvCxnSpPr/>
          <p:nvPr/>
        </p:nvCxnSpPr>
        <p:spPr>
          <a:xfrm>
            <a:off x="326571" y="2041563"/>
            <a:ext cx="0" cy="530187"/>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sp>
        <p:nvSpPr>
          <p:cNvPr id="567" name="Google Shape;567;p43"/>
          <p:cNvSpPr/>
          <p:nvPr/>
        </p:nvSpPr>
        <p:spPr>
          <a:xfrm>
            <a:off x="326571" y="2737464"/>
            <a:ext cx="3683923" cy="526873"/>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900" u="none" cap="none" strike="noStrike">
                <a:solidFill>
                  <a:srgbClr val="FFFFFF"/>
                </a:solidFill>
                <a:latin typeface="Quattrocento Sans"/>
                <a:ea typeface="Quattrocento Sans"/>
                <a:cs typeface="Quattrocento Sans"/>
                <a:sym typeface="Quattrocento Sans"/>
              </a:rPr>
              <a:t>Establish Linguistic Partnerships</a:t>
            </a:r>
            <a:br>
              <a:rPr b="0" i="0" lang="en-US" sz="900" u="none" cap="none" strike="noStrike">
                <a:solidFill>
                  <a:schemeClr val="lt1"/>
                </a:solidFill>
                <a:latin typeface="Arial"/>
                <a:ea typeface="Arial"/>
                <a:cs typeface="Arial"/>
                <a:sym typeface="Arial"/>
              </a:rPr>
            </a:br>
            <a:r>
              <a:rPr b="0" i="0" lang="en-US" sz="900" u="none" cap="none" strike="noStrike">
                <a:solidFill>
                  <a:srgbClr val="FFFFFF"/>
                </a:solidFill>
                <a:latin typeface="Quattrocento Sans"/>
                <a:ea typeface="Quattrocento Sans"/>
                <a:cs typeface="Quattrocento Sans"/>
                <a:sym typeface="Quattrocento Sans"/>
              </a:rPr>
              <a:t>Confirm agreements with Yoruba experts</a:t>
            </a:r>
            <a:endParaRPr b="0" i="0" sz="900" u="none" cap="none" strike="noStrike">
              <a:solidFill>
                <a:schemeClr val="lt1"/>
              </a:solidFill>
              <a:latin typeface="Arial"/>
              <a:ea typeface="Arial"/>
              <a:cs typeface="Arial"/>
              <a:sym typeface="Arial"/>
            </a:endParaRPr>
          </a:p>
        </p:txBody>
      </p:sp>
      <p:sp>
        <p:nvSpPr>
          <p:cNvPr id="568" name="Google Shape;568;p43"/>
          <p:cNvSpPr/>
          <p:nvPr/>
        </p:nvSpPr>
        <p:spPr>
          <a:xfrm>
            <a:off x="326570" y="3430051"/>
            <a:ext cx="3683923" cy="503055"/>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900" u="none" cap="none" strike="noStrike">
                <a:solidFill>
                  <a:srgbClr val="FFFFFF"/>
                </a:solidFill>
                <a:latin typeface="Quattrocento Sans"/>
                <a:ea typeface="Quattrocento Sans"/>
                <a:cs typeface="Quattrocento Sans"/>
                <a:sym typeface="Quattrocento Sans"/>
              </a:rPr>
              <a:t>Development Infrastructure</a:t>
            </a:r>
            <a:br>
              <a:rPr b="0" i="0" lang="en-US" sz="900" u="none" cap="none" strike="noStrike">
                <a:solidFill>
                  <a:schemeClr val="lt1"/>
                </a:solidFill>
                <a:latin typeface="Arial"/>
                <a:ea typeface="Arial"/>
                <a:cs typeface="Arial"/>
                <a:sym typeface="Arial"/>
              </a:rPr>
            </a:br>
            <a:r>
              <a:rPr b="0" i="0" lang="en-US" sz="900" u="none" cap="none" strike="noStrike">
                <a:solidFill>
                  <a:srgbClr val="FFFFFF"/>
                </a:solidFill>
                <a:latin typeface="Quattrocento Sans"/>
                <a:ea typeface="Quattrocento Sans"/>
                <a:cs typeface="Quattrocento Sans"/>
                <a:sym typeface="Quattrocento Sans"/>
              </a:rPr>
              <a:t>Set up GitHub, CI/CD, project management</a:t>
            </a:r>
            <a:endParaRPr b="0" i="0" sz="900" u="none" cap="none" strike="noStrike">
              <a:solidFill>
                <a:schemeClr val="lt1"/>
              </a:solidFill>
              <a:latin typeface="Arial"/>
              <a:ea typeface="Arial"/>
              <a:cs typeface="Arial"/>
              <a:sym typeface="Arial"/>
            </a:endParaRPr>
          </a:p>
        </p:txBody>
      </p:sp>
      <p:sp>
        <p:nvSpPr>
          <p:cNvPr id="569" name="Google Shape;569;p43"/>
          <p:cNvSpPr/>
          <p:nvPr/>
        </p:nvSpPr>
        <p:spPr>
          <a:xfrm>
            <a:off x="294700" y="4075566"/>
            <a:ext cx="3747662" cy="513363"/>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900" u="none" cap="none" strike="noStrike">
                <a:solidFill>
                  <a:srgbClr val="FFFFFF"/>
                </a:solidFill>
                <a:latin typeface="Quattrocento Sans"/>
                <a:ea typeface="Quattrocento Sans"/>
                <a:cs typeface="Quattrocento Sans"/>
                <a:sym typeface="Quattrocento Sans"/>
              </a:rPr>
              <a:t>User Research Validation</a:t>
            </a:r>
            <a:br>
              <a:rPr b="0" i="0" lang="en-US" sz="900" u="none" cap="none" strike="noStrike">
                <a:solidFill>
                  <a:schemeClr val="lt1"/>
                </a:solidFill>
                <a:latin typeface="Arial"/>
                <a:ea typeface="Arial"/>
                <a:cs typeface="Arial"/>
                <a:sym typeface="Arial"/>
              </a:rPr>
            </a:br>
            <a:r>
              <a:rPr b="0" i="0" lang="en-US" sz="900" u="none" cap="none" strike="noStrike">
                <a:solidFill>
                  <a:srgbClr val="FFFFFF"/>
                </a:solidFill>
                <a:latin typeface="Quattrocento Sans"/>
                <a:ea typeface="Quattrocento Sans"/>
                <a:cs typeface="Quattrocento Sans"/>
                <a:sym typeface="Quattrocento Sans"/>
              </a:rPr>
              <a:t>Schedule additional interviews</a:t>
            </a:r>
            <a:endParaRPr b="0" i="0" sz="900" u="none" cap="none" strike="noStrike">
              <a:solidFill>
                <a:schemeClr val="lt1"/>
              </a:solidFill>
              <a:latin typeface="Arial"/>
              <a:ea typeface="Arial"/>
              <a:cs typeface="Arial"/>
              <a:sym typeface="Arial"/>
            </a:endParaRPr>
          </a:p>
        </p:txBody>
      </p:sp>
      <p:cxnSp>
        <p:nvCxnSpPr>
          <p:cNvPr id="570" name="Google Shape;570;p43"/>
          <p:cNvCxnSpPr/>
          <p:nvPr/>
        </p:nvCxnSpPr>
        <p:spPr>
          <a:xfrm>
            <a:off x="338347" y="2737464"/>
            <a:ext cx="0" cy="53215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cxnSp>
        <p:nvCxnSpPr>
          <p:cNvPr id="571" name="Google Shape;571;p43"/>
          <p:cNvCxnSpPr/>
          <p:nvPr/>
        </p:nvCxnSpPr>
        <p:spPr>
          <a:xfrm>
            <a:off x="338347" y="3406515"/>
            <a:ext cx="0" cy="53215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cxnSp>
        <p:nvCxnSpPr>
          <p:cNvPr id="572" name="Google Shape;572;p43"/>
          <p:cNvCxnSpPr/>
          <p:nvPr/>
        </p:nvCxnSpPr>
        <p:spPr>
          <a:xfrm>
            <a:off x="290772" y="4060200"/>
            <a:ext cx="0" cy="53215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sp>
        <p:nvSpPr>
          <p:cNvPr id="573" name="Google Shape;573;p43"/>
          <p:cNvSpPr/>
          <p:nvPr/>
        </p:nvSpPr>
        <p:spPr>
          <a:xfrm>
            <a:off x="5469147" y="3338423"/>
            <a:ext cx="3348282" cy="319514"/>
          </a:xfrm>
          <a:prstGeom prst="rect">
            <a:avLst/>
          </a:prstGeom>
          <a:solidFill>
            <a:schemeClr val="accen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rgbClr val="FFFFFF"/>
                </a:solidFill>
                <a:latin typeface="Quattrocento Sans"/>
                <a:ea typeface="Quattrocento Sans"/>
                <a:cs typeface="Quattrocento Sans"/>
                <a:sym typeface="Quattrocento Sans"/>
              </a:rPr>
              <a:t>Goal:</a:t>
            </a:r>
            <a:r>
              <a:rPr b="0" i="0" lang="en-US" sz="1000" u="none" cap="none" strike="noStrike">
                <a:solidFill>
                  <a:srgbClr val="FFFFFF"/>
                </a:solidFill>
                <a:latin typeface="Quattrocento Sans"/>
                <a:ea typeface="Quattrocento Sans"/>
                <a:cs typeface="Quattrocento Sans"/>
                <a:sym typeface="Quattrocento Sans"/>
              </a:rPr>
              <a:t> Launch MVP in 12 weeks with 500+ early adopters</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579" name="Google Shape;579;p44"/>
          <p:cNvSpPr txBox="1"/>
          <p:nvPr>
            <p:ph type="ctrTitle"/>
          </p:nvPr>
        </p:nvSpPr>
        <p:spPr>
          <a:xfrm>
            <a:off x="403275" y="1527200"/>
            <a:ext cx="6930000" cy="1704900"/>
          </a:xfrm>
          <a:prstGeom prst="rect">
            <a:avLst/>
          </a:prstGeom>
          <a:noFill/>
          <a:ln>
            <a:noFill/>
          </a:ln>
        </p:spPr>
        <p:txBody>
          <a:bodyPr anchorCtr="0" anchor="ctr" bIns="91425" lIns="91425" spcFirstLastPara="1" rIns="91425" wrap="square" tIns="91425">
            <a:normAutofit/>
          </a:bodyPr>
          <a:lstStyle/>
          <a:p>
            <a:pPr indent="0" lvl="0" marL="0" rtl="0" algn="l">
              <a:lnSpc>
                <a:spcPct val="87000"/>
              </a:lnSpc>
              <a:spcBef>
                <a:spcPts val="0"/>
              </a:spcBef>
              <a:spcAft>
                <a:spcPts val="0"/>
              </a:spcAft>
              <a:buSzPts val="5500"/>
              <a:buNone/>
            </a:pPr>
            <a:r>
              <a:rPr lang="en-US"/>
              <a:t>THANK </a:t>
            </a:r>
            <a:endParaRPr/>
          </a:p>
          <a:p>
            <a:pPr indent="0" lvl="0" marL="0" rtl="0" algn="l">
              <a:lnSpc>
                <a:spcPct val="87000"/>
              </a:lnSpc>
              <a:spcBef>
                <a:spcPts val="0"/>
              </a:spcBef>
              <a:spcAft>
                <a:spcPts val="0"/>
              </a:spcAft>
              <a:buSzPts val="5500"/>
              <a:buNone/>
            </a:pPr>
            <a:r>
              <a:rPr lang="en-US"/>
              <a:t>YOU!</a:t>
            </a:r>
            <a:endParaRPr/>
          </a:p>
        </p:txBody>
      </p:sp>
      <p:sp>
        <p:nvSpPr>
          <p:cNvPr id="580" name="Google Shape;580;p44"/>
          <p:cNvSpPr txBox="1"/>
          <p:nvPr>
            <p:ph idx="1" type="subTitle"/>
          </p:nvPr>
        </p:nvSpPr>
        <p:spPr>
          <a:xfrm>
            <a:off x="474950" y="337950"/>
            <a:ext cx="2961900" cy="400200"/>
          </a:xfrm>
          <a:prstGeom prst="rect">
            <a:avLst/>
          </a:prstGeom>
          <a:noFill/>
          <a:ln>
            <a:noFill/>
          </a:ln>
        </p:spPr>
        <p:txBody>
          <a:bodyPr anchorCtr="0" anchor="ctr" bIns="91425" lIns="0" spcFirstLastPara="1" rIns="91425" wrap="square" tIns="91425">
            <a:normAutofit/>
          </a:bodyPr>
          <a:lstStyle/>
          <a:p>
            <a:pPr indent="0" lvl="0" marL="0" rtl="0" algn="l">
              <a:lnSpc>
                <a:spcPct val="100000"/>
              </a:lnSpc>
              <a:spcBef>
                <a:spcPts val="0"/>
              </a:spcBef>
              <a:spcAft>
                <a:spcPts val="0"/>
              </a:spcAft>
              <a:buSzPts val="1000"/>
              <a:buNone/>
            </a:pPr>
            <a:r>
              <a:rPr lang="en-US"/>
              <a:t>SpeakEasy Naija</a:t>
            </a:r>
            <a:endParaRPr/>
          </a:p>
        </p:txBody>
      </p:sp>
      <p:sp>
        <p:nvSpPr>
          <p:cNvPr id="581" name="Google Shape;581;p44"/>
          <p:cNvSpPr txBox="1"/>
          <p:nvPr>
            <p:ph idx="2" type="subTitle"/>
          </p:nvPr>
        </p:nvSpPr>
        <p:spPr>
          <a:xfrm>
            <a:off x="6456875" y="337950"/>
            <a:ext cx="2215200" cy="400200"/>
          </a:xfrm>
          <a:prstGeom prst="rect">
            <a:avLst/>
          </a:prstGeom>
          <a:noFill/>
          <a:ln>
            <a:noFill/>
          </a:ln>
        </p:spPr>
        <p:txBody>
          <a:bodyPr anchorCtr="0" anchor="ctr" bIns="91425" lIns="0" spcFirstLastPara="1" rIns="18000" wrap="square" tIns="91425">
            <a:normAutofit/>
          </a:bodyPr>
          <a:lstStyle/>
          <a:p>
            <a:pPr indent="0" lvl="0" marL="0" rtl="0" algn="r">
              <a:lnSpc>
                <a:spcPct val="100000"/>
              </a:lnSpc>
              <a:spcBef>
                <a:spcPts val="0"/>
              </a:spcBef>
              <a:spcAft>
                <a:spcPts val="0"/>
              </a:spcAft>
              <a:buSzPts val="1000"/>
              <a:buNone/>
            </a:pPr>
            <a:r>
              <a:rPr lang="en-US"/>
              <a:t>June/ 2025</a:t>
            </a:r>
            <a:endParaRPr/>
          </a:p>
        </p:txBody>
      </p:sp>
      <p:sp>
        <p:nvSpPr>
          <p:cNvPr id="582" name="Google Shape;582;p44"/>
          <p:cNvSpPr txBox="1"/>
          <p:nvPr>
            <p:ph idx="3" type="subTitle"/>
          </p:nvPr>
        </p:nvSpPr>
        <p:spPr>
          <a:xfrm>
            <a:off x="401474" y="3341650"/>
            <a:ext cx="6283997" cy="1052700"/>
          </a:xfrm>
          <a:prstGeom prst="rect">
            <a:avLst/>
          </a:prstGeom>
          <a:noFill/>
          <a:ln>
            <a:noFill/>
          </a:ln>
        </p:spPr>
        <p:txBody>
          <a:bodyPr anchorCtr="0" anchor="b" bIns="91425" lIns="0" spcFirstLastPara="1" rIns="91425" wrap="square" tIns="91425">
            <a:normAutofit/>
          </a:bodyPr>
          <a:lstStyle/>
          <a:p>
            <a:pPr indent="0" lvl="0" marL="0" rtl="0" algn="l">
              <a:lnSpc>
                <a:spcPct val="100000"/>
              </a:lnSpc>
              <a:spcBef>
                <a:spcPts val="0"/>
              </a:spcBef>
              <a:spcAft>
                <a:spcPts val="0"/>
              </a:spcAft>
              <a:buSzPts val="1000"/>
              <a:buNone/>
            </a:pPr>
            <a:r>
              <a:rPr lang="en-US"/>
              <a:t>This MVP journey sets a strong foundation for building not just an app, but a </a:t>
            </a:r>
            <a:r>
              <a:rPr b="1" lang="en-US"/>
              <a:t>movement</a:t>
            </a:r>
            <a:r>
              <a:rPr lang="en-US"/>
              <a:t>. If executed well, </a:t>
            </a:r>
            <a:r>
              <a:rPr i="1" lang="en-US"/>
              <a:t>SpeakEasy Naija</a:t>
            </a:r>
            <a:r>
              <a:rPr lang="en-US"/>
              <a:t> could become the </a:t>
            </a:r>
            <a:r>
              <a:rPr b="1" lang="en-US"/>
              <a:t>Duolingo of African heritage languages</a:t>
            </a:r>
            <a:r>
              <a:rPr lang="en-US"/>
              <a:t>, preserving identity while riding the wave of global digital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title"/>
          </p:nvPr>
        </p:nvSpPr>
        <p:spPr>
          <a:xfrm>
            <a:off x="386075" y="1838350"/>
            <a:ext cx="3214818" cy="3509520"/>
          </a:xfrm>
          <a:prstGeom prst="rect">
            <a:avLst/>
          </a:prstGeom>
          <a:noFill/>
          <a:ln>
            <a:noFill/>
          </a:ln>
        </p:spPr>
        <p:txBody>
          <a:bodyPr anchorCtr="0" anchor="t" bIns="91425" lIns="91425" spcFirstLastPara="1" rIns="91425" wrap="square" tIns="91425">
            <a:spAutoFit/>
          </a:bodyPr>
          <a:lstStyle/>
          <a:p>
            <a:pPr indent="0" lvl="0" marL="0" rtl="0" algn="l">
              <a:lnSpc>
                <a:spcPct val="87000"/>
              </a:lnSpc>
              <a:spcBef>
                <a:spcPts val="0"/>
              </a:spcBef>
              <a:spcAft>
                <a:spcPts val="1500"/>
              </a:spcAft>
              <a:buSzPts val="2800"/>
              <a:buNone/>
            </a:pPr>
            <a:r>
              <a:rPr b="1" i="0" lang="en-US" sz="1800">
                <a:solidFill>
                  <a:srgbClr val="FFD700"/>
                </a:solidFill>
                <a:latin typeface="Quattrocento Sans"/>
                <a:ea typeface="Quattrocento Sans"/>
                <a:cs typeface="Quattrocento Sans"/>
                <a:sym typeface="Quattrocento Sans"/>
              </a:rPr>
              <a:t>The Problem/Opportunity</a:t>
            </a:r>
            <a:br>
              <a:rPr b="1" i="0" lang="en-US" sz="1800">
                <a:solidFill>
                  <a:srgbClr val="FFD700"/>
                </a:solidFill>
                <a:latin typeface="Quattrocento Sans"/>
                <a:ea typeface="Quattrocento Sans"/>
                <a:cs typeface="Quattrocento Sans"/>
                <a:sym typeface="Quattrocento Sans"/>
              </a:rPr>
            </a:br>
            <a:br>
              <a:rPr b="1" i="0" lang="en-US" sz="1800">
                <a:solidFill>
                  <a:srgbClr val="FFD700"/>
                </a:solidFill>
                <a:latin typeface="Quattrocento Sans"/>
                <a:ea typeface="Quattrocento Sans"/>
                <a:cs typeface="Quattrocento Sans"/>
                <a:sym typeface="Quattrocento Sans"/>
              </a:rPr>
            </a:br>
            <a:r>
              <a:rPr b="1" i="0" lang="en-US" sz="1800">
                <a:solidFill>
                  <a:srgbClr val="92D050"/>
                </a:solidFill>
                <a:latin typeface="Quattrocento Sans"/>
                <a:ea typeface="Quattrocento Sans"/>
                <a:cs typeface="Quattrocento Sans"/>
                <a:sym typeface="Quattrocento Sans"/>
              </a:rPr>
              <a:t>200+ million Nigerians</a:t>
            </a:r>
            <a:r>
              <a:rPr b="0" i="0" lang="en-US" sz="1800">
                <a:solidFill>
                  <a:srgbClr val="92D050"/>
                </a:solidFill>
                <a:latin typeface="Quattrocento Sans"/>
                <a:ea typeface="Quattrocento Sans"/>
                <a:cs typeface="Quattrocento Sans"/>
                <a:sym typeface="Quattrocento Sans"/>
              </a:rPr>
              <a:t> </a:t>
            </a:r>
            <a:r>
              <a:rPr b="0" i="0" lang="en-US" sz="1800">
                <a:solidFill>
                  <a:srgbClr val="FFFFFF"/>
                </a:solidFill>
                <a:latin typeface="Quattrocento Sans"/>
                <a:ea typeface="Quattrocento Sans"/>
                <a:cs typeface="Quattrocento Sans"/>
                <a:sym typeface="Quattrocento Sans"/>
              </a:rPr>
              <a:t>lack accessible indigenous language learning tools</a:t>
            </a:r>
            <a:br>
              <a:rPr b="0" i="0" lang="en-US" sz="1800">
                <a:solidFill>
                  <a:srgbClr val="FFFFFF"/>
                </a:solidFill>
                <a:latin typeface="Quattrocento Sans"/>
                <a:ea typeface="Quattrocento Sans"/>
                <a:cs typeface="Quattrocento Sans"/>
                <a:sym typeface="Quattrocento Sans"/>
              </a:rPr>
            </a:br>
            <a:br>
              <a:rPr b="0" i="0" lang="en-US" sz="1800">
                <a:solidFill>
                  <a:srgbClr val="FFFFFF"/>
                </a:solidFill>
                <a:latin typeface="Quattrocento Sans"/>
                <a:ea typeface="Quattrocento Sans"/>
                <a:cs typeface="Quattrocento Sans"/>
                <a:sym typeface="Quattrocento Sans"/>
              </a:rPr>
            </a:br>
            <a:r>
              <a:rPr b="1" i="0" lang="en-US" sz="1800">
                <a:solidFill>
                  <a:srgbClr val="92D050"/>
                </a:solidFill>
                <a:latin typeface="Quattrocento Sans"/>
                <a:ea typeface="Quattrocento Sans"/>
                <a:cs typeface="Quattrocento Sans"/>
                <a:sym typeface="Quattrocento Sans"/>
              </a:rPr>
              <a:t>17+ million diaspora</a:t>
            </a:r>
            <a:r>
              <a:rPr b="0" i="0" lang="en-US" sz="1800">
                <a:solidFill>
                  <a:srgbClr val="92D050"/>
                </a:solidFill>
                <a:latin typeface="Quattrocento Sans"/>
                <a:ea typeface="Quattrocento Sans"/>
                <a:cs typeface="Quattrocento Sans"/>
                <a:sym typeface="Quattrocento Sans"/>
              </a:rPr>
              <a:t> </a:t>
            </a:r>
            <a:r>
              <a:rPr b="0" i="0" lang="en-US" sz="1800">
                <a:solidFill>
                  <a:srgbClr val="FFFFFF"/>
                </a:solidFill>
                <a:latin typeface="Quattrocento Sans"/>
                <a:ea typeface="Quattrocento Sans"/>
                <a:cs typeface="Quattrocento Sans"/>
                <a:sym typeface="Quattrocento Sans"/>
              </a:rPr>
              <a:t>members struggle with cultural connection</a:t>
            </a:r>
            <a:br>
              <a:rPr b="0" i="0" lang="en-US" sz="1800">
                <a:solidFill>
                  <a:srgbClr val="FFFFFF"/>
                </a:solidFill>
                <a:latin typeface="Quattrocento Sans"/>
                <a:ea typeface="Quattrocento Sans"/>
                <a:cs typeface="Quattrocento Sans"/>
                <a:sym typeface="Quattrocento Sans"/>
              </a:rPr>
            </a:br>
            <a:r>
              <a:rPr b="0" i="0" lang="en-US" sz="1800">
                <a:solidFill>
                  <a:srgbClr val="FFFFFF"/>
                </a:solidFill>
                <a:latin typeface="Quattrocento Sans"/>
                <a:ea typeface="Quattrocento Sans"/>
                <a:cs typeface="Quattrocento Sans"/>
                <a:sym typeface="Quattrocento Sans"/>
              </a:rPr>
              <a:t>Current solutions are non-existent or culturally inappropriate</a:t>
            </a:r>
            <a:br>
              <a:rPr b="0" i="0" lang="en-US" sz="1800">
                <a:solidFill>
                  <a:srgbClr val="FFFFFF"/>
                </a:solidFill>
                <a:latin typeface="Quattrocento Sans"/>
                <a:ea typeface="Quattrocento Sans"/>
                <a:cs typeface="Quattrocento Sans"/>
                <a:sym typeface="Quattrocento Sans"/>
              </a:rPr>
            </a:br>
            <a:endParaRPr sz="1800">
              <a:latin typeface="Alexandria ExtraBold"/>
              <a:ea typeface="Alexandria ExtraBold"/>
              <a:cs typeface="Alexandria ExtraBold"/>
              <a:sym typeface="Alexandria ExtraBold"/>
            </a:endParaRPr>
          </a:p>
        </p:txBody>
      </p:sp>
      <p:sp>
        <p:nvSpPr>
          <p:cNvPr id="419" name="Google Shape;419;p32"/>
          <p:cNvSpPr txBox="1"/>
          <p:nvPr>
            <p:ph idx="2" type="title"/>
          </p:nvPr>
        </p:nvSpPr>
        <p:spPr>
          <a:xfrm>
            <a:off x="386075" y="749908"/>
            <a:ext cx="8119500" cy="553968"/>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2400">
                <a:solidFill>
                  <a:srgbClr val="92D050"/>
                </a:solidFill>
              </a:rPr>
              <a:t>Executive Summary</a:t>
            </a:r>
            <a:endParaRPr b="1" sz="2400">
              <a:solidFill>
                <a:srgbClr val="92D050"/>
              </a:solidFill>
            </a:endParaRPr>
          </a:p>
        </p:txBody>
      </p:sp>
      <p:sp>
        <p:nvSpPr>
          <p:cNvPr id="420" name="Google Shape;420;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421" name="Google Shape;421;p32"/>
          <p:cNvSpPr txBox="1"/>
          <p:nvPr/>
        </p:nvSpPr>
        <p:spPr>
          <a:xfrm>
            <a:off x="4572001" y="1920949"/>
            <a:ext cx="3933574" cy="2531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D700"/>
                </a:solidFill>
                <a:latin typeface="Quattrocento Sans"/>
                <a:ea typeface="Quattrocento Sans"/>
                <a:cs typeface="Quattrocento Sans"/>
                <a:sym typeface="Quattrocento Sans"/>
              </a:rPr>
              <a:t>Our Solution</a:t>
            </a:r>
            <a:endParaRPr/>
          </a:p>
          <a:p>
            <a:pPr indent="0" lvl="0" marL="0" marR="0" rtl="0" algn="l">
              <a:lnSpc>
                <a:spcPct val="100000"/>
              </a:lnSpc>
              <a:spcBef>
                <a:spcPts val="1500"/>
              </a:spcBef>
              <a:spcAft>
                <a:spcPts val="0"/>
              </a:spcAft>
              <a:buNone/>
            </a:pPr>
            <a:r>
              <a:rPr b="0" i="0" lang="en-US" sz="1800" u="none" cap="none" strike="noStrike">
                <a:solidFill>
                  <a:srgbClr val="FFFFFF"/>
                </a:solidFill>
                <a:latin typeface="Quattrocento Sans"/>
                <a:ea typeface="Quattrocento Sans"/>
                <a:cs typeface="Quattrocento Sans"/>
                <a:sym typeface="Quattrocento Sans"/>
              </a:rPr>
              <a:t>AI companion for authentic Nigerian language learning</a:t>
            </a:r>
            <a:endParaRPr/>
          </a:p>
          <a:p>
            <a:pPr indent="0" lvl="0" marL="0" marR="0" rtl="0" algn="l">
              <a:lnSpc>
                <a:spcPct val="100000"/>
              </a:lnSpc>
              <a:spcBef>
                <a:spcPts val="750"/>
              </a:spcBef>
              <a:spcAft>
                <a:spcPts val="0"/>
              </a:spcAft>
              <a:buNone/>
            </a:pPr>
            <a:r>
              <a:rPr b="0" i="0" lang="en-US" sz="1800" u="none" cap="none" strike="noStrike">
                <a:solidFill>
                  <a:srgbClr val="FFFFFF"/>
                </a:solidFill>
                <a:latin typeface="Quattrocento Sans"/>
                <a:ea typeface="Quattrocento Sans"/>
                <a:cs typeface="Quattrocento Sans"/>
                <a:sym typeface="Quattrocento Sans"/>
              </a:rPr>
              <a:t>Focus on </a:t>
            </a:r>
            <a:r>
              <a:rPr b="1" i="0" lang="en-US" sz="1800" u="none" cap="none" strike="noStrike">
                <a:solidFill>
                  <a:srgbClr val="92D050"/>
                </a:solidFill>
                <a:latin typeface="Quattrocento Sans"/>
                <a:ea typeface="Quattrocento Sans"/>
                <a:cs typeface="Quattrocento Sans"/>
                <a:sym typeface="Quattrocento Sans"/>
              </a:rPr>
              <a:t>Yoruba, Igbo, and Hausa</a:t>
            </a:r>
            <a:endParaRPr b="0" i="0" sz="1800" u="none" cap="none" strike="noStrike">
              <a:solidFill>
                <a:srgbClr val="92D050"/>
              </a:solidFill>
              <a:latin typeface="Quattrocento Sans"/>
              <a:ea typeface="Quattrocento Sans"/>
              <a:cs typeface="Quattrocento Sans"/>
              <a:sym typeface="Quattrocento Sans"/>
            </a:endParaRPr>
          </a:p>
          <a:p>
            <a:pPr indent="0" lvl="0" marL="0" marR="0" rtl="0" algn="l">
              <a:lnSpc>
                <a:spcPct val="100000"/>
              </a:lnSpc>
              <a:spcBef>
                <a:spcPts val="750"/>
              </a:spcBef>
              <a:spcAft>
                <a:spcPts val="0"/>
              </a:spcAft>
              <a:buNone/>
            </a:pPr>
            <a:r>
              <a:rPr b="0" i="0" lang="en-US" sz="1800" u="none" cap="none" strike="noStrike">
                <a:solidFill>
                  <a:srgbClr val="FFFFFF"/>
                </a:solidFill>
                <a:latin typeface="Quattrocento Sans"/>
                <a:ea typeface="Quattrocento Sans"/>
                <a:cs typeface="Quattrocento Sans"/>
                <a:sym typeface="Quattrocento Sans"/>
              </a:rPr>
              <a:t>Cultural context that honors Nigerian heritage</a:t>
            </a:r>
            <a:endParaRPr/>
          </a:p>
          <a:p>
            <a:pPr indent="0" lvl="0" marL="0" marR="0" rtl="0" algn="l">
              <a:lnSpc>
                <a:spcPct val="100000"/>
              </a:lnSpc>
              <a:spcBef>
                <a:spcPts val="750"/>
              </a:spcBef>
              <a:spcAft>
                <a:spcPts val="0"/>
              </a:spcAft>
              <a:buNone/>
            </a:pPr>
            <a:r>
              <a:rPr b="0" i="0" lang="en-US" sz="1800" u="none" cap="none" strike="noStrike">
                <a:solidFill>
                  <a:srgbClr val="FFFFFF"/>
                </a:solidFill>
                <a:latin typeface="Quattrocento Sans"/>
                <a:ea typeface="Quattrocento Sans"/>
                <a:cs typeface="Quattrocento Sans"/>
                <a:sym typeface="Quattrocento Sans"/>
              </a:rPr>
              <a:t>Accessible anywhere, anytime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386075" y="1838350"/>
            <a:ext cx="3214818" cy="2545667"/>
          </a:xfrm>
          <a:prstGeom prst="rect">
            <a:avLst/>
          </a:prstGeom>
          <a:noFill/>
          <a:ln>
            <a:noFill/>
          </a:ln>
        </p:spPr>
        <p:txBody>
          <a:bodyPr anchorCtr="0" anchor="t" bIns="91425" lIns="91425" spcFirstLastPara="1" rIns="91425" wrap="square" tIns="91425">
            <a:spAutoFit/>
          </a:bodyPr>
          <a:lstStyle/>
          <a:p>
            <a:pPr indent="0" lvl="0" marL="0" rtl="0" algn="l">
              <a:lnSpc>
                <a:spcPct val="87000"/>
              </a:lnSpc>
              <a:spcBef>
                <a:spcPts val="0"/>
              </a:spcBef>
              <a:spcAft>
                <a:spcPts val="1500"/>
              </a:spcAft>
              <a:buSzPts val="2800"/>
              <a:buNone/>
            </a:pPr>
            <a:r>
              <a:rPr b="1" i="0" lang="en-US" sz="1800">
                <a:solidFill>
                  <a:srgbClr val="FFD700"/>
                </a:solidFill>
                <a:latin typeface="Quattrocento Sans"/>
                <a:ea typeface="Quattrocento Sans"/>
                <a:cs typeface="Quattrocento Sans"/>
                <a:sym typeface="Quattrocento Sans"/>
              </a:rPr>
              <a:t>Research Conducted</a:t>
            </a:r>
            <a:br>
              <a:rPr b="1" i="0" lang="en-US" sz="1800">
                <a:solidFill>
                  <a:srgbClr val="FFD700"/>
                </a:solidFill>
                <a:latin typeface="Quattrocento Sans"/>
                <a:ea typeface="Quattrocento Sans"/>
                <a:cs typeface="Quattrocento Sans"/>
                <a:sym typeface="Quattrocento Sans"/>
              </a:rPr>
            </a:br>
            <a:br>
              <a:rPr b="1" i="0" lang="en-US" sz="1800">
                <a:solidFill>
                  <a:srgbClr val="FFD700"/>
                </a:solidFill>
                <a:latin typeface="Quattrocento Sans"/>
                <a:ea typeface="Quattrocento Sans"/>
                <a:cs typeface="Quattrocento Sans"/>
                <a:sym typeface="Quattrocento Sans"/>
              </a:rPr>
            </a:br>
            <a:r>
              <a:rPr b="1" i="0" lang="en-US" sz="1800">
                <a:solidFill>
                  <a:srgbClr val="FFD700"/>
                </a:solidFill>
                <a:latin typeface="Quattrocento Sans"/>
                <a:ea typeface="Quattrocento Sans"/>
                <a:cs typeface="Quattrocento Sans"/>
                <a:sym typeface="Quattrocento Sans"/>
              </a:rPr>
              <a:t>47</a:t>
            </a:r>
            <a:r>
              <a:rPr b="0" i="0" lang="en-US" sz="1800">
                <a:solidFill>
                  <a:srgbClr val="FFFFFF"/>
                </a:solidFill>
                <a:latin typeface="Quattrocento Sans"/>
                <a:ea typeface="Quattrocento Sans"/>
                <a:cs typeface="Quattrocento Sans"/>
                <a:sym typeface="Quattrocento Sans"/>
              </a:rPr>
              <a:t> user interviews (diaspora)</a:t>
            </a:r>
            <a:br>
              <a:rPr b="0" i="0" lang="en-US" sz="1800">
                <a:solidFill>
                  <a:srgbClr val="FFFFFF"/>
                </a:solidFill>
                <a:latin typeface="Quattrocento Sans"/>
                <a:ea typeface="Quattrocento Sans"/>
                <a:cs typeface="Quattrocento Sans"/>
                <a:sym typeface="Quattrocento Sans"/>
              </a:rPr>
            </a:br>
            <a:r>
              <a:rPr b="1" i="0" lang="en-US" sz="1800">
                <a:solidFill>
                  <a:srgbClr val="FFD700"/>
                </a:solidFill>
                <a:latin typeface="Quattrocento Sans"/>
                <a:ea typeface="Quattrocento Sans"/>
                <a:cs typeface="Quattrocento Sans"/>
                <a:sym typeface="Quattrocento Sans"/>
              </a:rPr>
              <a:t>62</a:t>
            </a:r>
            <a:r>
              <a:rPr b="0" i="0" lang="en-US" sz="1800">
                <a:solidFill>
                  <a:srgbClr val="FFFFFF"/>
                </a:solidFill>
                <a:latin typeface="Quattrocento Sans"/>
                <a:ea typeface="Quattrocento Sans"/>
                <a:cs typeface="Quattrocento Sans"/>
                <a:sym typeface="Quattrocento Sans"/>
              </a:rPr>
              <a:t> surveys (Nigerian students)</a:t>
            </a:r>
            <a:br>
              <a:rPr b="0" i="0" lang="en-US" sz="1800">
                <a:solidFill>
                  <a:srgbClr val="FFFFFF"/>
                </a:solidFill>
                <a:latin typeface="Quattrocento Sans"/>
                <a:ea typeface="Quattrocento Sans"/>
                <a:cs typeface="Quattrocento Sans"/>
                <a:sym typeface="Quattrocento Sans"/>
              </a:rPr>
            </a:br>
            <a:r>
              <a:rPr b="1" i="0" lang="en-US" sz="1800">
                <a:solidFill>
                  <a:srgbClr val="FFD700"/>
                </a:solidFill>
                <a:latin typeface="Quattrocento Sans"/>
                <a:ea typeface="Quattrocento Sans"/>
                <a:cs typeface="Quattrocento Sans"/>
                <a:sym typeface="Quattrocento Sans"/>
              </a:rPr>
              <a:t>12</a:t>
            </a:r>
            <a:r>
              <a:rPr b="0" i="0" lang="en-US" sz="1800">
                <a:solidFill>
                  <a:srgbClr val="FFFFFF"/>
                </a:solidFill>
                <a:latin typeface="Quattrocento Sans"/>
                <a:ea typeface="Quattrocento Sans"/>
                <a:cs typeface="Quattrocento Sans"/>
                <a:sym typeface="Quattrocento Sans"/>
              </a:rPr>
              <a:t> focus groups (parents)</a:t>
            </a:r>
            <a:br>
              <a:rPr b="0" i="0" lang="en-US" sz="1800">
                <a:solidFill>
                  <a:srgbClr val="FFFFFF"/>
                </a:solidFill>
                <a:latin typeface="Quattrocento Sans"/>
                <a:ea typeface="Quattrocento Sans"/>
                <a:cs typeface="Quattrocento Sans"/>
                <a:sym typeface="Quattrocento Sans"/>
              </a:rPr>
            </a:br>
            <a:r>
              <a:rPr b="1" i="0" lang="en-US" sz="1800">
                <a:solidFill>
                  <a:srgbClr val="FFD700"/>
                </a:solidFill>
                <a:latin typeface="Quattrocento Sans"/>
                <a:ea typeface="Quattrocento Sans"/>
                <a:cs typeface="Quattrocento Sans"/>
                <a:sym typeface="Quattrocento Sans"/>
              </a:rPr>
              <a:t>8</a:t>
            </a:r>
            <a:r>
              <a:rPr b="0" i="0" lang="en-US" sz="1800">
                <a:solidFill>
                  <a:srgbClr val="FFFFFF"/>
                </a:solidFill>
                <a:latin typeface="Quattrocento Sans"/>
                <a:ea typeface="Quattrocento Sans"/>
                <a:cs typeface="Quattrocento Sans"/>
                <a:sym typeface="Quattrocento Sans"/>
              </a:rPr>
              <a:t> expert interviews (linguists)</a:t>
            </a:r>
            <a:br>
              <a:rPr b="0" i="0" lang="en-US" sz="1800">
                <a:solidFill>
                  <a:srgbClr val="FFFFFF"/>
                </a:solidFill>
                <a:latin typeface="Quattrocento Sans"/>
                <a:ea typeface="Quattrocento Sans"/>
                <a:cs typeface="Quattrocento Sans"/>
                <a:sym typeface="Quattrocento Sans"/>
              </a:rPr>
            </a:br>
            <a:br>
              <a:rPr b="0" i="0" lang="en-US" sz="1800">
                <a:solidFill>
                  <a:srgbClr val="FFFFFF"/>
                </a:solidFill>
                <a:latin typeface="Quattrocento Sans"/>
                <a:ea typeface="Quattrocento Sans"/>
                <a:cs typeface="Quattrocento Sans"/>
                <a:sym typeface="Quattrocento Sans"/>
              </a:rPr>
            </a:br>
            <a:endParaRPr sz="1800">
              <a:latin typeface="Alexandria ExtraBold"/>
              <a:ea typeface="Alexandria ExtraBold"/>
              <a:cs typeface="Alexandria ExtraBold"/>
              <a:sym typeface="Alexandria ExtraBold"/>
            </a:endParaRPr>
          </a:p>
        </p:txBody>
      </p:sp>
      <p:sp>
        <p:nvSpPr>
          <p:cNvPr id="427" name="Google Shape;427;p33"/>
          <p:cNvSpPr txBox="1"/>
          <p:nvPr>
            <p:ph idx="2" type="title"/>
          </p:nvPr>
        </p:nvSpPr>
        <p:spPr>
          <a:xfrm>
            <a:off x="386075" y="749908"/>
            <a:ext cx="8119500" cy="920735"/>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875"/>
              </a:spcAft>
              <a:buSzPts val="2800"/>
              <a:buNone/>
            </a:pPr>
            <a:r>
              <a:rPr b="1" i="0" lang="en-US" sz="3200">
                <a:solidFill>
                  <a:srgbClr val="00FF87"/>
                </a:solidFill>
                <a:latin typeface="Quattrocento Sans"/>
                <a:ea typeface="Quattrocento Sans"/>
                <a:cs typeface="Quattrocento Sans"/>
                <a:sym typeface="Quattrocento Sans"/>
              </a:rPr>
              <a:t>Market Research Insights</a:t>
            </a:r>
            <a:endParaRPr/>
          </a:p>
        </p:txBody>
      </p:sp>
      <p:sp>
        <p:nvSpPr>
          <p:cNvPr id="428" name="Google Shape;428;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429" name="Google Shape;429;p33"/>
          <p:cNvSpPr txBox="1"/>
          <p:nvPr/>
        </p:nvSpPr>
        <p:spPr>
          <a:xfrm>
            <a:off x="4572001" y="1920949"/>
            <a:ext cx="3933574" cy="18235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D700"/>
                </a:solidFill>
                <a:latin typeface="Quattrocento Sans"/>
                <a:ea typeface="Quattrocento Sans"/>
                <a:cs typeface="Quattrocento Sans"/>
                <a:sym typeface="Quattrocento Sans"/>
              </a:rPr>
              <a:t>Key Pain Points</a:t>
            </a:r>
            <a:endParaRPr/>
          </a:p>
          <a:p>
            <a:pPr indent="-101600" lvl="0" marL="0" marR="0" rtl="0" algn="l">
              <a:lnSpc>
                <a:spcPct val="100000"/>
              </a:lnSpc>
              <a:spcBef>
                <a:spcPts val="1500"/>
              </a:spcBef>
              <a:spcAft>
                <a:spcPts val="0"/>
              </a:spcAft>
              <a:buClr>
                <a:srgbClr val="000000"/>
              </a:buClr>
              <a:buSzPts val="1600"/>
              <a:buFont typeface="Arial"/>
              <a:buChar char="•"/>
            </a:pPr>
            <a:r>
              <a:rPr b="1" i="0" lang="en-US" sz="1600" u="none" cap="none" strike="noStrike">
                <a:solidFill>
                  <a:srgbClr val="FFD700"/>
                </a:solidFill>
                <a:latin typeface="Quattrocento Sans"/>
                <a:ea typeface="Quattrocento Sans"/>
                <a:cs typeface="Quattrocento Sans"/>
                <a:sym typeface="Quattrocento Sans"/>
              </a:rPr>
              <a:t>73%</a:t>
            </a:r>
            <a:r>
              <a:rPr b="0" i="0" lang="en-US" sz="1600" u="none" cap="none" strike="noStrike">
                <a:solidFill>
                  <a:srgbClr val="FFFFFF"/>
                </a:solidFill>
                <a:latin typeface="Quattrocento Sans"/>
                <a:ea typeface="Quattrocento Sans"/>
                <a:cs typeface="Quattrocento Sans"/>
                <a:sym typeface="Quattrocento Sans"/>
              </a:rPr>
              <a:t> feel culturally disconnected</a:t>
            </a:r>
            <a:endParaRPr/>
          </a:p>
          <a:p>
            <a:pPr indent="-101600" lvl="0" marL="0" marR="0" rtl="0" algn="l">
              <a:lnSpc>
                <a:spcPct val="100000"/>
              </a:lnSpc>
              <a:spcBef>
                <a:spcPts val="750"/>
              </a:spcBef>
              <a:spcAft>
                <a:spcPts val="0"/>
              </a:spcAft>
              <a:buClr>
                <a:srgbClr val="000000"/>
              </a:buClr>
              <a:buSzPts val="1600"/>
              <a:buFont typeface="Arial"/>
              <a:buChar char="•"/>
            </a:pPr>
            <a:r>
              <a:rPr b="1" i="0" lang="en-US" sz="1600" u="none" cap="none" strike="noStrike">
                <a:solidFill>
                  <a:srgbClr val="FFD700"/>
                </a:solidFill>
                <a:latin typeface="Quattrocento Sans"/>
                <a:ea typeface="Quattrocento Sans"/>
                <a:cs typeface="Quattrocento Sans"/>
                <a:sym typeface="Quattrocento Sans"/>
              </a:rPr>
              <a:t>68%</a:t>
            </a:r>
            <a:r>
              <a:rPr b="0" i="0" lang="en-US" sz="1600" u="none" cap="none" strike="noStrike">
                <a:solidFill>
                  <a:srgbClr val="FFFFFF"/>
                </a:solidFill>
                <a:latin typeface="Quattrocento Sans"/>
                <a:ea typeface="Quattrocento Sans"/>
                <a:cs typeface="Quattrocento Sans"/>
                <a:sym typeface="Quattrocento Sans"/>
              </a:rPr>
              <a:t> can't communicate with elders</a:t>
            </a:r>
            <a:endParaRPr/>
          </a:p>
          <a:p>
            <a:pPr indent="-101600" lvl="0" marL="0" marR="0" rtl="0" algn="l">
              <a:lnSpc>
                <a:spcPct val="100000"/>
              </a:lnSpc>
              <a:spcBef>
                <a:spcPts val="750"/>
              </a:spcBef>
              <a:spcAft>
                <a:spcPts val="0"/>
              </a:spcAft>
              <a:buClr>
                <a:srgbClr val="000000"/>
              </a:buClr>
              <a:buSzPts val="1600"/>
              <a:buFont typeface="Arial"/>
              <a:buChar char="•"/>
            </a:pPr>
            <a:r>
              <a:rPr b="1" i="0" lang="en-US" sz="1600" u="none" cap="none" strike="noStrike">
                <a:solidFill>
                  <a:srgbClr val="FFD700"/>
                </a:solidFill>
                <a:latin typeface="Quattrocento Sans"/>
                <a:ea typeface="Quattrocento Sans"/>
                <a:cs typeface="Quattrocento Sans"/>
                <a:sym typeface="Quattrocento Sans"/>
              </a:rPr>
              <a:t>45%</a:t>
            </a:r>
            <a:r>
              <a:rPr b="0" i="0" lang="en-US" sz="1600" u="none" cap="none" strike="noStrike">
                <a:solidFill>
                  <a:srgbClr val="FFFFFF"/>
                </a:solidFill>
                <a:latin typeface="Quattrocento Sans"/>
                <a:ea typeface="Quattrocento Sans"/>
                <a:cs typeface="Quattrocento Sans"/>
                <a:sym typeface="Quattrocento Sans"/>
              </a:rPr>
              <a:t> need languages for business</a:t>
            </a:r>
            <a:endParaRPr/>
          </a:p>
          <a:p>
            <a:pPr indent="-101600" lvl="0" marL="0" marR="0" rtl="0" algn="l">
              <a:lnSpc>
                <a:spcPct val="100000"/>
              </a:lnSpc>
              <a:spcBef>
                <a:spcPts val="750"/>
              </a:spcBef>
              <a:spcAft>
                <a:spcPts val="0"/>
              </a:spcAft>
              <a:buClr>
                <a:srgbClr val="000000"/>
              </a:buClr>
              <a:buSzPts val="1600"/>
              <a:buFont typeface="Arial"/>
              <a:buChar char="•"/>
            </a:pPr>
            <a:r>
              <a:rPr b="0" i="0" lang="en-US" sz="1600" u="none" cap="none" strike="noStrike">
                <a:solidFill>
                  <a:srgbClr val="FFFFFF"/>
                </a:solidFill>
                <a:latin typeface="Quattrocento Sans"/>
                <a:ea typeface="Quattrocento Sans"/>
                <a:cs typeface="Quattrocento Sans"/>
                <a:sym typeface="Quattrocento Sans"/>
              </a:rPr>
              <a:t>Only 2 existing apps with poor UX</a:t>
            </a:r>
            <a:endParaRPr/>
          </a:p>
        </p:txBody>
      </p:sp>
      <p:sp>
        <p:nvSpPr>
          <p:cNvPr id="430" name="Google Shape;430;p33"/>
          <p:cNvSpPr/>
          <p:nvPr/>
        </p:nvSpPr>
        <p:spPr>
          <a:xfrm>
            <a:off x="968122" y="4075814"/>
            <a:ext cx="6337005" cy="674037"/>
          </a:xfrm>
          <a:prstGeom prst="roundRect">
            <a:avLst>
              <a:gd fmla="val 16667"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Primary Motivation:</a:t>
            </a:r>
            <a:r>
              <a:rPr b="0" i="0" lang="en-US" sz="1400" u="none" cap="none" strike="noStrike">
                <a:solidFill>
                  <a:srgbClr val="FFFFFF"/>
                </a:solidFill>
                <a:latin typeface="Quattrocento Sans"/>
                <a:ea typeface="Quattrocento Sans"/>
                <a:cs typeface="Quattrocento Sans"/>
                <a:sym typeface="Quattrocento Sans"/>
              </a:rPr>
              <a:t> Cultural Identity (89% of respondents)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sp>
        <p:nvSpPr>
          <p:cNvPr id="435" name="Google Shape;435;p34"/>
          <p:cNvSpPr txBox="1"/>
          <p:nvPr>
            <p:ph idx="4294967295" type="title"/>
          </p:nvPr>
        </p:nvSpPr>
        <p:spPr>
          <a:xfrm>
            <a:off x="122300" y="1018332"/>
            <a:ext cx="8637979" cy="1484992"/>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500"/>
              </a:spcAft>
              <a:buSzPts val="2800"/>
              <a:buNone/>
            </a:pPr>
            <a:r>
              <a:rPr b="1" i="0" lang="en-US" sz="2000">
                <a:solidFill>
                  <a:srgbClr val="00FF87"/>
                </a:solidFill>
                <a:latin typeface="Quattrocento Sans"/>
                <a:ea typeface="Quattrocento Sans"/>
                <a:cs typeface="Quattrocento Sans"/>
                <a:sym typeface="Quattrocento Sans"/>
              </a:rPr>
              <a:t>"Bridge generational and geographical gaps through accessible Nigerian language learning"</a:t>
            </a:r>
            <a:br>
              <a:rPr b="1" i="0" lang="en-US" sz="2000">
                <a:solidFill>
                  <a:srgbClr val="00FF87"/>
                </a:solidFill>
                <a:latin typeface="Quattrocento Sans"/>
                <a:ea typeface="Quattrocento Sans"/>
                <a:cs typeface="Quattrocento Sans"/>
                <a:sym typeface="Quattrocento Sans"/>
              </a:rPr>
            </a:br>
            <a:endParaRPr b="1" i="0" sz="3200">
              <a:solidFill>
                <a:srgbClr val="00FF87"/>
              </a:solidFill>
              <a:latin typeface="Quattrocento Sans"/>
              <a:ea typeface="Quattrocento Sans"/>
              <a:cs typeface="Quattrocento Sans"/>
              <a:sym typeface="Quattrocento Sans"/>
            </a:endParaRPr>
          </a:p>
        </p:txBody>
      </p:sp>
      <p:sp>
        <p:nvSpPr>
          <p:cNvPr id="436" name="Google Shape;436;p34"/>
          <p:cNvSpPr txBox="1"/>
          <p:nvPr>
            <p:ph idx="4294967295" type="sldNum"/>
          </p:nvPr>
        </p:nvSpPr>
        <p:spPr>
          <a:xfrm>
            <a:off x="8594725" y="4749800"/>
            <a:ext cx="549275" cy="3937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437" name="Google Shape;437;p34"/>
          <p:cNvSpPr txBox="1"/>
          <p:nvPr/>
        </p:nvSpPr>
        <p:spPr>
          <a:xfrm>
            <a:off x="4648429" y="2336612"/>
            <a:ext cx="4220933" cy="18235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D700"/>
                </a:solidFill>
                <a:latin typeface="Quattrocento Sans"/>
                <a:ea typeface="Quattrocento Sans"/>
                <a:cs typeface="Quattrocento Sans"/>
                <a:sym typeface="Quattrocento Sans"/>
              </a:rPr>
              <a:t>Development Phases</a:t>
            </a:r>
            <a:endParaRPr/>
          </a:p>
          <a:p>
            <a:pPr indent="-101600" lvl="0" marL="0" marR="0" rtl="0" algn="l">
              <a:lnSpc>
                <a:spcPct val="100000"/>
              </a:lnSpc>
              <a:spcBef>
                <a:spcPts val="1500"/>
              </a:spcBef>
              <a:spcAft>
                <a:spcPts val="0"/>
              </a:spcAft>
              <a:buClr>
                <a:srgbClr val="000000"/>
              </a:buClr>
              <a:buSzPts val="1600"/>
              <a:buFont typeface="Arial"/>
              <a:buChar char="•"/>
            </a:pPr>
            <a:r>
              <a:rPr b="1" i="0" lang="en-US" sz="1600" u="none" cap="none" strike="noStrike">
                <a:solidFill>
                  <a:srgbClr val="FFFFFF"/>
                </a:solidFill>
                <a:latin typeface="Quattrocento Sans"/>
                <a:ea typeface="Quattrocento Sans"/>
                <a:cs typeface="Quattrocento Sans"/>
                <a:sym typeface="Quattrocento Sans"/>
              </a:rPr>
              <a:t>Phase 1:</a:t>
            </a:r>
            <a:r>
              <a:rPr b="0" i="0" lang="en-US" sz="1600" u="none" cap="none" strike="noStrike">
                <a:solidFill>
                  <a:srgbClr val="FFFFFF"/>
                </a:solidFill>
                <a:latin typeface="Quattrocento Sans"/>
                <a:ea typeface="Quattrocento Sans"/>
                <a:cs typeface="Quattrocento Sans"/>
                <a:sym typeface="Quattrocento Sans"/>
              </a:rPr>
              <a:t> Yoruba conversational AI</a:t>
            </a:r>
            <a:endParaRPr/>
          </a:p>
          <a:p>
            <a:pPr indent="-101600" lvl="0" marL="0" marR="0" rtl="0" algn="l">
              <a:lnSpc>
                <a:spcPct val="100000"/>
              </a:lnSpc>
              <a:spcBef>
                <a:spcPts val="750"/>
              </a:spcBef>
              <a:spcAft>
                <a:spcPts val="0"/>
              </a:spcAft>
              <a:buClr>
                <a:srgbClr val="000000"/>
              </a:buClr>
              <a:buSzPts val="1600"/>
              <a:buFont typeface="Arial"/>
              <a:buChar char="•"/>
            </a:pPr>
            <a:r>
              <a:rPr b="1" i="0" lang="en-US" sz="1600" u="none" cap="none" strike="noStrike">
                <a:solidFill>
                  <a:srgbClr val="FFFFFF"/>
                </a:solidFill>
                <a:latin typeface="Quattrocento Sans"/>
                <a:ea typeface="Quattrocento Sans"/>
                <a:cs typeface="Quattrocento Sans"/>
                <a:sym typeface="Quattrocento Sans"/>
              </a:rPr>
              <a:t>Phase 2:</a:t>
            </a:r>
            <a:r>
              <a:rPr b="0" i="0" lang="en-US" sz="1600" u="none" cap="none" strike="noStrike">
                <a:solidFill>
                  <a:srgbClr val="FFFFFF"/>
                </a:solidFill>
                <a:latin typeface="Quattrocento Sans"/>
                <a:ea typeface="Quattrocento Sans"/>
                <a:cs typeface="Quattrocento Sans"/>
                <a:sym typeface="Quattrocento Sans"/>
              </a:rPr>
              <a:t> Multi-language (Igbo, Hausa)</a:t>
            </a:r>
            <a:endParaRPr/>
          </a:p>
          <a:p>
            <a:pPr indent="-101600" lvl="0" marL="0" marR="0" rtl="0" algn="l">
              <a:lnSpc>
                <a:spcPct val="100000"/>
              </a:lnSpc>
              <a:spcBef>
                <a:spcPts val="750"/>
              </a:spcBef>
              <a:spcAft>
                <a:spcPts val="0"/>
              </a:spcAft>
              <a:buClr>
                <a:srgbClr val="000000"/>
              </a:buClr>
              <a:buSzPts val="1600"/>
              <a:buFont typeface="Arial"/>
              <a:buChar char="•"/>
            </a:pPr>
            <a:r>
              <a:rPr b="1" i="0" lang="en-US" sz="1600" u="none" cap="none" strike="noStrike">
                <a:solidFill>
                  <a:srgbClr val="FFFFFF"/>
                </a:solidFill>
                <a:latin typeface="Quattrocento Sans"/>
                <a:ea typeface="Quattrocento Sans"/>
                <a:cs typeface="Quattrocento Sans"/>
                <a:sym typeface="Quattrocento Sans"/>
              </a:rPr>
              <a:t>Phase 3:</a:t>
            </a:r>
            <a:r>
              <a:rPr b="0" i="0" lang="en-US" sz="1600" u="none" cap="none" strike="noStrike">
                <a:solidFill>
                  <a:srgbClr val="FFFFFF"/>
                </a:solidFill>
                <a:latin typeface="Quattrocento Sans"/>
                <a:ea typeface="Quattrocento Sans"/>
                <a:cs typeface="Quattrocento Sans"/>
                <a:sym typeface="Quattrocento Sans"/>
              </a:rPr>
              <a:t> Community features</a:t>
            </a:r>
            <a:endParaRPr/>
          </a:p>
          <a:p>
            <a:pPr indent="-101600" lvl="0" marL="0" marR="0" rtl="0" algn="l">
              <a:lnSpc>
                <a:spcPct val="100000"/>
              </a:lnSpc>
              <a:spcBef>
                <a:spcPts val="750"/>
              </a:spcBef>
              <a:spcAft>
                <a:spcPts val="0"/>
              </a:spcAft>
              <a:buClr>
                <a:srgbClr val="000000"/>
              </a:buClr>
              <a:buSzPts val="1600"/>
              <a:buFont typeface="Arial"/>
              <a:buChar char="•"/>
            </a:pPr>
            <a:r>
              <a:rPr b="1" i="0" lang="en-US" sz="1600" u="none" cap="none" strike="noStrike">
                <a:solidFill>
                  <a:srgbClr val="FFFFFF"/>
                </a:solidFill>
                <a:latin typeface="Quattrocento Sans"/>
                <a:ea typeface="Quattrocento Sans"/>
                <a:cs typeface="Quattrocento Sans"/>
                <a:sym typeface="Quattrocento Sans"/>
              </a:rPr>
              <a:t>Phase 4:</a:t>
            </a:r>
            <a:r>
              <a:rPr b="0" i="0" lang="en-US" sz="1600" u="none" cap="none" strike="noStrike">
                <a:solidFill>
                  <a:srgbClr val="FFFFFF"/>
                </a:solidFill>
                <a:latin typeface="Quattrocento Sans"/>
                <a:ea typeface="Quattrocento Sans"/>
                <a:cs typeface="Quattrocento Sans"/>
                <a:sym typeface="Quattrocento Sans"/>
              </a:rPr>
              <a:t> Enterprise solutions</a:t>
            </a:r>
            <a:endParaRPr/>
          </a:p>
        </p:txBody>
      </p:sp>
      <p:sp>
        <p:nvSpPr>
          <p:cNvPr id="438" name="Google Shape;438;p34"/>
          <p:cNvSpPr txBox="1"/>
          <p:nvPr>
            <p:ph type="title"/>
          </p:nvPr>
        </p:nvSpPr>
        <p:spPr>
          <a:xfrm>
            <a:off x="74125" y="287432"/>
            <a:ext cx="8520600" cy="627315"/>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1875"/>
              </a:spcAft>
              <a:buSzPct val="111111"/>
              <a:buNone/>
            </a:pPr>
            <a:r>
              <a:rPr b="1" i="0" lang="en-US">
                <a:solidFill>
                  <a:srgbClr val="00FF87"/>
                </a:solidFill>
                <a:latin typeface="Quattrocento Sans"/>
                <a:ea typeface="Quattrocento Sans"/>
                <a:cs typeface="Quattrocento Sans"/>
                <a:sym typeface="Quattrocento Sans"/>
              </a:rPr>
              <a:t>Product Vision &amp; Strategy</a:t>
            </a:r>
            <a:br>
              <a:rPr b="1" i="0" lang="en-US">
                <a:solidFill>
                  <a:srgbClr val="00FF87"/>
                </a:solidFill>
                <a:latin typeface="Quattrocento Sans"/>
                <a:ea typeface="Quattrocento Sans"/>
                <a:cs typeface="Quattrocento Sans"/>
                <a:sym typeface="Quattrocento Sans"/>
              </a:rPr>
            </a:br>
            <a:endParaRPr/>
          </a:p>
        </p:txBody>
      </p:sp>
      <p:cxnSp>
        <p:nvCxnSpPr>
          <p:cNvPr id="439" name="Google Shape;439;p34"/>
          <p:cNvCxnSpPr/>
          <p:nvPr/>
        </p:nvCxnSpPr>
        <p:spPr>
          <a:xfrm>
            <a:off x="195943" y="938893"/>
            <a:ext cx="8412480" cy="0"/>
          </a:xfrm>
          <a:prstGeom prst="straightConnector1">
            <a:avLst/>
          </a:prstGeom>
          <a:noFill/>
          <a:ln cap="flat" cmpd="sng" w="12700">
            <a:solidFill>
              <a:srgbClr val="92D050"/>
            </a:solidFill>
            <a:prstDash val="solid"/>
            <a:round/>
            <a:headEnd len="sm" w="sm" type="none"/>
            <a:tailEnd len="sm" w="sm" type="none"/>
          </a:ln>
        </p:spPr>
      </p:cxnSp>
      <p:sp>
        <p:nvSpPr>
          <p:cNvPr id="440" name="Google Shape;440;p34"/>
          <p:cNvSpPr txBox="1"/>
          <p:nvPr/>
        </p:nvSpPr>
        <p:spPr>
          <a:xfrm>
            <a:off x="375557" y="2503324"/>
            <a:ext cx="4008664" cy="16568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D700"/>
                </a:solidFill>
                <a:latin typeface="Quattrocento Sans"/>
                <a:ea typeface="Quattrocento Sans"/>
                <a:cs typeface="Quattrocento Sans"/>
                <a:sym typeface="Quattrocento Sans"/>
              </a:rPr>
              <a:t>Our Approach</a:t>
            </a:r>
            <a:endParaRPr/>
          </a:p>
          <a:p>
            <a:pPr indent="0" lvl="0" marL="0" marR="0" rtl="0" algn="l">
              <a:lnSpc>
                <a:spcPct val="100000"/>
              </a:lnSpc>
              <a:spcBef>
                <a:spcPts val="1500"/>
              </a:spcBef>
              <a:spcAft>
                <a:spcPts val="0"/>
              </a:spcAft>
              <a:buClr>
                <a:srgbClr val="000000"/>
              </a:buClr>
              <a:buSzPts val="1600"/>
              <a:buFont typeface="Arial"/>
              <a:buNone/>
            </a:pPr>
            <a:r>
              <a:rPr b="1" i="0" lang="en-US" sz="1600" u="none" cap="none" strike="noStrike">
                <a:solidFill>
                  <a:srgbClr val="FFD700"/>
                </a:solidFill>
                <a:latin typeface="Quattrocento Sans"/>
                <a:ea typeface="Quattrocento Sans"/>
                <a:cs typeface="Quattrocento Sans"/>
                <a:sym typeface="Quattrocento Sans"/>
              </a:rPr>
              <a:t>Cultural-First, Technology-Second</a:t>
            </a:r>
            <a:endParaRPr b="0" i="0" sz="16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1125"/>
              </a:spcBef>
              <a:spcAft>
                <a:spcPts val="0"/>
              </a:spcAft>
              <a:buNone/>
            </a:pPr>
            <a:r>
              <a:rPr b="0" i="0" lang="en-US" sz="1600" u="none" cap="none" strike="noStrike">
                <a:solidFill>
                  <a:srgbClr val="FFFFFF"/>
                </a:solidFill>
                <a:latin typeface="Quattrocento Sans"/>
                <a:ea typeface="Quattrocento Sans"/>
                <a:cs typeface="Quattrocento Sans"/>
                <a:sym typeface="Quattrocento Sans"/>
              </a:rPr>
              <a:t>Every feature serves cultural preservation while leveraging cutting-edge AI technology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5"/>
          <p:cNvSpPr txBox="1"/>
          <p:nvPr>
            <p:ph type="ctrTitle"/>
          </p:nvPr>
        </p:nvSpPr>
        <p:spPr>
          <a:xfrm>
            <a:off x="295795" y="1080118"/>
            <a:ext cx="7759800" cy="55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7000"/>
              </a:lnSpc>
              <a:spcBef>
                <a:spcPts val="0"/>
              </a:spcBef>
              <a:spcAft>
                <a:spcPts val="0"/>
              </a:spcAft>
              <a:buSzPct val="101010"/>
              <a:buFont typeface="Alexandria Black"/>
              <a:buNone/>
            </a:pPr>
            <a:r>
              <a:rPr b="1" lang="en-US"/>
              <a:t>Target Market Analysis</a:t>
            </a:r>
            <a:br>
              <a:rPr b="1" lang="en-US"/>
            </a:br>
            <a:endParaRPr sz="4400"/>
          </a:p>
        </p:txBody>
      </p:sp>
      <p:sp>
        <p:nvSpPr>
          <p:cNvPr id="446" name="Google Shape;446;p35"/>
          <p:cNvSpPr txBox="1"/>
          <p:nvPr>
            <p:ph idx="1" type="subTitle"/>
          </p:nvPr>
        </p:nvSpPr>
        <p:spPr>
          <a:xfrm>
            <a:off x="941524" y="2604460"/>
            <a:ext cx="2077656" cy="1376412"/>
          </a:xfrm>
          <a:prstGeom prst="rect">
            <a:avLst/>
          </a:prstGeom>
          <a:noFill/>
          <a:ln>
            <a:noFill/>
          </a:ln>
        </p:spPr>
        <p:txBody>
          <a:bodyPr anchorCtr="0" anchor="t" bIns="91425" lIns="0" spcFirstLastPara="1" rIns="91425" wrap="square" tIns="91425">
            <a:normAutofit lnSpcReduction="10000"/>
          </a:bodyPr>
          <a:lstStyle/>
          <a:p>
            <a:pPr indent="-342900" lvl="0" marL="457200" rtl="0" algn="l">
              <a:lnSpc>
                <a:spcPct val="115000"/>
              </a:lnSpc>
              <a:spcBef>
                <a:spcPts val="0"/>
              </a:spcBef>
              <a:spcAft>
                <a:spcPts val="0"/>
              </a:spcAft>
              <a:buSzPts val="1000"/>
              <a:buFont typeface="Lexend"/>
              <a:buNone/>
            </a:pPr>
            <a:r>
              <a:rPr b="1" lang="en-US"/>
              <a:t>Size:</a:t>
            </a:r>
            <a:r>
              <a:rPr lang="en-US"/>
              <a:t> 17+ million globally</a:t>
            </a:r>
            <a:endParaRPr/>
          </a:p>
          <a:p>
            <a:pPr indent="-342900" lvl="0" marL="457200" rtl="0" algn="l">
              <a:lnSpc>
                <a:spcPct val="115000"/>
              </a:lnSpc>
              <a:spcBef>
                <a:spcPts val="0"/>
              </a:spcBef>
              <a:spcAft>
                <a:spcPts val="0"/>
              </a:spcAft>
              <a:buSzPts val="1000"/>
              <a:buFont typeface="Lexend"/>
              <a:buNone/>
            </a:pPr>
            <a:r>
              <a:rPr b="1" lang="en-US"/>
              <a:t>Key Regions:</a:t>
            </a:r>
            <a:r>
              <a:rPr lang="en-US"/>
              <a:t> USA, UK, Canada</a:t>
            </a:r>
            <a:endParaRPr/>
          </a:p>
          <a:p>
            <a:pPr indent="-342900" lvl="0" marL="457200" rtl="0" algn="l">
              <a:lnSpc>
                <a:spcPct val="115000"/>
              </a:lnSpc>
              <a:spcBef>
                <a:spcPts val="0"/>
              </a:spcBef>
              <a:spcAft>
                <a:spcPts val="0"/>
              </a:spcAft>
              <a:buSzPts val="1000"/>
              <a:buFont typeface="Lexend"/>
              <a:buNone/>
            </a:pPr>
            <a:r>
              <a:rPr b="1" lang="en-US"/>
              <a:t>Demographics:</a:t>
            </a:r>
            <a:r>
              <a:rPr lang="en-US"/>
              <a:t> 25-45, high income</a:t>
            </a:r>
            <a:endParaRPr/>
          </a:p>
          <a:p>
            <a:pPr indent="-342900" lvl="0" marL="457200" rtl="0" algn="l">
              <a:lnSpc>
                <a:spcPct val="115000"/>
              </a:lnSpc>
              <a:spcBef>
                <a:spcPts val="0"/>
              </a:spcBef>
              <a:spcAft>
                <a:spcPts val="0"/>
              </a:spcAft>
              <a:buSzPts val="1000"/>
              <a:buFont typeface="Lexend"/>
              <a:buNone/>
            </a:pPr>
            <a:r>
              <a:rPr b="1" lang="en-US"/>
              <a:t>Need:</a:t>
            </a:r>
            <a:r>
              <a:rPr lang="en-US"/>
              <a:t> Cultural connection &amp; teaching children</a:t>
            </a:r>
            <a:endParaRPr/>
          </a:p>
          <a:p>
            <a:pPr indent="0" lvl="0" marL="0" rtl="0" algn="l">
              <a:lnSpc>
                <a:spcPct val="115000"/>
              </a:lnSpc>
              <a:spcBef>
                <a:spcPts val="0"/>
              </a:spcBef>
              <a:spcAft>
                <a:spcPts val="0"/>
              </a:spcAft>
              <a:buSzPts val="1000"/>
              <a:buNone/>
            </a:pPr>
            <a:r>
              <a:t/>
            </a:r>
            <a:endParaRPr/>
          </a:p>
        </p:txBody>
      </p:sp>
      <p:sp>
        <p:nvSpPr>
          <p:cNvPr id="447" name="Google Shape;447;p35"/>
          <p:cNvSpPr txBox="1"/>
          <p:nvPr>
            <p:ph idx="2" type="subTitle"/>
          </p:nvPr>
        </p:nvSpPr>
        <p:spPr>
          <a:xfrm>
            <a:off x="941525" y="2095912"/>
            <a:ext cx="2010000" cy="475838"/>
          </a:xfrm>
          <a:prstGeom prst="rect">
            <a:avLst/>
          </a:prstGeom>
          <a:noFill/>
          <a:ln>
            <a:noFill/>
          </a:ln>
        </p:spPr>
        <p:txBody>
          <a:bodyPr anchorCtr="0" anchor="t" bIns="91425" lIns="0" spcFirstLastPara="1" rIns="91425" wrap="square" tIns="91425">
            <a:normAutofit/>
          </a:bodyPr>
          <a:lstStyle/>
          <a:p>
            <a:pPr indent="-342900" lvl="0" marL="457200" rtl="0" algn="l">
              <a:lnSpc>
                <a:spcPct val="115000"/>
              </a:lnSpc>
              <a:spcBef>
                <a:spcPts val="0"/>
              </a:spcBef>
              <a:spcAft>
                <a:spcPts val="0"/>
              </a:spcAft>
              <a:buSzPts val="1200"/>
              <a:buFont typeface="Lexend"/>
              <a:buNone/>
            </a:pPr>
            <a:r>
              <a:rPr lang="en-US"/>
              <a:t>Nigerian Diaspora</a:t>
            </a:r>
            <a:endParaRPr/>
          </a:p>
        </p:txBody>
      </p:sp>
      <p:sp>
        <p:nvSpPr>
          <p:cNvPr id="448" name="Google Shape;448;p35"/>
          <p:cNvSpPr txBox="1"/>
          <p:nvPr>
            <p:ph idx="3" type="subTitle"/>
          </p:nvPr>
        </p:nvSpPr>
        <p:spPr>
          <a:xfrm>
            <a:off x="3257970" y="2707370"/>
            <a:ext cx="2509875" cy="1376412"/>
          </a:xfrm>
          <a:prstGeom prst="rect">
            <a:avLst/>
          </a:prstGeom>
          <a:noFill/>
          <a:ln>
            <a:noFill/>
          </a:ln>
        </p:spPr>
        <p:txBody>
          <a:bodyPr anchorCtr="0" anchor="t" bIns="91425" lIns="0" spcFirstLastPara="1" rIns="91425" wrap="square" tIns="91425">
            <a:normAutofit fontScale="25000" lnSpcReduction="20000"/>
          </a:bodyPr>
          <a:lstStyle/>
          <a:p>
            <a:pPr indent="-342900" lvl="0" marL="457200" rtl="0" algn="l">
              <a:lnSpc>
                <a:spcPct val="115000"/>
              </a:lnSpc>
              <a:spcBef>
                <a:spcPts val="0"/>
              </a:spcBef>
              <a:spcAft>
                <a:spcPts val="0"/>
              </a:spcAft>
              <a:buSzPct val="100000"/>
              <a:buFont typeface="Lexend"/>
              <a:buNone/>
            </a:pPr>
            <a:r>
              <a:rPr b="1" lang="en-US" sz="4000"/>
              <a:t>Size:</a:t>
            </a:r>
            <a:r>
              <a:rPr lang="en-US" sz="4000"/>
              <a:t> 45+ million (18-35)</a:t>
            </a:r>
            <a:endParaRPr/>
          </a:p>
          <a:p>
            <a:pPr indent="-342900" lvl="0" marL="457200" rtl="0" algn="l">
              <a:lnSpc>
                <a:spcPct val="115000"/>
              </a:lnSpc>
              <a:spcBef>
                <a:spcPts val="0"/>
              </a:spcBef>
              <a:spcAft>
                <a:spcPts val="0"/>
              </a:spcAft>
              <a:buSzPct val="100000"/>
              <a:buFont typeface="Lexend"/>
              <a:buNone/>
            </a:pPr>
            <a:r>
              <a:rPr b="1" lang="en-US" sz="4000"/>
              <a:t>Locations:</a:t>
            </a:r>
            <a:r>
              <a:rPr lang="en-US" sz="4000"/>
              <a:t> Lagos, Abuja, Port Harcourt</a:t>
            </a:r>
            <a:endParaRPr/>
          </a:p>
          <a:p>
            <a:pPr indent="-342900" lvl="0" marL="457200" rtl="0" algn="l">
              <a:lnSpc>
                <a:spcPct val="115000"/>
              </a:lnSpc>
              <a:spcBef>
                <a:spcPts val="0"/>
              </a:spcBef>
              <a:spcAft>
                <a:spcPts val="0"/>
              </a:spcAft>
              <a:buSzPct val="100000"/>
              <a:buFont typeface="Lexend"/>
              <a:buNone/>
            </a:pPr>
            <a:r>
              <a:rPr b="1" lang="en-US" sz="4000"/>
              <a:t>Demographics:</a:t>
            </a:r>
            <a:r>
              <a:rPr lang="en-US" sz="4000"/>
              <a:t> Students, professionals</a:t>
            </a:r>
            <a:endParaRPr/>
          </a:p>
          <a:p>
            <a:pPr indent="-342900" lvl="0" marL="457200" rtl="0" algn="l">
              <a:lnSpc>
                <a:spcPct val="115000"/>
              </a:lnSpc>
              <a:spcBef>
                <a:spcPts val="0"/>
              </a:spcBef>
              <a:spcAft>
                <a:spcPts val="0"/>
              </a:spcAft>
              <a:buSzPct val="100000"/>
              <a:buFont typeface="Lexend"/>
              <a:buNone/>
            </a:pPr>
            <a:r>
              <a:rPr b="1" lang="en-US" sz="4000"/>
              <a:t>Need:</a:t>
            </a:r>
            <a:r>
              <a:rPr lang="en-US" sz="4000"/>
              <a:t> Additional Nigerian languages for career</a:t>
            </a:r>
            <a:endParaRPr/>
          </a:p>
          <a:p>
            <a:pPr indent="0" lvl="0" marL="0" rtl="0" algn="l">
              <a:lnSpc>
                <a:spcPct val="115000"/>
              </a:lnSpc>
              <a:spcBef>
                <a:spcPts val="0"/>
              </a:spcBef>
              <a:spcAft>
                <a:spcPts val="0"/>
              </a:spcAft>
              <a:buSzPts val="1000"/>
              <a:buNone/>
            </a:pPr>
            <a:r>
              <a:t/>
            </a:r>
            <a:endParaRPr/>
          </a:p>
        </p:txBody>
      </p:sp>
      <p:sp>
        <p:nvSpPr>
          <p:cNvPr id="449" name="Google Shape;449;p35"/>
          <p:cNvSpPr txBox="1"/>
          <p:nvPr>
            <p:ph idx="4" type="subTitle"/>
          </p:nvPr>
        </p:nvSpPr>
        <p:spPr>
          <a:xfrm>
            <a:off x="3715395" y="2099853"/>
            <a:ext cx="2010000" cy="809700"/>
          </a:xfrm>
          <a:prstGeom prst="rect">
            <a:avLst/>
          </a:prstGeom>
          <a:noFill/>
          <a:ln>
            <a:noFill/>
          </a:ln>
        </p:spPr>
        <p:txBody>
          <a:bodyPr anchorCtr="0" anchor="t" bIns="91425" lIns="0" spcFirstLastPara="1" rIns="91425" wrap="square" tIns="91425">
            <a:normAutofit/>
          </a:bodyPr>
          <a:lstStyle/>
          <a:p>
            <a:pPr indent="-342900" lvl="0" marL="457200" rtl="0" algn="l">
              <a:lnSpc>
                <a:spcPct val="115000"/>
              </a:lnSpc>
              <a:spcBef>
                <a:spcPts val="0"/>
              </a:spcBef>
              <a:spcAft>
                <a:spcPts val="0"/>
              </a:spcAft>
              <a:buSzPts val="1200"/>
              <a:buFont typeface="Lexend"/>
              <a:buNone/>
            </a:pPr>
            <a:r>
              <a:rPr lang="en-US"/>
              <a:t>Nigerian Urban Youth</a:t>
            </a:r>
            <a:endParaRPr/>
          </a:p>
        </p:txBody>
      </p:sp>
      <p:sp>
        <p:nvSpPr>
          <p:cNvPr id="450" name="Google Shape;450;p35"/>
          <p:cNvSpPr txBox="1"/>
          <p:nvPr>
            <p:ph idx="5" type="subTitle"/>
          </p:nvPr>
        </p:nvSpPr>
        <p:spPr>
          <a:xfrm>
            <a:off x="6004216" y="2802741"/>
            <a:ext cx="2486858" cy="1092900"/>
          </a:xfrm>
          <a:prstGeom prst="rect">
            <a:avLst/>
          </a:prstGeom>
          <a:noFill/>
          <a:ln>
            <a:noFill/>
          </a:ln>
        </p:spPr>
        <p:txBody>
          <a:bodyPr anchorCtr="0" anchor="t" bIns="91425" lIns="0" spcFirstLastPara="1" rIns="91425" wrap="square" tIns="91425">
            <a:normAutofit/>
          </a:bodyPr>
          <a:lstStyle/>
          <a:p>
            <a:pPr indent="-342900" lvl="0" marL="457200" rtl="0" algn="l">
              <a:lnSpc>
                <a:spcPct val="115000"/>
              </a:lnSpc>
              <a:spcBef>
                <a:spcPts val="0"/>
              </a:spcBef>
              <a:spcAft>
                <a:spcPts val="0"/>
              </a:spcAft>
              <a:buSzPts val="1000"/>
              <a:buFont typeface="Lexend"/>
              <a:buNone/>
            </a:pPr>
            <a:r>
              <a:rPr b="1" lang="en-US"/>
              <a:t>Size:</a:t>
            </a:r>
            <a:r>
              <a:rPr lang="en-US"/>
              <a:t> 8+ million</a:t>
            </a:r>
            <a:endParaRPr/>
          </a:p>
          <a:p>
            <a:pPr indent="-342900" lvl="0" marL="457200" rtl="0" algn="l">
              <a:lnSpc>
                <a:spcPct val="115000"/>
              </a:lnSpc>
              <a:spcBef>
                <a:spcPts val="0"/>
              </a:spcBef>
              <a:spcAft>
                <a:spcPts val="0"/>
              </a:spcAft>
              <a:buSzPts val="1000"/>
              <a:buFont typeface="Lexend"/>
              <a:buNone/>
            </a:pPr>
            <a:r>
              <a:rPr b="1" lang="en-US"/>
              <a:t>Demographics:</a:t>
            </a:r>
            <a:r>
              <a:rPr lang="en-US"/>
              <a:t> 2nd/3rd generation</a:t>
            </a:r>
            <a:endParaRPr/>
          </a:p>
          <a:p>
            <a:pPr indent="-342900" lvl="0" marL="457200" rtl="0" algn="l">
              <a:lnSpc>
                <a:spcPct val="115000"/>
              </a:lnSpc>
              <a:spcBef>
                <a:spcPts val="0"/>
              </a:spcBef>
              <a:spcAft>
                <a:spcPts val="0"/>
              </a:spcAft>
              <a:buSzPts val="1000"/>
              <a:buFont typeface="Lexend"/>
              <a:buNone/>
            </a:pPr>
            <a:r>
              <a:rPr b="1" lang="en-US"/>
              <a:t>Need:</a:t>
            </a:r>
            <a:r>
              <a:rPr lang="en-US"/>
              <a:t> Connect with Nigerian roots</a:t>
            </a:r>
            <a:endParaRPr/>
          </a:p>
          <a:p>
            <a:pPr indent="0" lvl="0" marL="0" rtl="0" algn="l">
              <a:lnSpc>
                <a:spcPct val="115000"/>
              </a:lnSpc>
              <a:spcBef>
                <a:spcPts val="0"/>
              </a:spcBef>
              <a:spcAft>
                <a:spcPts val="0"/>
              </a:spcAft>
              <a:buSzPts val="1000"/>
              <a:buNone/>
            </a:pPr>
            <a:r>
              <a:t/>
            </a:r>
            <a:endParaRPr/>
          </a:p>
        </p:txBody>
      </p:sp>
      <p:sp>
        <p:nvSpPr>
          <p:cNvPr id="451" name="Google Shape;451;p35"/>
          <p:cNvSpPr txBox="1"/>
          <p:nvPr>
            <p:ph idx="6" type="subTitle"/>
          </p:nvPr>
        </p:nvSpPr>
        <p:spPr>
          <a:xfrm>
            <a:off x="6580275" y="2133601"/>
            <a:ext cx="1976508" cy="1013799"/>
          </a:xfrm>
          <a:prstGeom prst="rect">
            <a:avLst/>
          </a:prstGeom>
          <a:noFill/>
          <a:ln>
            <a:noFill/>
          </a:ln>
        </p:spPr>
        <p:txBody>
          <a:bodyPr anchorCtr="0" anchor="t" bIns="91425" lIns="0"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a:latin typeface="Alexandria"/>
                <a:ea typeface="Alexandria"/>
                <a:cs typeface="Alexandria"/>
                <a:sym typeface="Alexandria"/>
              </a:rPr>
              <a:t>Heritage Learners</a:t>
            </a:r>
            <a:endParaRPr>
              <a:latin typeface="Alexandria"/>
              <a:ea typeface="Alexandria"/>
              <a:cs typeface="Alexandria"/>
              <a:sym typeface="Alexandria"/>
            </a:endParaRPr>
          </a:p>
        </p:txBody>
      </p:sp>
      <p:sp>
        <p:nvSpPr>
          <p:cNvPr id="452" name="Google Shape;452;p35"/>
          <p:cNvSpPr txBox="1"/>
          <p:nvPr>
            <p:ph idx="7" type="title"/>
          </p:nvPr>
        </p:nvSpPr>
        <p:spPr>
          <a:xfrm>
            <a:off x="455275" y="2133601"/>
            <a:ext cx="470100" cy="217800"/>
          </a:xfrm>
          <a:prstGeom prst="rect">
            <a:avLst/>
          </a:prstGeom>
          <a:noFill/>
          <a:ln>
            <a:noFill/>
          </a:ln>
        </p:spPr>
        <p:txBody>
          <a:bodyPr anchorCtr="0" anchor="ctr" bIns="91425" lIns="0"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a:latin typeface="Lexend SemiBold"/>
                <a:ea typeface="Lexend SemiBold"/>
                <a:cs typeface="Lexend SemiBold"/>
                <a:sym typeface="Lexend SemiBold"/>
              </a:rPr>
              <a:t>[ 1 ]</a:t>
            </a:r>
            <a:endParaRPr>
              <a:latin typeface="Lexend SemiBold"/>
              <a:ea typeface="Lexend SemiBold"/>
              <a:cs typeface="Lexend SemiBold"/>
              <a:sym typeface="Lexend SemiBold"/>
            </a:endParaRPr>
          </a:p>
        </p:txBody>
      </p:sp>
      <p:sp>
        <p:nvSpPr>
          <p:cNvPr id="453" name="Google Shape;453;p35"/>
          <p:cNvSpPr txBox="1"/>
          <p:nvPr>
            <p:ph idx="8" type="title"/>
          </p:nvPr>
        </p:nvSpPr>
        <p:spPr>
          <a:xfrm>
            <a:off x="3186575" y="2157480"/>
            <a:ext cx="470100" cy="217800"/>
          </a:xfrm>
          <a:prstGeom prst="rect">
            <a:avLst/>
          </a:prstGeom>
          <a:noFill/>
          <a:ln>
            <a:noFill/>
          </a:ln>
        </p:spPr>
        <p:txBody>
          <a:bodyPr anchorCtr="0" anchor="ctr" bIns="91425" lIns="0"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a:latin typeface="Lexend SemiBold"/>
                <a:ea typeface="Lexend SemiBold"/>
                <a:cs typeface="Lexend SemiBold"/>
                <a:sym typeface="Lexend SemiBold"/>
              </a:rPr>
              <a:t>[ 2 ]</a:t>
            </a:r>
            <a:endParaRPr>
              <a:latin typeface="Lexend SemiBold"/>
              <a:ea typeface="Lexend SemiBold"/>
              <a:cs typeface="Lexend SemiBold"/>
              <a:sym typeface="Lexend SemiBold"/>
            </a:endParaRPr>
          </a:p>
        </p:txBody>
      </p:sp>
      <p:sp>
        <p:nvSpPr>
          <p:cNvPr id="454" name="Google Shape;454;p35"/>
          <p:cNvSpPr txBox="1"/>
          <p:nvPr>
            <p:ph idx="9" type="title"/>
          </p:nvPr>
        </p:nvSpPr>
        <p:spPr>
          <a:xfrm>
            <a:off x="6019165" y="2187259"/>
            <a:ext cx="470100" cy="217800"/>
          </a:xfrm>
          <a:prstGeom prst="rect">
            <a:avLst/>
          </a:prstGeom>
          <a:noFill/>
          <a:ln>
            <a:noFill/>
          </a:ln>
        </p:spPr>
        <p:txBody>
          <a:bodyPr anchorCtr="0" anchor="ctr" bIns="91425" lIns="0"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a:latin typeface="Lexend SemiBold"/>
                <a:ea typeface="Lexend SemiBold"/>
                <a:cs typeface="Lexend SemiBold"/>
                <a:sym typeface="Lexend SemiBold"/>
              </a:rPr>
              <a:t>[ 3 ]</a:t>
            </a:r>
            <a:endParaRPr>
              <a:latin typeface="Lexend SemiBold"/>
              <a:ea typeface="Lexend SemiBold"/>
              <a:cs typeface="Lexend SemiBold"/>
              <a:sym typeface="Lexend SemiBold"/>
            </a:endParaRPr>
          </a:p>
        </p:txBody>
      </p:sp>
      <p:sp>
        <p:nvSpPr>
          <p:cNvPr id="455" name="Google Shape;455;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456" name="Google Shape;456;p35"/>
          <p:cNvCxnSpPr/>
          <p:nvPr/>
        </p:nvCxnSpPr>
        <p:spPr>
          <a:xfrm>
            <a:off x="3061631" y="2640500"/>
            <a:ext cx="0" cy="1336500"/>
          </a:xfrm>
          <a:prstGeom prst="straightConnector1">
            <a:avLst/>
          </a:prstGeom>
          <a:noFill/>
          <a:ln cap="flat" cmpd="sng" w="28575">
            <a:solidFill>
              <a:schemeClr val="dk1"/>
            </a:solidFill>
            <a:prstDash val="solid"/>
            <a:round/>
            <a:headEnd len="sm" w="sm" type="none"/>
            <a:tailEnd len="sm" w="sm" type="none"/>
          </a:ln>
        </p:spPr>
      </p:cxnSp>
      <p:cxnSp>
        <p:nvCxnSpPr>
          <p:cNvPr id="457" name="Google Shape;457;p35"/>
          <p:cNvCxnSpPr/>
          <p:nvPr/>
        </p:nvCxnSpPr>
        <p:spPr>
          <a:xfrm>
            <a:off x="5886030" y="2594576"/>
            <a:ext cx="0" cy="1336500"/>
          </a:xfrm>
          <a:prstGeom prst="straightConnector1">
            <a:avLst/>
          </a:prstGeom>
          <a:noFill/>
          <a:ln cap="flat" cmpd="sng" w="28575">
            <a:solidFill>
              <a:schemeClr val="dk1"/>
            </a:solidFill>
            <a:prstDash val="solid"/>
            <a:round/>
            <a:headEnd len="sm" w="sm" type="none"/>
            <a:tailEnd len="sm" w="sm" type="none"/>
          </a:ln>
        </p:spPr>
      </p:cxnSp>
      <p:sp>
        <p:nvSpPr>
          <p:cNvPr id="458" name="Google Shape;458;p35"/>
          <p:cNvSpPr/>
          <p:nvPr/>
        </p:nvSpPr>
        <p:spPr>
          <a:xfrm>
            <a:off x="1946525" y="4328758"/>
            <a:ext cx="4790047" cy="422031"/>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Market Size:</a:t>
            </a:r>
            <a:r>
              <a:rPr b="0" i="0" lang="en-US" sz="1400" u="none" cap="none" strike="noStrike">
                <a:solidFill>
                  <a:srgbClr val="FFFFFF"/>
                </a:solidFill>
                <a:latin typeface="Quattrocento Sans"/>
                <a:ea typeface="Quattrocento Sans"/>
                <a:cs typeface="Quattrocento Sans"/>
                <a:sym typeface="Quattrocento Sans"/>
              </a:rPr>
              <a:t> TAM $2.8B | SAM $420M | SOM $12M (5-year)</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6"/>
          <p:cNvSpPr txBox="1"/>
          <p:nvPr>
            <p:ph type="ctrTitle"/>
          </p:nvPr>
        </p:nvSpPr>
        <p:spPr>
          <a:xfrm>
            <a:off x="375925" y="462041"/>
            <a:ext cx="3622500" cy="67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Arial"/>
              <a:buNone/>
            </a:pPr>
            <a:r>
              <a:rPr lang="en-US"/>
              <a:t>Competitive Analysis</a:t>
            </a:r>
            <a:endParaRPr/>
          </a:p>
        </p:txBody>
      </p:sp>
      <p:sp>
        <p:nvSpPr>
          <p:cNvPr id="464" name="Google Shape;464;p36"/>
          <p:cNvSpPr txBox="1"/>
          <p:nvPr>
            <p:ph idx="1" type="subTitle"/>
          </p:nvPr>
        </p:nvSpPr>
        <p:spPr>
          <a:xfrm>
            <a:off x="2313763" y="1540185"/>
            <a:ext cx="2799075" cy="315000"/>
          </a:xfrm>
          <a:prstGeom prst="rect">
            <a:avLst/>
          </a:prstGeom>
          <a:noFill/>
          <a:ln>
            <a:noFill/>
          </a:ln>
        </p:spPr>
        <p:txBody>
          <a:bodyPr anchorCtr="0" anchor="t" bIns="91425" lIns="90000"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1100"/>
              <a:t>Indirect Competitors</a:t>
            </a:r>
            <a:endParaRPr sz="1100"/>
          </a:p>
        </p:txBody>
      </p:sp>
      <p:sp>
        <p:nvSpPr>
          <p:cNvPr id="465" name="Google Shape;465;p36"/>
          <p:cNvSpPr txBox="1"/>
          <p:nvPr>
            <p:ph idx="4" type="subTitle"/>
          </p:nvPr>
        </p:nvSpPr>
        <p:spPr>
          <a:xfrm>
            <a:off x="2249469" y="2117520"/>
            <a:ext cx="2915462" cy="2658075"/>
          </a:xfrm>
          <a:prstGeom prst="rect">
            <a:avLst/>
          </a:prstGeom>
          <a:noFill/>
          <a:ln>
            <a:noFill/>
          </a:ln>
        </p:spPr>
        <p:txBody>
          <a:bodyPr anchorCtr="0" anchor="t" bIns="91425" lIns="0" spcFirstLastPara="1" rIns="91425" wrap="square" tIns="91425">
            <a:normAutofit/>
          </a:bodyPr>
          <a:lstStyle/>
          <a:p>
            <a:pPr indent="0" lvl="0" marL="165100" marR="35999" rtl="0" algn="l">
              <a:lnSpc>
                <a:spcPct val="115000"/>
              </a:lnSpc>
              <a:spcBef>
                <a:spcPts val="0"/>
              </a:spcBef>
              <a:spcAft>
                <a:spcPts val="0"/>
              </a:spcAft>
              <a:buSzPts val="1000"/>
              <a:buNone/>
            </a:pPr>
            <a:r>
              <a:rPr lang="en-US"/>
              <a:t>1. Traditional Language Apps (Duolingo, Babbel) - No Nigerian languages</a:t>
            </a:r>
            <a:endParaRPr/>
          </a:p>
          <a:p>
            <a:pPr indent="0" lvl="0" marL="165100" marR="35999" rtl="0" algn="l">
              <a:lnSpc>
                <a:spcPct val="115000"/>
              </a:lnSpc>
              <a:spcBef>
                <a:spcPts val="0"/>
              </a:spcBef>
              <a:spcAft>
                <a:spcPts val="0"/>
              </a:spcAft>
              <a:buSzPts val="1000"/>
              <a:buNone/>
            </a:pPr>
            <a:r>
              <a:t/>
            </a:r>
            <a:endParaRPr/>
          </a:p>
          <a:p>
            <a:pPr indent="0" lvl="0" marL="165100" marR="35999" rtl="0" algn="l">
              <a:lnSpc>
                <a:spcPct val="115000"/>
              </a:lnSpc>
              <a:spcBef>
                <a:spcPts val="0"/>
              </a:spcBef>
              <a:spcAft>
                <a:spcPts val="0"/>
              </a:spcAft>
              <a:buSzPts val="1000"/>
              <a:buNone/>
            </a:pPr>
            <a:r>
              <a:rPr lang="en-US"/>
              <a:t>2. YouTube Channels - Inconsistent quality, no interaction</a:t>
            </a:r>
            <a:endParaRPr/>
          </a:p>
          <a:p>
            <a:pPr indent="0" lvl="0" marL="165100" marR="35999" rtl="0" algn="l">
              <a:lnSpc>
                <a:spcPct val="115000"/>
              </a:lnSpc>
              <a:spcBef>
                <a:spcPts val="0"/>
              </a:spcBef>
              <a:spcAft>
                <a:spcPts val="0"/>
              </a:spcAft>
              <a:buSzPts val="1000"/>
              <a:buNone/>
            </a:pPr>
            <a:r>
              <a:t/>
            </a:r>
            <a:endParaRPr/>
          </a:p>
          <a:p>
            <a:pPr indent="0" lvl="0" marL="165100" marR="35999" rtl="0" algn="l">
              <a:lnSpc>
                <a:spcPct val="115000"/>
              </a:lnSpc>
              <a:spcBef>
                <a:spcPts val="0"/>
              </a:spcBef>
              <a:spcAft>
                <a:spcPts val="0"/>
              </a:spcAft>
              <a:buSzPts val="1000"/>
              <a:buNone/>
            </a:pPr>
            <a:r>
              <a:rPr lang="en-US"/>
              <a:t>3. Private Tutors - Expensive, scheduling challenges</a:t>
            </a:r>
            <a:endParaRPr/>
          </a:p>
          <a:p>
            <a:pPr indent="0" lvl="0" marL="165100" marR="35999" rtl="0" algn="l">
              <a:lnSpc>
                <a:spcPct val="115000"/>
              </a:lnSpc>
              <a:spcBef>
                <a:spcPts val="0"/>
              </a:spcBef>
              <a:spcAft>
                <a:spcPts val="0"/>
              </a:spcAft>
              <a:buSzPts val="1000"/>
              <a:buNone/>
            </a:pPr>
            <a:r>
              <a:t/>
            </a:r>
            <a:endParaRPr/>
          </a:p>
          <a:p>
            <a:pPr indent="0" lvl="0" marL="165100" marR="35999" rtl="0" algn="l">
              <a:lnSpc>
                <a:spcPct val="115000"/>
              </a:lnSpc>
              <a:spcBef>
                <a:spcPts val="0"/>
              </a:spcBef>
              <a:spcAft>
                <a:spcPts val="0"/>
              </a:spcAft>
              <a:buSzPts val="1000"/>
              <a:buNone/>
            </a:pPr>
            <a:r>
              <a:rPr lang="en-US"/>
              <a:t>4. University Courses - Limited availability, rigid structure</a:t>
            </a:r>
            <a:endParaRPr/>
          </a:p>
        </p:txBody>
      </p:sp>
      <p:sp>
        <p:nvSpPr>
          <p:cNvPr id="466" name="Google Shape;466;p36"/>
          <p:cNvSpPr txBox="1"/>
          <p:nvPr>
            <p:ph idx="3" type="subTitle"/>
          </p:nvPr>
        </p:nvSpPr>
        <p:spPr>
          <a:xfrm>
            <a:off x="5494994" y="1973505"/>
            <a:ext cx="3197500" cy="2505626"/>
          </a:xfrm>
          <a:prstGeom prst="rect">
            <a:avLst/>
          </a:prstGeom>
          <a:noFill/>
          <a:ln>
            <a:noFill/>
          </a:ln>
        </p:spPr>
        <p:txBody>
          <a:bodyPr anchorCtr="0" anchor="t" bIns="91425" lIns="0" spcFirstLastPara="1" rIns="91425" wrap="square" tIns="91425">
            <a:normAutofit/>
          </a:bodyPr>
          <a:lstStyle/>
          <a:p>
            <a:pPr indent="-292100" lvl="0" marL="457200" marR="35999" rtl="0" algn="l">
              <a:lnSpc>
                <a:spcPct val="115000"/>
              </a:lnSpc>
              <a:spcBef>
                <a:spcPts val="0"/>
              </a:spcBef>
              <a:spcAft>
                <a:spcPts val="0"/>
              </a:spcAft>
              <a:buSzPts val="1000"/>
              <a:buChar char="●"/>
            </a:pPr>
            <a:r>
              <a:rPr b="1" lang="en-US"/>
              <a:t>First-Mover Advantage:</a:t>
            </a:r>
            <a:r>
              <a:rPr lang="en-US"/>
              <a:t> Only AI-powered Nigerian language platform.</a:t>
            </a:r>
            <a:endParaRPr/>
          </a:p>
          <a:p>
            <a:pPr indent="-228600" lvl="0" marL="457200" marR="35999" rtl="0" algn="l">
              <a:lnSpc>
                <a:spcPct val="115000"/>
              </a:lnSpc>
              <a:spcBef>
                <a:spcPts val="0"/>
              </a:spcBef>
              <a:spcAft>
                <a:spcPts val="0"/>
              </a:spcAft>
              <a:buSzPts val="1000"/>
              <a:buNone/>
            </a:pPr>
            <a:r>
              <a:t/>
            </a:r>
            <a:endParaRPr/>
          </a:p>
          <a:p>
            <a:pPr indent="-292100" lvl="0" marL="457200" marR="35999" rtl="0" algn="l">
              <a:lnSpc>
                <a:spcPct val="115000"/>
              </a:lnSpc>
              <a:spcBef>
                <a:spcPts val="0"/>
              </a:spcBef>
              <a:spcAft>
                <a:spcPts val="0"/>
              </a:spcAft>
              <a:buSzPts val="1000"/>
              <a:buChar char="●"/>
            </a:pPr>
            <a:r>
              <a:rPr b="1" lang="en-US"/>
              <a:t>Cultural Authenticity:</a:t>
            </a:r>
            <a:r>
              <a:rPr lang="en-US"/>
              <a:t> Built with Nigerian linguists and cultural experts.</a:t>
            </a:r>
            <a:endParaRPr/>
          </a:p>
          <a:p>
            <a:pPr indent="-228600" lvl="0" marL="457200" marR="35999" rtl="0" algn="l">
              <a:lnSpc>
                <a:spcPct val="115000"/>
              </a:lnSpc>
              <a:spcBef>
                <a:spcPts val="0"/>
              </a:spcBef>
              <a:spcAft>
                <a:spcPts val="0"/>
              </a:spcAft>
              <a:buSzPts val="1000"/>
              <a:buNone/>
            </a:pPr>
            <a:r>
              <a:t/>
            </a:r>
            <a:endParaRPr/>
          </a:p>
          <a:p>
            <a:pPr indent="-292100" lvl="0" marL="457200" marR="35999" rtl="0" algn="l">
              <a:lnSpc>
                <a:spcPct val="115000"/>
              </a:lnSpc>
              <a:spcBef>
                <a:spcPts val="0"/>
              </a:spcBef>
              <a:spcAft>
                <a:spcPts val="0"/>
              </a:spcAft>
              <a:buSzPts val="1000"/>
              <a:buChar char="●"/>
            </a:pPr>
            <a:r>
              <a:rPr b="1" lang="en-US"/>
              <a:t>Technology Innovation:</a:t>
            </a:r>
            <a:r>
              <a:rPr lang="en-US"/>
              <a:t> Custom AI trained specifically for tonal languages.</a:t>
            </a:r>
            <a:endParaRPr/>
          </a:p>
          <a:p>
            <a:pPr indent="-228600" lvl="0" marL="457200" marR="35999" rtl="0" algn="l">
              <a:lnSpc>
                <a:spcPct val="115000"/>
              </a:lnSpc>
              <a:spcBef>
                <a:spcPts val="0"/>
              </a:spcBef>
              <a:spcAft>
                <a:spcPts val="0"/>
              </a:spcAft>
              <a:buSzPts val="1000"/>
              <a:buNone/>
            </a:pPr>
            <a:r>
              <a:t/>
            </a:r>
            <a:endParaRPr/>
          </a:p>
          <a:p>
            <a:pPr indent="-292100" lvl="0" marL="457200" marR="35999" rtl="0" algn="l">
              <a:lnSpc>
                <a:spcPct val="115000"/>
              </a:lnSpc>
              <a:spcBef>
                <a:spcPts val="0"/>
              </a:spcBef>
              <a:spcAft>
                <a:spcPts val="0"/>
              </a:spcAft>
              <a:buSzPts val="1000"/>
              <a:buFont typeface="Lexend"/>
              <a:buChar char="●"/>
            </a:pPr>
            <a:r>
              <a:rPr b="1" lang="en-US"/>
              <a:t>Community-Centric:</a:t>
            </a:r>
            <a:r>
              <a:rPr lang="en-US"/>
              <a:t> Designed for cultural connection, not just learning</a:t>
            </a:r>
            <a:endParaRPr/>
          </a:p>
          <a:p>
            <a:pPr indent="0" lvl="0" marL="165100" marR="35999" rtl="0" algn="l">
              <a:lnSpc>
                <a:spcPct val="115000"/>
              </a:lnSpc>
              <a:spcBef>
                <a:spcPts val="0"/>
              </a:spcBef>
              <a:spcAft>
                <a:spcPts val="0"/>
              </a:spcAft>
              <a:buSzPts val="1000"/>
              <a:buNone/>
            </a:pPr>
            <a:r>
              <a:t/>
            </a:r>
            <a:endParaRPr/>
          </a:p>
          <a:p>
            <a:pPr indent="-228600" lvl="0" marL="457200" marR="35999" rtl="0" algn="l">
              <a:lnSpc>
                <a:spcPct val="115000"/>
              </a:lnSpc>
              <a:spcBef>
                <a:spcPts val="0"/>
              </a:spcBef>
              <a:spcAft>
                <a:spcPts val="0"/>
              </a:spcAft>
              <a:buSzPts val="1000"/>
              <a:buNone/>
            </a:pPr>
            <a:r>
              <a:t/>
            </a:r>
            <a:endParaRPr/>
          </a:p>
        </p:txBody>
      </p:sp>
      <p:sp>
        <p:nvSpPr>
          <p:cNvPr id="467" name="Google Shape;467;p36"/>
          <p:cNvSpPr txBox="1"/>
          <p:nvPr>
            <p:ph idx="5" type="subTitle"/>
          </p:nvPr>
        </p:nvSpPr>
        <p:spPr>
          <a:xfrm>
            <a:off x="192882" y="2185387"/>
            <a:ext cx="1971674" cy="1922269"/>
          </a:xfrm>
          <a:prstGeom prst="rect">
            <a:avLst/>
          </a:prstGeom>
          <a:noFill/>
          <a:ln>
            <a:noFill/>
          </a:ln>
        </p:spPr>
        <p:txBody>
          <a:bodyPr anchorCtr="0" anchor="t" bIns="91425" lIns="0" spcFirstLastPara="1" rIns="91425" wrap="square" tIns="91425">
            <a:normAutofit/>
          </a:bodyPr>
          <a:lstStyle/>
          <a:p>
            <a:pPr indent="0" lvl="0" marL="0" rtl="0" algn="l">
              <a:lnSpc>
                <a:spcPct val="100000"/>
              </a:lnSpc>
              <a:spcBef>
                <a:spcPts val="0"/>
              </a:spcBef>
              <a:spcAft>
                <a:spcPts val="0"/>
              </a:spcAft>
              <a:buSzPts val="1100"/>
              <a:buNone/>
            </a:pPr>
            <a:r>
              <a:rPr b="1" lang="en-US"/>
              <a:t>None.</a:t>
            </a:r>
            <a:r>
              <a:rPr lang="en-US"/>
              <a:t> No existing platform adequately serves Nigerian language learning with AI-powered conversation.</a:t>
            </a:r>
            <a:endParaRPr/>
          </a:p>
          <a:p>
            <a:pPr indent="0" lvl="0" marL="0" rtl="0" algn="l">
              <a:lnSpc>
                <a:spcPct val="115000"/>
              </a:lnSpc>
              <a:spcBef>
                <a:spcPts val="0"/>
              </a:spcBef>
              <a:spcAft>
                <a:spcPts val="0"/>
              </a:spcAft>
              <a:buSzPts val="1000"/>
              <a:buNone/>
            </a:pPr>
            <a:r>
              <a:t/>
            </a:r>
            <a:endParaRPr/>
          </a:p>
        </p:txBody>
      </p:sp>
      <p:sp>
        <p:nvSpPr>
          <p:cNvPr id="468" name="Google Shape;468;p36"/>
          <p:cNvSpPr txBox="1"/>
          <p:nvPr>
            <p:ph idx="12" type="sldNum"/>
          </p:nvPr>
        </p:nvSpPr>
        <p:spPr>
          <a:xfrm>
            <a:off x="8556784" y="45974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469" name="Google Shape;469;p36"/>
          <p:cNvSpPr txBox="1"/>
          <p:nvPr>
            <p:ph idx="2" type="subTitle"/>
          </p:nvPr>
        </p:nvSpPr>
        <p:spPr>
          <a:xfrm>
            <a:off x="5430700" y="1540185"/>
            <a:ext cx="2733600" cy="315000"/>
          </a:xfrm>
          <a:prstGeom prst="rect">
            <a:avLst/>
          </a:prstGeom>
          <a:noFill/>
          <a:ln>
            <a:noFill/>
          </a:ln>
        </p:spPr>
        <p:txBody>
          <a:bodyPr anchorCtr="0" anchor="t" bIns="91425" lIns="90000" spcFirstLastPara="1" rIns="91425" wrap="square" tIns="91425">
            <a:normAutofit fontScale="92500" lnSpcReduction="20000"/>
          </a:bodyPr>
          <a:lstStyle/>
          <a:p>
            <a:pPr indent="0" lvl="0" marL="0" rtl="0" algn="l">
              <a:lnSpc>
                <a:spcPct val="90000"/>
              </a:lnSpc>
              <a:spcBef>
                <a:spcPts val="0"/>
              </a:spcBef>
              <a:spcAft>
                <a:spcPts val="0"/>
              </a:spcAft>
              <a:buClr>
                <a:schemeClr val="dk1"/>
              </a:buClr>
              <a:buSzPct val="99099"/>
              <a:buNone/>
            </a:pPr>
            <a:r>
              <a:rPr lang="en-US"/>
              <a:t>Our Competitive Advantage</a:t>
            </a:r>
            <a:endParaRPr/>
          </a:p>
        </p:txBody>
      </p:sp>
      <p:sp>
        <p:nvSpPr>
          <p:cNvPr id="470" name="Google Shape;470;p36"/>
          <p:cNvSpPr txBox="1"/>
          <p:nvPr/>
        </p:nvSpPr>
        <p:spPr>
          <a:xfrm>
            <a:off x="192881" y="1602108"/>
            <a:ext cx="1881038"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100"/>
              <a:buFont typeface="Arial"/>
              <a:buNone/>
            </a:pPr>
            <a:r>
              <a:rPr b="1" i="0" lang="en-US" sz="1100" u="none" cap="none" strike="noStrike">
                <a:solidFill>
                  <a:srgbClr val="000000"/>
                </a:solidFill>
                <a:latin typeface="Lexend"/>
                <a:ea typeface="Lexend"/>
                <a:cs typeface="Lexend"/>
                <a:sym typeface="Lexend"/>
              </a:rPr>
              <a:t>Direct Competitors</a:t>
            </a:r>
            <a:endParaRPr b="1" i="0" sz="1100" u="none" cap="none" strike="noStrike">
              <a:solidFill>
                <a:srgbClr val="000000"/>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4" name="Shape 474"/>
        <p:cNvGrpSpPr/>
        <p:nvPr/>
      </p:nvGrpSpPr>
      <p:grpSpPr>
        <a:xfrm>
          <a:off x="0" y="0"/>
          <a:ext cx="0" cy="0"/>
          <a:chOff x="0" y="0"/>
          <a:chExt cx="0" cy="0"/>
        </a:xfrm>
      </p:grpSpPr>
      <p:sp>
        <p:nvSpPr>
          <p:cNvPr id="475" name="Google Shape;475;p37"/>
          <p:cNvSpPr txBox="1"/>
          <p:nvPr>
            <p:ph idx="4294967295" type="sldNum"/>
          </p:nvPr>
        </p:nvSpPr>
        <p:spPr>
          <a:xfrm>
            <a:off x="8594725" y="4749800"/>
            <a:ext cx="549275" cy="3937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476" name="Google Shape;476;p37"/>
          <p:cNvSpPr txBox="1"/>
          <p:nvPr>
            <p:ph type="title"/>
          </p:nvPr>
        </p:nvSpPr>
        <p:spPr>
          <a:xfrm>
            <a:off x="74125" y="287432"/>
            <a:ext cx="8520600" cy="627315"/>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1875"/>
              </a:spcAft>
              <a:buSzPct val="111111"/>
              <a:buNone/>
            </a:pPr>
            <a:r>
              <a:rPr b="1" i="0" lang="en-US">
                <a:solidFill>
                  <a:srgbClr val="00FF87"/>
                </a:solidFill>
                <a:latin typeface="Quattrocento Sans"/>
                <a:ea typeface="Quattrocento Sans"/>
                <a:cs typeface="Quattrocento Sans"/>
                <a:sym typeface="Quattrocento Sans"/>
              </a:rPr>
              <a:t>Primary User Personas</a:t>
            </a:r>
            <a:br>
              <a:rPr b="1" i="0" lang="en-US">
                <a:solidFill>
                  <a:srgbClr val="00FF87"/>
                </a:solidFill>
                <a:latin typeface="Quattrocento Sans"/>
                <a:ea typeface="Quattrocento Sans"/>
                <a:cs typeface="Quattrocento Sans"/>
                <a:sym typeface="Quattrocento Sans"/>
              </a:rPr>
            </a:br>
            <a:br>
              <a:rPr b="1" i="0" lang="en-US">
                <a:solidFill>
                  <a:srgbClr val="00FF87"/>
                </a:solidFill>
                <a:latin typeface="Quattrocento Sans"/>
                <a:ea typeface="Quattrocento Sans"/>
                <a:cs typeface="Quattrocento Sans"/>
                <a:sym typeface="Quattrocento Sans"/>
              </a:rPr>
            </a:br>
            <a:endParaRPr/>
          </a:p>
        </p:txBody>
      </p:sp>
      <p:cxnSp>
        <p:nvCxnSpPr>
          <p:cNvPr id="477" name="Google Shape;477;p37"/>
          <p:cNvCxnSpPr/>
          <p:nvPr/>
        </p:nvCxnSpPr>
        <p:spPr>
          <a:xfrm>
            <a:off x="195943" y="938893"/>
            <a:ext cx="8412480" cy="0"/>
          </a:xfrm>
          <a:prstGeom prst="straightConnector1">
            <a:avLst/>
          </a:prstGeom>
          <a:noFill/>
          <a:ln cap="flat" cmpd="sng" w="12700">
            <a:solidFill>
              <a:srgbClr val="92D050"/>
            </a:solidFill>
            <a:prstDash val="solid"/>
            <a:round/>
            <a:headEnd len="sm" w="sm" type="none"/>
            <a:tailEnd len="sm" w="sm" type="none"/>
          </a:ln>
        </p:spPr>
      </p:cxnSp>
      <p:sp>
        <p:nvSpPr>
          <p:cNvPr id="478" name="Google Shape;478;p37"/>
          <p:cNvSpPr/>
          <p:nvPr/>
        </p:nvSpPr>
        <p:spPr>
          <a:xfrm>
            <a:off x="148186" y="1161382"/>
            <a:ext cx="4366665" cy="3303459"/>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"Diaspora Dami"</a:t>
            </a:r>
            <a:endParaRPr/>
          </a:p>
          <a:p>
            <a:pPr indent="0" lvl="0" marL="0" marR="0" rtl="0" algn="l">
              <a:lnSpc>
                <a:spcPct val="100000"/>
              </a:lnSpc>
              <a:spcBef>
                <a:spcPts val="1500"/>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Age:</a:t>
            </a:r>
            <a:r>
              <a:rPr b="0" i="0" lang="en-US" sz="1400" u="none" cap="none" strike="noStrike">
                <a:solidFill>
                  <a:srgbClr val="FFFFFF"/>
                </a:solidFill>
                <a:latin typeface="Quattrocento Sans"/>
                <a:ea typeface="Quattrocento Sans"/>
                <a:cs typeface="Quattrocento Sans"/>
                <a:sym typeface="Quattrocento Sans"/>
              </a:rPr>
              <a:t> 32, Software Engineer, Houston</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Background:</a:t>
            </a:r>
            <a:r>
              <a:rPr b="0" i="0" lang="en-US" sz="1400" u="none" cap="none" strike="noStrike">
                <a:solidFill>
                  <a:srgbClr val="FFFFFF"/>
                </a:solidFill>
                <a:latin typeface="Quattrocento Sans"/>
                <a:ea typeface="Quattrocento Sans"/>
                <a:cs typeface="Quattrocento Sans"/>
                <a:sym typeface="Quattrocento Sans"/>
              </a:rPr>
              <a:t> Born in Nigeria, moved to US at 12</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Goal:</a:t>
            </a:r>
            <a:r>
              <a:rPr b="0" i="0" lang="en-US" sz="1400" u="none" cap="none" strike="noStrike">
                <a:solidFill>
                  <a:srgbClr val="FFFFFF"/>
                </a:solidFill>
                <a:latin typeface="Quattrocento Sans"/>
                <a:ea typeface="Quattrocento Sans"/>
                <a:cs typeface="Quattrocento Sans"/>
                <a:sym typeface="Quattrocento Sans"/>
              </a:rPr>
              <a:t> Teach 5-year-old daughter Yoruba</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Frustration:</a:t>
            </a:r>
            <a:r>
              <a:rPr b="0" i="0" lang="en-US" sz="1400" u="none" cap="none" strike="noStrike">
                <a:solidFill>
                  <a:srgbClr val="FFFFFF"/>
                </a:solidFill>
                <a:latin typeface="Quattrocento Sans"/>
                <a:ea typeface="Quattrocento Sans"/>
                <a:cs typeface="Quattrocento Sans"/>
                <a:sym typeface="Quattrocento Sans"/>
              </a:rPr>
              <a:t> Limited resources, cultural disconnect</a:t>
            </a:r>
            <a:endParaRPr/>
          </a:p>
          <a:p>
            <a:pPr indent="0" lvl="0" marL="0" marR="0" rtl="0" algn="l">
              <a:lnSpc>
                <a:spcPct val="100000"/>
              </a:lnSpc>
              <a:spcBef>
                <a:spcPts val="2250"/>
              </a:spcBef>
              <a:spcAft>
                <a:spcPts val="0"/>
              </a:spcAft>
              <a:buNone/>
            </a:pPr>
            <a:r>
              <a:rPr b="0" i="1" lang="en-US" sz="1400" u="none" cap="none" strike="noStrike">
                <a:solidFill>
                  <a:srgbClr val="FFD700"/>
                </a:solidFill>
                <a:latin typeface="Quattrocento Sans"/>
                <a:ea typeface="Quattrocento Sans"/>
                <a:cs typeface="Quattrocento Sans"/>
                <a:sym typeface="Quattrocento Sans"/>
              </a:rPr>
              <a:t>"I want my daughter to know where she comes from, but I can barely hold a conversation with my own grandmother."</a:t>
            </a:r>
            <a:endParaRPr/>
          </a:p>
        </p:txBody>
      </p:sp>
      <p:sp>
        <p:nvSpPr>
          <p:cNvPr id="479" name="Google Shape;479;p37"/>
          <p:cNvSpPr/>
          <p:nvPr/>
        </p:nvSpPr>
        <p:spPr>
          <a:xfrm>
            <a:off x="4629149" y="1950244"/>
            <a:ext cx="4346865" cy="2905815"/>
          </a:xfrm>
          <a:prstGeom prst="roundRect">
            <a:avLst>
              <a:gd fmla="val 16667" name="adj"/>
            </a:avLst>
          </a:prstGeom>
          <a:solidFill>
            <a:schemeClr val="accent1"/>
          </a:solidFill>
          <a:ln cap="flat" cmpd="sng" w="25400">
            <a:solidFill>
              <a:srgbClr val="1313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"Student Emeka"</a:t>
            </a:r>
            <a:endParaRPr/>
          </a:p>
          <a:p>
            <a:pPr indent="0" lvl="0" marL="0" marR="0" rtl="0" algn="l">
              <a:lnSpc>
                <a:spcPct val="100000"/>
              </a:lnSpc>
              <a:spcBef>
                <a:spcPts val="1500"/>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Age:</a:t>
            </a:r>
            <a:r>
              <a:rPr b="0" i="0" lang="en-US" sz="1400" u="none" cap="none" strike="noStrike">
                <a:solidFill>
                  <a:srgbClr val="FFFFFF"/>
                </a:solidFill>
                <a:latin typeface="Quattrocento Sans"/>
                <a:ea typeface="Quattrocento Sans"/>
                <a:cs typeface="Quattrocento Sans"/>
                <a:sym typeface="Quattrocento Sans"/>
              </a:rPr>
              <a:t> 22, University Student, Lagos</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Background:</a:t>
            </a:r>
            <a:r>
              <a:rPr b="0" i="0" lang="en-US" sz="1400" u="none" cap="none" strike="noStrike">
                <a:solidFill>
                  <a:srgbClr val="FFFFFF"/>
                </a:solidFill>
                <a:latin typeface="Quattrocento Sans"/>
                <a:ea typeface="Quattrocento Sans"/>
                <a:cs typeface="Quattrocento Sans"/>
                <a:sym typeface="Quattrocento Sans"/>
              </a:rPr>
              <a:t> Igbo native wanting to learn Yoruba</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Goal:</a:t>
            </a:r>
            <a:r>
              <a:rPr b="0" i="0" lang="en-US" sz="1400" u="none" cap="none" strike="noStrike">
                <a:solidFill>
                  <a:srgbClr val="FFFFFF"/>
                </a:solidFill>
                <a:latin typeface="Quattrocento Sans"/>
                <a:ea typeface="Quattrocento Sans"/>
                <a:cs typeface="Quattrocento Sans"/>
                <a:sym typeface="Quattrocento Sans"/>
              </a:rPr>
              <a:t> Improve communication for career</a:t>
            </a:r>
            <a:endParaRPr/>
          </a:p>
          <a:p>
            <a:pPr indent="0" lvl="0" marL="0" marR="0" rtl="0" algn="l">
              <a:lnSpc>
                <a:spcPct val="100000"/>
              </a:lnSpc>
              <a:spcBef>
                <a:spcPts val="1125"/>
              </a:spcBef>
              <a:spcAft>
                <a:spcPts val="0"/>
              </a:spcAft>
              <a:buClr>
                <a:srgbClr val="000000"/>
              </a:buClr>
              <a:buSzPts val="1400"/>
              <a:buFont typeface="Arial"/>
              <a:buNone/>
            </a:pPr>
            <a:r>
              <a:rPr b="1" i="0" lang="en-US" sz="1400" u="none" cap="none" strike="noStrike">
                <a:solidFill>
                  <a:srgbClr val="FFFFFF"/>
                </a:solidFill>
                <a:latin typeface="Quattrocento Sans"/>
                <a:ea typeface="Quattrocento Sans"/>
                <a:cs typeface="Quattrocento Sans"/>
                <a:sym typeface="Quattrocento Sans"/>
              </a:rPr>
              <a:t>Frustration:</a:t>
            </a:r>
            <a:r>
              <a:rPr b="0" i="0" lang="en-US" sz="1400" u="none" cap="none" strike="noStrike">
                <a:solidFill>
                  <a:srgbClr val="FFFFFF"/>
                </a:solidFill>
                <a:latin typeface="Quattrocento Sans"/>
                <a:ea typeface="Quattrocento Sans"/>
                <a:cs typeface="Quattrocento Sans"/>
                <a:sym typeface="Quattrocento Sans"/>
              </a:rPr>
              <a:t> Busy schedule, needs flexibility</a:t>
            </a:r>
            <a:endParaRPr/>
          </a:p>
          <a:p>
            <a:pPr indent="0" lvl="0" marL="0" marR="0" rtl="0" algn="l">
              <a:lnSpc>
                <a:spcPct val="100000"/>
              </a:lnSpc>
              <a:spcBef>
                <a:spcPts val="2250"/>
              </a:spcBef>
              <a:spcAft>
                <a:spcPts val="0"/>
              </a:spcAft>
              <a:buNone/>
            </a:pPr>
            <a:r>
              <a:rPr b="0" i="1" lang="en-US" sz="1400" u="none" cap="none" strike="noStrike">
                <a:solidFill>
                  <a:srgbClr val="FFD700"/>
                </a:solidFill>
                <a:latin typeface="Quattrocento Sans"/>
                <a:ea typeface="Quattrocento Sans"/>
                <a:cs typeface="Quattrocento Sans"/>
                <a:sym typeface="Quattrocento Sans"/>
              </a:rPr>
              <a:t>"Nigeria is diverse, and speaking multiple local languages gives you an edge."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8"/>
          <p:cNvSpPr/>
          <p:nvPr/>
        </p:nvSpPr>
        <p:spPr>
          <a:xfrm>
            <a:off x="7169696" y="1979300"/>
            <a:ext cx="1663800" cy="316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85" name="Google Shape;485;p38"/>
          <p:cNvSpPr/>
          <p:nvPr/>
        </p:nvSpPr>
        <p:spPr>
          <a:xfrm>
            <a:off x="5452244" y="1981798"/>
            <a:ext cx="1663800" cy="316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86" name="Google Shape;486;p38"/>
          <p:cNvSpPr/>
          <p:nvPr/>
        </p:nvSpPr>
        <p:spPr>
          <a:xfrm>
            <a:off x="3676002" y="1981798"/>
            <a:ext cx="1730023" cy="316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87" name="Google Shape;487;p38"/>
          <p:cNvSpPr/>
          <p:nvPr/>
        </p:nvSpPr>
        <p:spPr>
          <a:xfrm>
            <a:off x="1526959" y="1879924"/>
            <a:ext cx="2095391" cy="3261075"/>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p:txBody>
      </p:sp>
      <p:sp>
        <p:nvSpPr>
          <p:cNvPr id="488" name="Google Shape;488;p38"/>
          <p:cNvSpPr txBox="1"/>
          <p:nvPr>
            <p:ph idx="9" type="ctrTitle"/>
          </p:nvPr>
        </p:nvSpPr>
        <p:spPr>
          <a:xfrm>
            <a:off x="375925" y="304724"/>
            <a:ext cx="5007900" cy="874845"/>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1875"/>
              </a:spcAft>
              <a:buSzPct val="98765"/>
              <a:buNone/>
            </a:pPr>
            <a:r>
              <a:rPr b="1" i="0" lang="en-US" sz="2700">
                <a:solidFill>
                  <a:srgbClr val="00FF87"/>
                </a:solidFill>
                <a:latin typeface="Quattrocento Sans"/>
                <a:ea typeface="Quattrocento Sans"/>
                <a:cs typeface="Quattrocento Sans"/>
                <a:sym typeface="Quattrocento Sans"/>
              </a:rPr>
              <a:t>MVP Feature Requirements</a:t>
            </a:r>
            <a:br>
              <a:rPr b="1" i="0" lang="en-US">
                <a:solidFill>
                  <a:srgbClr val="00FF87"/>
                </a:solidFill>
                <a:latin typeface="Quattrocento Sans"/>
                <a:ea typeface="Quattrocento Sans"/>
                <a:cs typeface="Quattrocento Sans"/>
                <a:sym typeface="Quattrocento Sans"/>
              </a:rPr>
            </a:br>
            <a:endParaRPr/>
          </a:p>
        </p:txBody>
      </p:sp>
      <p:sp>
        <p:nvSpPr>
          <p:cNvPr id="489" name="Google Shape;489;p38"/>
          <p:cNvSpPr txBox="1"/>
          <p:nvPr>
            <p:ph type="ctrTitle"/>
          </p:nvPr>
        </p:nvSpPr>
        <p:spPr>
          <a:xfrm>
            <a:off x="375925" y="1207323"/>
            <a:ext cx="5849100" cy="672601"/>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US"/>
              <a:t>Deterine MVP features using Moscow prioritization technique</a:t>
            </a:r>
            <a:endParaRPr/>
          </a:p>
        </p:txBody>
      </p:sp>
      <p:sp>
        <p:nvSpPr>
          <p:cNvPr id="490" name="Google Shape;490;p38"/>
          <p:cNvSpPr txBox="1"/>
          <p:nvPr>
            <p:ph idx="1" type="subTitle"/>
          </p:nvPr>
        </p:nvSpPr>
        <p:spPr>
          <a:xfrm>
            <a:off x="1526960" y="2488300"/>
            <a:ext cx="2095390" cy="2306400"/>
          </a:xfrm>
          <a:prstGeom prst="rect">
            <a:avLst/>
          </a:prstGeom>
          <a:noFill/>
          <a:ln>
            <a:noFill/>
          </a:ln>
        </p:spPr>
        <p:txBody>
          <a:bodyPr anchorCtr="0" anchor="t" bIns="91425" lIns="90000"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118918"/>
              <a:buFont typeface="Arial"/>
              <a:buNone/>
            </a:pPr>
            <a:r>
              <a:rPr lang="en-US"/>
              <a:t>AI Yoruba Conversation Partner:</a:t>
            </a:r>
            <a:endParaRPr/>
          </a:p>
          <a:p>
            <a:pPr indent="0" lvl="0" marL="0" rtl="0" algn="l">
              <a:lnSpc>
                <a:spcPct val="115000"/>
              </a:lnSpc>
              <a:spcBef>
                <a:spcPts val="0"/>
              </a:spcBef>
              <a:spcAft>
                <a:spcPts val="0"/>
              </a:spcAft>
              <a:buClr>
                <a:schemeClr val="dk1"/>
              </a:buClr>
              <a:buSzPct val="118918"/>
              <a:buFont typeface="Arial"/>
              <a:buNone/>
            </a:pPr>
            <a:r>
              <a:rPr lang="en-US"/>
              <a:t>15 core scenarios with cultural context</a:t>
            </a:r>
            <a:endParaRPr/>
          </a:p>
          <a:p>
            <a:pPr indent="0" lvl="0" marL="0" rtl="0" algn="l">
              <a:lnSpc>
                <a:spcPct val="115000"/>
              </a:lnSpc>
              <a:spcBef>
                <a:spcPts val="0"/>
              </a:spcBef>
              <a:spcAft>
                <a:spcPts val="0"/>
              </a:spcAft>
              <a:buClr>
                <a:schemeClr val="dk1"/>
              </a:buClr>
              <a:buSzPct val="118918"/>
              <a:buFont typeface="Arial"/>
              <a:buNone/>
            </a:pPr>
            <a:r>
              <a:t/>
            </a:r>
            <a:endParaRPr/>
          </a:p>
          <a:p>
            <a:pPr indent="0" lvl="0" marL="0" rtl="0" algn="l">
              <a:lnSpc>
                <a:spcPct val="115000"/>
              </a:lnSpc>
              <a:spcBef>
                <a:spcPts val="0"/>
              </a:spcBef>
              <a:spcAft>
                <a:spcPts val="0"/>
              </a:spcAft>
              <a:buClr>
                <a:schemeClr val="dk1"/>
              </a:buClr>
              <a:buSzPct val="118918"/>
              <a:buFont typeface="Arial"/>
              <a:buNone/>
            </a:pPr>
            <a:r>
              <a:rPr lang="en-US"/>
              <a:t>Speech Recognition &amp; Feedback:</a:t>
            </a:r>
            <a:endParaRPr/>
          </a:p>
          <a:p>
            <a:pPr indent="0" lvl="0" marL="0" rtl="0" algn="l">
              <a:lnSpc>
                <a:spcPct val="115000"/>
              </a:lnSpc>
              <a:spcBef>
                <a:spcPts val="0"/>
              </a:spcBef>
              <a:spcAft>
                <a:spcPts val="0"/>
              </a:spcAft>
              <a:buClr>
                <a:schemeClr val="dk1"/>
              </a:buClr>
              <a:buSzPct val="118918"/>
              <a:buFont typeface="Arial"/>
              <a:buNone/>
            </a:pPr>
            <a:r>
              <a:rPr lang="en-US"/>
              <a:t>Real-time pronunciation scoring</a:t>
            </a:r>
            <a:endParaRPr/>
          </a:p>
          <a:p>
            <a:pPr indent="0" lvl="0" marL="0" rtl="0" algn="l">
              <a:lnSpc>
                <a:spcPct val="115000"/>
              </a:lnSpc>
              <a:spcBef>
                <a:spcPts val="0"/>
              </a:spcBef>
              <a:spcAft>
                <a:spcPts val="0"/>
              </a:spcAft>
              <a:buClr>
                <a:schemeClr val="dk1"/>
              </a:buClr>
              <a:buSzPct val="118918"/>
              <a:buFont typeface="Arial"/>
              <a:buNone/>
            </a:pPr>
            <a:r>
              <a:t/>
            </a:r>
            <a:endParaRPr/>
          </a:p>
          <a:p>
            <a:pPr indent="0" lvl="0" marL="0" rtl="0" algn="l">
              <a:lnSpc>
                <a:spcPct val="115000"/>
              </a:lnSpc>
              <a:spcBef>
                <a:spcPts val="0"/>
              </a:spcBef>
              <a:spcAft>
                <a:spcPts val="0"/>
              </a:spcAft>
              <a:buClr>
                <a:schemeClr val="dk1"/>
              </a:buClr>
              <a:buSzPct val="118918"/>
              <a:buFont typeface="Arial"/>
              <a:buNone/>
            </a:pPr>
            <a:r>
              <a:rPr lang="en-US"/>
              <a:t>User Onboarding &amp; Assessment</a:t>
            </a:r>
            <a:endParaRPr/>
          </a:p>
          <a:p>
            <a:pPr indent="0" lvl="0" marL="0" rtl="0" algn="l">
              <a:lnSpc>
                <a:spcPct val="115000"/>
              </a:lnSpc>
              <a:spcBef>
                <a:spcPts val="0"/>
              </a:spcBef>
              <a:spcAft>
                <a:spcPts val="0"/>
              </a:spcAft>
              <a:buClr>
                <a:schemeClr val="dk1"/>
              </a:buClr>
              <a:buSzPct val="118918"/>
              <a:buFont typeface="Arial"/>
              <a:buNone/>
            </a:pPr>
            <a:r>
              <a:rPr lang="en-US"/>
              <a:t>Proficiency quiz &amp; personalized path</a:t>
            </a:r>
            <a:endParaRPr/>
          </a:p>
          <a:p>
            <a:pPr indent="0" lvl="0" marL="0" rtl="0" algn="l">
              <a:lnSpc>
                <a:spcPct val="115000"/>
              </a:lnSpc>
              <a:spcBef>
                <a:spcPts val="0"/>
              </a:spcBef>
              <a:spcAft>
                <a:spcPts val="0"/>
              </a:spcAft>
              <a:buClr>
                <a:schemeClr val="dk1"/>
              </a:buClr>
              <a:buSzPct val="118918"/>
              <a:buFont typeface="Arial"/>
              <a:buNone/>
            </a:pPr>
            <a:r>
              <a:t/>
            </a:r>
            <a:endParaRPr/>
          </a:p>
          <a:p>
            <a:pPr indent="0" lvl="0" marL="0" rtl="0" algn="l">
              <a:lnSpc>
                <a:spcPct val="115000"/>
              </a:lnSpc>
              <a:spcBef>
                <a:spcPts val="0"/>
              </a:spcBef>
              <a:spcAft>
                <a:spcPts val="0"/>
              </a:spcAft>
              <a:buClr>
                <a:schemeClr val="dk1"/>
              </a:buClr>
              <a:buSzPct val="118918"/>
              <a:buFont typeface="Arial"/>
              <a:buNone/>
            </a:pPr>
            <a:r>
              <a:rPr lang="en-US"/>
              <a:t>Progress Tracking</a:t>
            </a:r>
            <a:endParaRPr/>
          </a:p>
          <a:p>
            <a:pPr indent="0" lvl="0" marL="0" rtl="0" algn="l">
              <a:lnSpc>
                <a:spcPct val="115000"/>
              </a:lnSpc>
              <a:spcBef>
                <a:spcPts val="0"/>
              </a:spcBef>
              <a:spcAft>
                <a:spcPts val="0"/>
              </a:spcAft>
              <a:buClr>
                <a:schemeClr val="dk1"/>
              </a:buClr>
              <a:buSzPct val="118918"/>
              <a:buFont typeface="Arial"/>
              <a:buNone/>
            </a:pPr>
            <a:r>
              <a:rPr lang="en-US"/>
              <a:t>Conversation metrics &amp; improvement reports.</a:t>
            </a:r>
            <a:endParaRPr/>
          </a:p>
        </p:txBody>
      </p:sp>
      <p:sp>
        <p:nvSpPr>
          <p:cNvPr id="491" name="Google Shape;491;p38"/>
          <p:cNvSpPr txBox="1"/>
          <p:nvPr>
            <p:ph idx="2" type="subTitle"/>
          </p:nvPr>
        </p:nvSpPr>
        <p:spPr>
          <a:xfrm>
            <a:off x="2147550" y="2071447"/>
            <a:ext cx="1425600" cy="389100"/>
          </a:xfrm>
          <a:prstGeom prst="rect">
            <a:avLst/>
          </a:prstGeom>
          <a:noFill/>
          <a:ln>
            <a:noFill/>
          </a:ln>
        </p:spPr>
        <p:txBody>
          <a:bodyPr anchorCtr="0" anchor="ctr" bIns="91425" lIns="90000" spcFirstLastPara="1" rIns="91425" wrap="square" tIns="91425">
            <a:normAutofit/>
          </a:bodyPr>
          <a:lstStyle/>
          <a:p>
            <a:pPr indent="0" lvl="0" marL="0" rtl="0" algn="l">
              <a:lnSpc>
                <a:spcPct val="100000"/>
              </a:lnSpc>
              <a:spcBef>
                <a:spcPts val="0"/>
              </a:spcBef>
              <a:spcAft>
                <a:spcPts val="0"/>
              </a:spcAft>
              <a:buClr>
                <a:schemeClr val="dk1"/>
              </a:buClr>
              <a:buSzPts val="1100"/>
              <a:buNone/>
            </a:pPr>
            <a:r>
              <a:rPr b="1" lang="en-US">
                <a:solidFill>
                  <a:srgbClr val="00B050"/>
                </a:solidFill>
                <a:latin typeface="Lexend Medium"/>
                <a:ea typeface="Lexend Medium"/>
                <a:cs typeface="Lexend Medium"/>
                <a:sym typeface="Lexend Medium"/>
              </a:rPr>
              <a:t>Must Have</a:t>
            </a:r>
            <a:endParaRPr b="1">
              <a:solidFill>
                <a:srgbClr val="00B050"/>
              </a:solidFill>
              <a:latin typeface="Lexend Medium"/>
              <a:ea typeface="Lexend Medium"/>
              <a:cs typeface="Lexend Medium"/>
              <a:sym typeface="Lexend Medium"/>
            </a:endParaRPr>
          </a:p>
        </p:txBody>
      </p:sp>
      <p:sp>
        <p:nvSpPr>
          <p:cNvPr id="492" name="Google Shape;492;p38"/>
          <p:cNvSpPr txBox="1"/>
          <p:nvPr>
            <p:ph idx="3" type="subTitle"/>
          </p:nvPr>
        </p:nvSpPr>
        <p:spPr>
          <a:xfrm>
            <a:off x="3743029" y="2488300"/>
            <a:ext cx="1662996" cy="2306400"/>
          </a:xfrm>
          <a:prstGeom prst="rect">
            <a:avLst/>
          </a:prstGeom>
          <a:noFill/>
          <a:ln>
            <a:noFill/>
          </a:ln>
        </p:spPr>
        <p:txBody>
          <a:bodyPr anchorCtr="0" anchor="t" bIns="91425" lIns="90000"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a:t>Cultural Context Integration:</a:t>
            </a:r>
            <a:endParaRPr/>
          </a:p>
          <a:p>
            <a:pPr indent="0" lvl="0" marL="0" rtl="0" algn="l">
              <a:lnSpc>
                <a:spcPct val="115000"/>
              </a:lnSpc>
              <a:spcBef>
                <a:spcPts val="0"/>
              </a:spcBef>
              <a:spcAft>
                <a:spcPts val="0"/>
              </a:spcAft>
              <a:buClr>
                <a:schemeClr val="dk1"/>
              </a:buClr>
              <a:buSzPts val="1100"/>
              <a:buFont typeface="Arial"/>
              <a:buNone/>
            </a:pPr>
            <a:r>
              <a:rPr lang="en-US"/>
              <a:t>Nigerian scenarios (market, family, ceremonies)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Conversation History</a:t>
            </a:r>
            <a:endParaRPr/>
          </a:p>
          <a:p>
            <a:pPr indent="0" lvl="0" marL="0" rtl="0" algn="l">
              <a:lnSpc>
                <a:spcPct val="115000"/>
              </a:lnSpc>
              <a:spcBef>
                <a:spcPts val="0"/>
              </a:spcBef>
              <a:spcAft>
                <a:spcPts val="0"/>
              </a:spcAft>
              <a:buClr>
                <a:schemeClr val="dk1"/>
              </a:buClr>
              <a:buSzPts val="1100"/>
              <a:buFont typeface="Arial"/>
              <a:buNone/>
            </a:pPr>
            <a:r>
              <a:rPr lang="en-US"/>
              <a:t>Review &amp; replay previous conversations</a:t>
            </a:r>
            <a:endParaRPr/>
          </a:p>
        </p:txBody>
      </p:sp>
      <p:sp>
        <p:nvSpPr>
          <p:cNvPr id="493" name="Google Shape;493;p38"/>
          <p:cNvSpPr txBox="1"/>
          <p:nvPr>
            <p:ph idx="4" type="subTitle"/>
          </p:nvPr>
        </p:nvSpPr>
        <p:spPr>
          <a:xfrm>
            <a:off x="3862413" y="2071447"/>
            <a:ext cx="1425600" cy="389100"/>
          </a:xfrm>
          <a:prstGeom prst="rect">
            <a:avLst/>
          </a:prstGeom>
          <a:noFill/>
          <a:ln>
            <a:noFill/>
          </a:ln>
        </p:spPr>
        <p:txBody>
          <a:bodyPr anchorCtr="0" anchor="ctr" bIns="91425" lIns="90000" spcFirstLastPara="1" rIns="91425" wrap="square" tIns="91425">
            <a:normAutofit/>
          </a:bodyPr>
          <a:lstStyle/>
          <a:p>
            <a:pPr indent="0" lvl="0" marL="0" rtl="0" algn="l">
              <a:lnSpc>
                <a:spcPct val="100000"/>
              </a:lnSpc>
              <a:spcBef>
                <a:spcPts val="0"/>
              </a:spcBef>
              <a:spcAft>
                <a:spcPts val="0"/>
              </a:spcAft>
              <a:buClr>
                <a:schemeClr val="dk1"/>
              </a:buClr>
              <a:buSzPts val="1100"/>
              <a:buNone/>
            </a:pPr>
            <a:r>
              <a:rPr b="1" lang="en-US">
                <a:solidFill>
                  <a:srgbClr val="FFFF00"/>
                </a:solidFill>
                <a:latin typeface="Lexend Medium"/>
                <a:ea typeface="Lexend Medium"/>
                <a:cs typeface="Lexend Medium"/>
                <a:sym typeface="Lexend Medium"/>
              </a:rPr>
              <a:t>Should Have</a:t>
            </a:r>
            <a:endParaRPr b="1">
              <a:solidFill>
                <a:srgbClr val="FFFF00"/>
              </a:solidFill>
              <a:latin typeface="Lexend Medium"/>
              <a:ea typeface="Lexend Medium"/>
              <a:cs typeface="Lexend Medium"/>
              <a:sym typeface="Lexend Medium"/>
            </a:endParaRPr>
          </a:p>
        </p:txBody>
      </p:sp>
      <p:sp>
        <p:nvSpPr>
          <p:cNvPr id="494" name="Google Shape;494;p38"/>
          <p:cNvSpPr txBox="1"/>
          <p:nvPr>
            <p:ph idx="5" type="subTitle"/>
          </p:nvPr>
        </p:nvSpPr>
        <p:spPr>
          <a:xfrm>
            <a:off x="5575825" y="2488300"/>
            <a:ext cx="1425600" cy="2306400"/>
          </a:xfrm>
          <a:prstGeom prst="rect">
            <a:avLst/>
          </a:prstGeom>
          <a:noFill/>
          <a:ln>
            <a:noFill/>
          </a:ln>
        </p:spPr>
        <p:txBody>
          <a:bodyPr anchorCtr="0" anchor="t" bIns="91425" lIns="90000"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US"/>
              <a:t>Basic Gamification:</a:t>
            </a:r>
            <a:endParaRPr/>
          </a:p>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Clr>
                <a:schemeClr val="dk1"/>
              </a:buClr>
              <a:buSzPts val="1100"/>
              <a:buFont typeface="Arial"/>
              <a:buNone/>
            </a:pPr>
            <a:r>
              <a:rPr lang="en-US"/>
              <a:t>Achievement badges &amp; learning streaks</a:t>
            </a:r>
            <a:endParaRPr/>
          </a:p>
        </p:txBody>
      </p:sp>
      <p:sp>
        <p:nvSpPr>
          <p:cNvPr id="495" name="Google Shape;495;p38"/>
          <p:cNvSpPr txBox="1"/>
          <p:nvPr>
            <p:ph idx="6" type="subTitle"/>
          </p:nvPr>
        </p:nvSpPr>
        <p:spPr>
          <a:xfrm>
            <a:off x="5577688" y="2071447"/>
            <a:ext cx="1425600" cy="389100"/>
          </a:xfrm>
          <a:prstGeom prst="rect">
            <a:avLst/>
          </a:prstGeom>
          <a:noFill/>
          <a:ln>
            <a:noFill/>
          </a:ln>
        </p:spPr>
        <p:txBody>
          <a:bodyPr anchorCtr="0" anchor="ctr" bIns="91425" lIns="90000" spcFirstLastPara="1" rIns="91425" wrap="square" tIns="91425">
            <a:normAutofit/>
          </a:bodyPr>
          <a:lstStyle/>
          <a:p>
            <a:pPr indent="0" lvl="0" marL="0" rtl="0" algn="l">
              <a:lnSpc>
                <a:spcPct val="100000"/>
              </a:lnSpc>
              <a:spcBef>
                <a:spcPts val="0"/>
              </a:spcBef>
              <a:spcAft>
                <a:spcPts val="0"/>
              </a:spcAft>
              <a:buClr>
                <a:schemeClr val="dk1"/>
              </a:buClr>
              <a:buSzPts val="1100"/>
              <a:buNone/>
            </a:pPr>
            <a:r>
              <a:rPr b="1" lang="en-US">
                <a:solidFill>
                  <a:srgbClr val="00B0F0"/>
                </a:solidFill>
                <a:latin typeface="Lexend Medium"/>
                <a:ea typeface="Lexend Medium"/>
                <a:cs typeface="Lexend Medium"/>
                <a:sym typeface="Lexend Medium"/>
              </a:rPr>
              <a:t>Could Have</a:t>
            </a:r>
            <a:endParaRPr b="1">
              <a:solidFill>
                <a:srgbClr val="00B0F0"/>
              </a:solidFill>
              <a:latin typeface="Lexend Medium"/>
              <a:ea typeface="Lexend Medium"/>
              <a:cs typeface="Lexend Medium"/>
              <a:sym typeface="Lexend Medium"/>
            </a:endParaRPr>
          </a:p>
        </p:txBody>
      </p:sp>
      <p:sp>
        <p:nvSpPr>
          <p:cNvPr id="496" name="Google Shape;496;p38"/>
          <p:cNvSpPr txBox="1"/>
          <p:nvPr>
            <p:ph idx="7" type="subTitle"/>
          </p:nvPr>
        </p:nvSpPr>
        <p:spPr>
          <a:xfrm>
            <a:off x="7290375" y="2488300"/>
            <a:ext cx="1425600" cy="2306400"/>
          </a:xfrm>
          <a:prstGeom prst="rect">
            <a:avLst/>
          </a:prstGeom>
          <a:noFill/>
          <a:ln>
            <a:noFill/>
          </a:ln>
        </p:spPr>
        <p:txBody>
          <a:bodyPr anchorCtr="0" anchor="t" bIns="91425" lIns="90000"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a:t>Multiple language support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Community features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Offline mode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Advanced analytics</a:t>
            </a:r>
            <a:endParaRPr/>
          </a:p>
        </p:txBody>
      </p:sp>
      <p:sp>
        <p:nvSpPr>
          <p:cNvPr id="497" name="Google Shape;497;p38"/>
          <p:cNvSpPr txBox="1"/>
          <p:nvPr>
            <p:ph idx="8" type="subTitle"/>
          </p:nvPr>
        </p:nvSpPr>
        <p:spPr>
          <a:xfrm>
            <a:off x="7290275" y="2071447"/>
            <a:ext cx="1425600" cy="389100"/>
          </a:xfrm>
          <a:prstGeom prst="rect">
            <a:avLst/>
          </a:prstGeom>
          <a:noFill/>
          <a:ln>
            <a:noFill/>
          </a:ln>
        </p:spPr>
        <p:txBody>
          <a:bodyPr anchorCtr="0" anchor="ctr" bIns="91425" lIns="90000" spcFirstLastPara="1" rIns="91425" wrap="square" tIns="91425">
            <a:normAutofit/>
          </a:bodyPr>
          <a:lstStyle/>
          <a:p>
            <a:pPr indent="0" lvl="0" marL="0" rtl="0" algn="l">
              <a:lnSpc>
                <a:spcPct val="100000"/>
              </a:lnSpc>
              <a:spcBef>
                <a:spcPts val="0"/>
              </a:spcBef>
              <a:spcAft>
                <a:spcPts val="0"/>
              </a:spcAft>
              <a:buClr>
                <a:schemeClr val="dk1"/>
              </a:buClr>
              <a:buSzPts val="1100"/>
              <a:buNone/>
            </a:pPr>
            <a:r>
              <a:rPr b="1" lang="en-US">
                <a:solidFill>
                  <a:srgbClr val="FF0000"/>
                </a:solidFill>
                <a:latin typeface="Lexend Medium"/>
                <a:ea typeface="Lexend Medium"/>
                <a:cs typeface="Lexend Medium"/>
                <a:sym typeface="Lexend Medium"/>
              </a:rPr>
              <a:t>Won’t Have Now</a:t>
            </a:r>
            <a:endParaRPr b="1">
              <a:solidFill>
                <a:srgbClr val="FF0000"/>
              </a:solidFill>
              <a:latin typeface="Lexend Medium"/>
              <a:ea typeface="Lexend Medium"/>
              <a:cs typeface="Lexend Medium"/>
              <a:sym typeface="Lexend Medium"/>
            </a:endParaRPr>
          </a:p>
        </p:txBody>
      </p:sp>
      <p:sp>
        <p:nvSpPr>
          <p:cNvPr id="498" name="Google Shape;498;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499" name="Google Shape;499;p38"/>
          <p:cNvCxnSpPr/>
          <p:nvPr/>
        </p:nvCxnSpPr>
        <p:spPr>
          <a:xfrm>
            <a:off x="144304" y="1150796"/>
            <a:ext cx="8412480" cy="0"/>
          </a:xfrm>
          <a:prstGeom prst="straightConnector1">
            <a:avLst/>
          </a:prstGeom>
          <a:noFill/>
          <a:ln cap="flat" cmpd="sng" w="12700">
            <a:solidFill>
              <a:srgbClr val="92D05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type="title"/>
          </p:nvPr>
        </p:nvSpPr>
        <p:spPr>
          <a:xfrm>
            <a:off x="386075" y="1838350"/>
            <a:ext cx="3342546" cy="2733154"/>
          </a:xfrm>
          <a:prstGeom prst="rect">
            <a:avLst/>
          </a:prstGeom>
          <a:noFill/>
          <a:ln>
            <a:noFill/>
          </a:ln>
        </p:spPr>
        <p:txBody>
          <a:bodyPr anchorCtr="0" anchor="t" bIns="91425" lIns="91425" spcFirstLastPara="1" rIns="91425" wrap="square" tIns="91425">
            <a:spAutoFit/>
          </a:bodyPr>
          <a:lstStyle/>
          <a:p>
            <a:pPr indent="0" lvl="0" marL="0" rtl="0" algn="l">
              <a:lnSpc>
                <a:spcPct val="87000"/>
              </a:lnSpc>
              <a:spcBef>
                <a:spcPts val="0"/>
              </a:spcBef>
              <a:spcAft>
                <a:spcPts val="1500"/>
              </a:spcAft>
              <a:buSzPts val="2800"/>
              <a:buNone/>
            </a:pPr>
            <a:r>
              <a:rPr b="1" i="0" lang="en-US" sz="1400">
                <a:solidFill>
                  <a:srgbClr val="FFD700"/>
                </a:solidFill>
                <a:latin typeface="Quattrocento Sans"/>
                <a:ea typeface="Quattrocento Sans"/>
                <a:cs typeface="Quattrocento Sans"/>
                <a:sym typeface="Quattrocento Sans"/>
              </a:rPr>
              <a:t>Technology Stack</a:t>
            </a:r>
            <a:br>
              <a:rPr b="1" i="0" lang="en-US" sz="1400">
                <a:solidFill>
                  <a:srgbClr val="FFD700"/>
                </a:solidFill>
                <a:latin typeface="Quattrocento Sans"/>
                <a:ea typeface="Quattrocento Sans"/>
                <a:cs typeface="Quattrocento Sans"/>
                <a:sym typeface="Quattrocento Sans"/>
              </a:rPr>
            </a:br>
            <a:br>
              <a:rPr b="1" i="0" lang="en-US" sz="1400">
                <a:solidFill>
                  <a:srgbClr val="FFD700"/>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Frontend:</a:t>
            </a:r>
            <a:r>
              <a:rPr b="0" i="0" lang="en-US" sz="1400">
                <a:solidFill>
                  <a:srgbClr val="FFFFFF"/>
                </a:solidFill>
                <a:latin typeface="Quattrocento Sans"/>
                <a:ea typeface="Quattrocento Sans"/>
                <a:cs typeface="Quattrocento Sans"/>
                <a:sym typeface="Quattrocento Sans"/>
              </a:rPr>
              <a:t> React Native</a:t>
            </a:r>
            <a:br>
              <a:rPr b="0" i="0" lang="en-US" sz="1400">
                <a:solidFill>
                  <a:srgbClr val="FFFFFF"/>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Wireframing:</a:t>
            </a:r>
            <a:r>
              <a:rPr b="0" i="0" lang="en-US" sz="1400">
                <a:solidFill>
                  <a:srgbClr val="FFFFFF"/>
                </a:solidFill>
                <a:latin typeface="Quattrocento Sans"/>
                <a:ea typeface="Quattrocento Sans"/>
                <a:cs typeface="Quattrocento Sans"/>
                <a:sym typeface="Quattrocento Sans"/>
              </a:rPr>
              <a:t> Whimsical</a:t>
            </a:r>
            <a:br>
              <a:rPr b="0" i="0" lang="en-US" sz="1400">
                <a:solidFill>
                  <a:srgbClr val="FFFFFF"/>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AI/ML:</a:t>
            </a:r>
            <a:r>
              <a:rPr b="0" i="0" lang="en-US" sz="1400">
                <a:solidFill>
                  <a:srgbClr val="FFFFFF"/>
                </a:solidFill>
                <a:latin typeface="Quattrocento Sans"/>
                <a:ea typeface="Quattrocento Sans"/>
                <a:cs typeface="Quattrocento Sans"/>
                <a:sym typeface="Quattrocento Sans"/>
              </a:rPr>
              <a:t> Custom transformer + OpenAI API</a:t>
            </a:r>
            <a:br>
              <a:rPr b="0" i="0" lang="en-US" sz="1400">
                <a:solidFill>
                  <a:srgbClr val="FFFFFF"/>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Speech:</a:t>
            </a:r>
            <a:r>
              <a:rPr b="0" i="0" lang="en-US" sz="1400">
                <a:solidFill>
                  <a:srgbClr val="FFFFFF"/>
                </a:solidFill>
                <a:latin typeface="Quattrocento Sans"/>
                <a:ea typeface="Quattrocento Sans"/>
                <a:cs typeface="Quattrocento Sans"/>
                <a:sym typeface="Quattrocento Sans"/>
              </a:rPr>
              <a:t> Google Speech-to-Text (customized)</a:t>
            </a:r>
            <a:br>
              <a:rPr b="0" i="0" lang="en-US" sz="1400">
                <a:solidFill>
                  <a:srgbClr val="FFFFFF"/>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Backend:</a:t>
            </a:r>
            <a:r>
              <a:rPr b="0" i="0" lang="en-US" sz="1400">
                <a:solidFill>
                  <a:srgbClr val="FFFFFF"/>
                </a:solidFill>
                <a:latin typeface="Quattrocento Sans"/>
                <a:ea typeface="Quattrocento Sans"/>
                <a:cs typeface="Quattrocento Sans"/>
                <a:sym typeface="Quattrocento Sans"/>
              </a:rPr>
              <a:t> Node.js with Express</a:t>
            </a:r>
            <a:br>
              <a:rPr b="0" i="0" lang="en-US" sz="1400">
                <a:solidFill>
                  <a:srgbClr val="FFFFFF"/>
                </a:solidFill>
                <a:latin typeface="Quattrocento Sans"/>
                <a:ea typeface="Quattrocento Sans"/>
                <a:cs typeface="Quattrocento Sans"/>
                <a:sym typeface="Quattrocento Sans"/>
              </a:rPr>
            </a:br>
            <a:r>
              <a:rPr b="1" i="0" lang="en-US" sz="1400">
                <a:solidFill>
                  <a:srgbClr val="FFFFFF"/>
                </a:solidFill>
                <a:latin typeface="Quattrocento Sans"/>
                <a:ea typeface="Quattrocento Sans"/>
                <a:cs typeface="Quattrocento Sans"/>
                <a:sym typeface="Quattrocento Sans"/>
              </a:rPr>
              <a:t>Database:</a:t>
            </a:r>
            <a:r>
              <a:rPr b="0" i="0" lang="en-US" sz="1400">
                <a:solidFill>
                  <a:srgbClr val="FFFFFF"/>
                </a:solidFill>
                <a:latin typeface="Quattrocento Sans"/>
                <a:ea typeface="Quattrocento Sans"/>
                <a:cs typeface="Quattrocento Sans"/>
                <a:sym typeface="Quattrocento Sans"/>
              </a:rPr>
              <a:t> MongoDB</a:t>
            </a:r>
            <a:br>
              <a:rPr b="0" i="0" lang="en-US" sz="1400">
                <a:solidFill>
                  <a:srgbClr val="FFFFFF"/>
                </a:solidFill>
                <a:latin typeface="Quattrocento Sans"/>
                <a:ea typeface="Quattrocento Sans"/>
                <a:cs typeface="Quattrocento Sans"/>
                <a:sym typeface="Quattrocento Sans"/>
              </a:rPr>
            </a:br>
            <a:br>
              <a:rPr b="0" i="0" lang="en-US" sz="1800">
                <a:solidFill>
                  <a:srgbClr val="FFFFFF"/>
                </a:solidFill>
                <a:latin typeface="Quattrocento Sans"/>
                <a:ea typeface="Quattrocento Sans"/>
                <a:cs typeface="Quattrocento Sans"/>
                <a:sym typeface="Quattrocento Sans"/>
              </a:rPr>
            </a:br>
            <a:endParaRPr sz="1800">
              <a:latin typeface="Alexandria ExtraBold"/>
              <a:ea typeface="Alexandria ExtraBold"/>
              <a:cs typeface="Alexandria ExtraBold"/>
              <a:sym typeface="Alexandria ExtraBold"/>
            </a:endParaRPr>
          </a:p>
        </p:txBody>
      </p:sp>
      <p:sp>
        <p:nvSpPr>
          <p:cNvPr id="505" name="Google Shape;505;p39"/>
          <p:cNvSpPr txBox="1"/>
          <p:nvPr>
            <p:ph idx="2" type="title"/>
          </p:nvPr>
        </p:nvSpPr>
        <p:spPr>
          <a:xfrm>
            <a:off x="386075" y="749908"/>
            <a:ext cx="8119500" cy="1043845"/>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875"/>
              </a:spcAft>
              <a:buSzPts val="2800"/>
              <a:buNone/>
            </a:pPr>
            <a:r>
              <a:rPr b="1" i="0" lang="en-US" sz="4000">
                <a:solidFill>
                  <a:srgbClr val="00FF87"/>
                </a:solidFill>
                <a:latin typeface="Quattrocento Sans"/>
                <a:ea typeface="Quattrocento Sans"/>
                <a:cs typeface="Quattrocento Sans"/>
                <a:sym typeface="Quattrocento Sans"/>
              </a:rPr>
              <a:t>Technical Architecture</a:t>
            </a:r>
            <a:endParaRPr/>
          </a:p>
        </p:txBody>
      </p:sp>
      <p:sp>
        <p:nvSpPr>
          <p:cNvPr id="506" name="Google Shape;506;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800"/>
              <a:buNone/>
            </a:pPr>
            <a:fld id="{00000000-1234-1234-1234-123412341234}" type="slidenum">
              <a:rPr lang="en-US">
                <a:solidFill>
                  <a:schemeClr val="lt1"/>
                </a:solidFill>
              </a:rPr>
              <a:t>‹#›</a:t>
            </a:fld>
            <a:endParaRPr>
              <a:solidFill>
                <a:schemeClr val="lt1"/>
              </a:solidFill>
            </a:endParaRPr>
          </a:p>
        </p:txBody>
      </p:sp>
      <p:sp>
        <p:nvSpPr>
          <p:cNvPr id="507" name="Google Shape;507;p39"/>
          <p:cNvSpPr txBox="1"/>
          <p:nvPr/>
        </p:nvSpPr>
        <p:spPr>
          <a:xfrm>
            <a:off x="4287915" y="1920949"/>
            <a:ext cx="4217660" cy="16696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D700"/>
                </a:solidFill>
                <a:latin typeface="Quattrocento Sans"/>
                <a:ea typeface="Quattrocento Sans"/>
                <a:cs typeface="Quattrocento Sans"/>
                <a:sym typeface="Quattrocento Sans"/>
              </a:rPr>
              <a:t>Key Integrations</a:t>
            </a:r>
            <a:endParaRPr/>
          </a:p>
          <a:p>
            <a:pPr indent="-88900" lvl="0" marL="0" marR="0" rtl="0" algn="l">
              <a:lnSpc>
                <a:spcPct val="100000"/>
              </a:lnSpc>
              <a:spcBef>
                <a:spcPts val="1500"/>
              </a:spcBef>
              <a:spcAft>
                <a:spcPts val="0"/>
              </a:spcAft>
              <a:buClr>
                <a:srgbClr val="000000"/>
              </a:buClr>
              <a:buSzPts val="1400"/>
              <a:buFont typeface="Arial"/>
              <a:buChar char="•"/>
            </a:pPr>
            <a:r>
              <a:rPr b="1" i="0" lang="en-US" sz="1400" u="none" cap="none" strike="noStrike">
                <a:solidFill>
                  <a:srgbClr val="FFFFFF"/>
                </a:solidFill>
                <a:latin typeface="Quattrocento Sans"/>
                <a:ea typeface="Quattrocento Sans"/>
                <a:cs typeface="Quattrocento Sans"/>
                <a:sym typeface="Quattrocento Sans"/>
              </a:rPr>
              <a:t>Analytics:</a:t>
            </a:r>
            <a:r>
              <a:rPr b="0" i="0" lang="en-US" sz="1400" u="none" cap="none" strike="noStrike">
                <a:solidFill>
                  <a:srgbClr val="FFFFFF"/>
                </a:solidFill>
                <a:latin typeface="Quattrocento Sans"/>
                <a:ea typeface="Quattrocento Sans"/>
                <a:cs typeface="Quattrocento Sans"/>
                <a:sym typeface="Quattrocento Sans"/>
              </a:rPr>
              <a:t> Mix-panel</a:t>
            </a:r>
            <a:endParaRPr/>
          </a:p>
          <a:p>
            <a:pPr indent="-88900" lvl="0" marL="0" marR="0" rtl="0" algn="l">
              <a:lnSpc>
                <a:spcPct val="100000"/>
              </a:lnSpc>
              <a:spcBef>
                <a:spcPts val="750"/>
              </a:spcBef>
              <a:spcAft>
                <a:spcPts val="0"/>
              </a:spcAft>
              <a:buClr>
                <a:srgbClr val="000000"/>
              </a:buClr>
              <a:buSzPts val="1400"/>
              <a:buFont typeface="Arial"/>
              <a:buChar char="•"/>
            </a:pPr>
            <a:r>
              <a:rPr b="1" i="0" lang="en-US" sz="1400" u="none" cap="none" strike="noStrike">
                <a:solidFill>
                  <a:srgbClr val="FFFFFF"/>
                </a:solidFill>
                <a:latin typeface="Quattrocento Sans"/>
                <a:ea typeface="Quattrocento Sans"/>
                <a:cs typeface="Quattrocento Sans"/>
                <a:sym typeface="Quattrocento Sans"/>
              </a:rPr>
              <a:t>Error Monitoring:</a:t>
            </a:r>
            <a:r>
              <a:rPr b="0" i="0" lang="en-US" sz="1400" u="none" cap="none" strike="noStrike">
                <a:solidFill>
                  <a:srgbClr val="FFFFFF"/>
                </a:solidFill>
                <a:latin typeface="Quattrocento Sans"/>
                <a:ea typeface="Quattrocento Sans"/>
                <a:cs typeface="Quattrocento Sans"/>
                <a:sym typeface="Quattrocento Sans"/>
              </a:rPr>
              <a:t> Sentry</a:t>
            </a:r>
            <a:endParaRPr/>
          </a:p>
          <a:p>
            <a:pPr indent="-88900" lvl="0" marL="0" marR="0" rtl="0" algn="l">
              <a:lnSpc>
                <a:spcPct val="100000"/>
              </a:lnSpc>
              <a:spcBef>
                <a:spcPts val="750"/>
              </a:spcBef>
              <a:spcAft>
                <a:spcPts val="0"/>
              </a:spcAft>
              <a:buClr>
                <a:srgbClr val="000000"/>
              </a:buClr>
              <a:buSzPts val="1400"/>
              <a:buFont typeface="Arial"/>
              <a:buChar char="•"/>
            </a:pPr>
            <a:r>
              <a:rPr b="1" i="0" lang="en-US" sz="1400" u="none" cap="none" strike="noStrike">
                <a:solidFill>
                  <a:srgbClr val="FFFFFF"/>
                </a:solidFill>
                <a:latin typeface="Quattrocento Sans"/>
                <a:ea typeface="Quattrocento Sans"/>
                <a:cs typeface="Quattrocento Sans"/>
                <a:sym typeface="Quattrocento Sans"/>
              </a:rPr>
              <a:t>Push Notifications:</a:t>
            </a:r>
            <a:r>
              <a:rPr b="0" i="0" lang="en-US" sz="1400" u="none" cap="none" strike="noStrike">
                <a:solidFill>
                  <a:srgbClr val="FFFFFF"/>
                </a:solidFill>
                <a:latin typeface="Quattrocento Sans"/>
                <a:ea typeface="Quattrocento Sans"/>
                <a:cs typeface="Quattrocento Sans"/>
                <a:sym typeface="Quattrocento Sans"/>
              </a:rPr>
              <a:t> Firebase</a:t>
            </a:r>
            <a:endParaRPr/>
          </a:p>
          <a:p>
            <a:pPr indent="-88900" lvl="0" marL="0" marR="0" rtl="0" algn="l">
              <a:lnSpc>
                <a:spcPct val="100000"/>
              </a:lnSpc>
              <a:spcBef>
                <a:spcPts val="750"/>
              </a:spcBef>
              <a:spcAft>
                <a:spcPts val="0"/>
              </a:spcAft>
              <a:buClr>
                <a:srgbClr val="000000"/>
              </a:buClr>
              <a:buSzPts val="1400"/>
              <a:buFont typeface="Arial"/>
              <a:buChar char="•"/>
            </a:pPr>
            <a:r>
              <a:rPr b="1" i="0" lang="en-US" sz="1400" u="none" cap="none" strike="noStrike">
                <a:solidFill>
                  <a:srgbClr val="FFFFFF"/>
                </a:solidFill>
                <a:latin typeface="Quattrocento Sans"/>
                <a:ea typeface="Quattrocento Sans"/>
                <a:cs typeface="Quattrocento Sans"/>
                <a:sym typeface="Quattrocento Sans"/>
              </a:rPr>
              <a:t>Audio Processing:</a:t>
            </a:r>
            <a:r>
              <a:rPr b="0" i="0" lang="en-US" sz="1400" u="none" cap="none" strike="noStrike">
                <a:solidFill>
                  <a:srgbClr val="FFFFFF"/>
                </a:solidFill>
                <a:latin typeface="Quattrocento Sans"/>
                <a:ea typeface="Quattrocento Sans"/>
                <a:cs typeface="Quattrocento Sans"/>
                <a:sym typeface="Quattrocento Sans"/>
              </a:rPr>
              <a:t> WebRTC</a:t>
            </a:r>
            <a:endParaRPr/>
          </a:p>
        </p:txBody>
      </p:sp>
      <p:sp>
        <p:nvSpPr>
          <p:cNvPr id="508" name="Google Shape;508;p39"/>
          <p:cNvSpPr/>
          <p:nvPr/>
        </p:nvSpPr>
        <p:spPr>
          <a:xfrm>
            <a:off x="4445825" y="3807836"/>
            <a:ext cx="4217660" cy="585756"/>
          </a:xfrm>
          <a:prstGeom prst="roundRect">
            <a:avLst>
              <a:gd fmla="val 16667" name="adj"/>
            </a:avLst>
          </a:prstGeom>
          <a:solidFill>
            <a:schemeClr val="accent6"/>
          </a:solidFill>
          <a:ln cap="flat" cmpd="sng" w="38100">
            <a:solidFill>
              <a:srgbClr val="92D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FFFFFF"/>
                </a:solidFill>
                <a:latin typeface="Quattrocento Sans"/>
                <a:ea typeface="Quattrocento Sans"/>
                <a:cs typeface="Quattrocento Sans"/>
                <a:sym typeface="Quattrocento Sans"/>
              </a:rPr>
              <a:t>Focus:</a:t>
            </a:r>
            <a:r>
              <a:rPr b="0" i="0" lang="en-US" sz="1400" u="none" cap="none" strike="noStrike">
                <a:solidFill>
                  <a:srgbClr val="FFFFFF"/>
                </a:solidFill>
                <a:latin typeface="Quattrocento Sans"/>
                <a:ea typeface="Quattrocento Sans"/>
                <a:cs typeface="Quattrocento Sans"/>
                <a:sym typeface="Quattrocento Sans"/>
              </a:rPr>
              <a:t> Optimized for tonal language accuracy</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nochrome">
  <a:themeElements>
    <a:clrScheme name="Simple Light">
      <a:dk1>
        <a:srgbClr val="000000"/>
      </a:dk1>
      <a:lt1>
        <a:srgbClr val="FFFFFF"/>
      </a:lt1>
      <a:dk2>
        <a:srgbClr val="D9D9D9"/>
      </a:dk2>
      <a:lt2>
        <a:srgbClr val="EFEFEF"/>
      </a:lt2>
      <a:accent1>
        <a:srgbClr val="2F2F2F"/>
      </a:accent1>
      <a:accent2>
        <a:srgbClr val="666666"/>
      </a:accent2>
      <a:accent3>
        <a:srgbClr val="999999"/>
      </a:accent3>
      <a:accent4>
        <a:srgbClr val="EDEDED"/>
      </a:accent4>
      <a:accent5>
        <a:srgbClr val="B7B7B7"/>
      </a:accent5>
      <a:accent6>
        <a:srgbClr val="1A1A1A"/>
      </a:accent6>
      <a:hlink>
        <a:srgbClr val="1B1B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