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ya Nicholls" userId="72df931cf66fde2e" providerId="LiveId" clId="{A96CCC89-7E2C-4F76-9368-25477A59B774}"/>
    <pc:docChg chg="custSel addSld delSld modSld">
      <pc:chgData name="Olya Nicholls" userId="72df931cf66fde2e" providerId="LiveId" clId="{A96CCC89-7E2C-4F76-9368-25477A59B774}" dt="2020-09-04T23:54:18.634" v="10" actId="1076"/>
      <pc:docMkLst>
        <pc:docMk/>
      </pc:docMkLst>
      <pc:sldChg chg="del">
        <pc:chgData name="Olya Nicholls" userId="72df931cf66fde2e" providerId="LiveId" clId="{A96CCC89-7E2C-4F76-9368-25477A59B774}" dt="2020-09-04T23:52:57.166" v="0" actId="47"/>
        <pc:sldMkLst>
          <pc:docMk/>
          <pc:sldMk cId="4254033038" sldId="256"/>
        </pc:sldMkLst>
      </pc:sldChg>
      <pc:sldChg chg="delSp mod delAnim">
        <pc:chgData name="Olya Nicholls" userId="72df931cf66fde2e" providerId="LiveId" clId="{A96CCC89-7E2C-4F76-9368-25477A59B774}" dt="2020-09-04T23:53:16.700" v="6" actId="478"/>
        <pc:sldMkLst>
          <pc:docMk/>
          <pc:sldMk cId="1309619652" sldId="257"/>
        </pc:sldMkLst>
        <pc:spChg chg="del">
          <ac:chgData name="Olya Nicholls" userId="72df931cf66fde2e" providerId="LiveId" clId="{A96CCC89-7E2C-4F76-9368-25477A59B774}" dt="2020-09-04T23:53:15.575" v="5" actId="478"/>
          <ac:spMkLst>
            <pc:docMk/>
            <pc:sldMk cId="1309619652" sldId="257"/>
            <ac:spMk id="23" creationId="{C884C73D-97C8-46B1-9474-BC63B35D6EAC}"/>
          </ac:spMkLst>
        </pc:spChg>
        <pc:spChg chg="del">
          <ac:chgData name="Olya Nicholls" userId="72df931cf66fde2e" providerId="LiveId" clId="{A96CCC89-7E2C-4F76-9368-25477A59B774}" dt="2020-09-04T23:53:16.700" v="6" actId="478"/>
          <ac:spMkLst>
            <pc:docMk/>
            <pc:sldMk cId="1309619652" sldId="257"/>
            <ac:spMk id="24" creationId="{EEB6EF71-7080-4423-8C51-232171447051}"/>
          </ac:spMkLst>
        </pc:spChg>
        <pc:spChg chg="del">
          <ac:chgData name="Olya Nicholls" userId="72df931cf66fde2e" providerId="LiveId" clId="{A96CCC89-7E2C-4F76-9368-25477A59B774}" dt="2020-09-04T23:53:14.248" v="4" actId="478"/>
          <ac:spMkLst>
            <pc:docMk/>
            <pc:sldMk cId="1309619652" sldId="257"/>
            <ac:spMk id="25" creationId="{13F9902A-8AE0-485B-B53C-A042EFFBC348}"/>
          </ac:spMkLst>
        </pc:spChg>
      </pc:sldChg>
      <pc:sldChg chg="del">
        <pc:chgData name="Olya Nicholls" userId="72df931cf66fde2e" providerId="LiveId" clId="{A96CCC89-7E2C-4F76-9368-25477A59B774}" dt="2020-09-04T23:53:01.196" v="1" actId="47"/>
        <pc:sldMkLst>
          <pc:docMk/>
          <pc:sldMk cId="125396922" sldId="258"/>
        </pc:sldMkLst>
      </pc:sldChg>
      <pc:sldChg chg="addSp modSp new mod">
        <pc:chgData name="Olya Nicholls" userId="72df931cf66fde2e" providerId="LiveId" clId="{A96CCC89-7E2C-4F76-9368-25477A59B774}" dt="2020-09-04T23:54:18.634" v="10" actId="1076"/>
        <pc:sldMkLst>
          <pc:docMk/>
          <pc:sldMk cId="2093075600" sldId="258"/>
        </pc:sldMkLst>
        <pc:picChg chg="add mod">
          <ac:chgData name="Olya Nicholls" userId="72df931cf66fde2e" providerId="LiveId" clId="{A96CCC89-7E2C-4F76-9368-25477A59B774}" dt="2020-09-04T23:54:18.634" v="10" actId="1076"/>
          <ac:picMkLst>
            <pc:docMk/>
            <pc:sldMk cId="2093075600" sldId="258"/>
            <ac:picMk id="3" creationId="{DA297A10-7AE2-47F9-9D44-6E032F9F38E7}"/>
          </ac:picMkLst>
        </pc:picChg>
      </pc:sldChg>
      <pc:sldChg chg="del">
        <pc:chgData name="Olya Nicholls" userId="72df931cf66fde2e" providerId="LiveId" clId="{A96CCC89-7E2C-4F76-9368-25477A59B774}" dt="2020-09-04T23:53:09.269" v="3" actId="47"/>
        <pc:sldMkLst>
          <pc:docMk/>
          <pc:sldMk cId="3413828802" sldId="259"/>
        </pc:sldMkLst>
      </pc:sldChg>
      <pc:sldChg chg="del">
        <pc:chgData name="Olya Nicholls" userId="72df931cf66fde2e" providerId="LiveId" clId="{A96CCC89-7E2C-4F76-9368-25477A59B774}" dt="2020-09-04T23:53:04.313" v="2" actId="47"/>
        <pc:sldMkLst>
          <pc:docMk/>
          <pc:sldMk cId="1626546843" sldId="260"/>
        </pc:sldMkLst>
      </pc:sldChg>
    </pc:docChg>
  </pc:docChgLst>
  <pc:docChgLst>
    <pc:chgData name="Olya Nicholls" userId="72df931cf66fde2e" providerId="LiveId" clId="{BD1CCC7E-F4CC-44EE-94EF-AA977ED265F3}"/>
    <pc:docChg chg="undo custSel addSld modSld">
      <pc:chgData name="Olya Nicholls" userId="72df931cf66fde2e" providerId="LiveId" clId="{BD1CCC7E-F4CC-44EE-94EF-AA977ED265F3}" dt="2020-07-10T10:43:12.075" v="3623" actId="115"/>
      <pc:docMkLst>
        <pc:docMk/>
      </pc:docMkLst>
      <pc:sldChg chg="addSp delSp modSp mod modAnim">
        <pc:chgData name="Olya Nicholls" userId="72df931cf66fde2e" providerId="LiveId" clId="{BD1CCC7E-F4CC-44EE-94EF-AA977ED265F3}" dt="2020-07-09T23:24:16.981" v="2818" actId="1035"/>
        <pc:sldMkLst>
          <pc:docMk/>
          <pc:sldMk cId="1309619652" sldId="257"/>
        </pc:sldMkLst>
        <pc:spChg chg="add del mod">
          <ac:chgData name="Olya Nicholls" userId="72df931cf66fde2e" providerId="LiveId" clId="{BD1CCC7E-F4CC-44EE-94EF-AA977ED265F3}" dt="2020-07-09T22:32:10.419" v="258" actId="478"/>
          <ac:spMkLst>
            <pc:docMk/>
            <pc:sldMk cId="1309619652" sldId="257"/>
            <ac:spMk id="2" creationId="{F41853EB-1296-4727-A925-F76CEF6D93B7}"/>
          </ac:spMkLst>
        </pc:spChg>
        <pc:spChg chg="add del mod">
          <ac:chgData name="Olya Nicholls" userId="72df931cf66fde2e" providerId="LiveId" clId="{BD1CCC7E-F4CC-44EE-94EF-AA977ED265F3}" dt="2020-07-09T22:27:34.386" v="78" actId="478"/>
          <ac:spMkLst>
            <pc:docMk/>
            <pc:sldMk cId="1309619652" sldId="257"/>
            <ac:spMk id="3" creationId="{36320D55-DA42-45C0-9A0B-2A183AA9EC0E}"/>
          </ac:spMkLst>
        </pc:spChg>
        <pc:spChg chg="add mod">
          <ac:chgData name="Olya Nicholls" userId="72df931cf66fde2e" providerId="LiveId" clId="{BD1CCC7E-F4CC-44EE-94EF-AA977ED265F3}" dt="2020-07-09T23:24:16.981" v="2818" actId="1035"/>
          <ac:spMkLst>
            <pc:docMk/>
            <pc:sldMk cId="1309619652" sldId="257"/>
            <ac:spMk id="4" creationId="{1094D88A-1C23-44DA-A87D-A9DF7E83BBFA}"/>
          </ac:spMkLst>
        </pc:spChg>
        <pc:spChg chg="add mod">
          <ac:chgData name="Olya Nicholls" userId="72df931cf66fde2e" providerId="LiveId" clId="{BD1CCC7E-F4CC-44EE-94EF-AA977ED265F3}" dt="2020-07-09T22:45:43.393" v="1012" actId="164"/>
          <ac:spMkLst>
            <pc:docMk/>
            <pc:sldMk cId="1309619652" sldId="257"/>
            <ac:spMk id="5" creationId="{55254228-49CD-4987-9612-D07F0DE6A8AF}"/>
          </ac:spMkLst>
        </pc:spChg>
        <pc:spChg chg="add mod">
          <ac:chgData name="Olya Nicholls" userId="72df931cf66fde2e" providerId="LiveId" clId="{BD1CCC7E-F4CC-44EE-94EF-AA977ED265F3}" dt="2020-07-09T22:45:49.987" v="1013" actId="164"/>
          <ac:spMkLst>
            <pc:docMk/>
            <pc:sldMk cId="1309619652" sldId="257"/>
            <ac:spMk id="6" creationId="{6A81D3DD-9AEF-41AA-BB76-29C6C55583FC}"/>
          </ac:spMkLst>
        </pc:spChg>
        <pc:spChg chg="add mod">
          <ac:chgData name="Olya Nicholls" userId="72df931cf66fde2e" providerId="LiveId" clId="{BD1CCC7E-F4CC-44EE-94EF-AA977ED265F3}" dt="2020-07-09T22:58:45.228" v="1218" actId="20577"/>
          <ac:spMkLst>
            <pc:docMk/>
            <pc:sldMk cId="1309619652" sldId="257"/>
            <ac:spMk id="7" creationId="{546FC071-638A-482A-B4CB-71FB2A0576AE}"/>
          </ac:spMkLst>
        </pc:spChg>
        <pc:spChg chg="add mod">
          <ac:chgData name="Olya Nicholls" userId="72df931cf66fde2e" providerId="LiveId" clId="{BD1CCC7E-F4CC-44EE-94EF-AA977ED265F3}" dt="2020-07-09T22:45:58.685" v="1014" actId="164"/>
          <ac:spMkLst>
            <pc:docMk/>
            <pc:sldMk cId="1309619652" sldId="257"/>
            <ac:spMk id="8" creationId="{1379903D-0739-4EBA-B85E-C06366398202}"/>
          </ac:spMkLst>
        </pc:spChg>
        <pc:spChg chg="add mod">
          <ac:chgData name="Olya Nicholls" userId="72df931cf66fde2e" providerId="LiveId" clId="{BD1CCC7E-F4CC-44EE-94EF-AA977ED265F3}" dt="2020-07-09T22:46:05.828" v="1015" actId="164"/>
          <ac:spMkLst>
            <pc:docMk/>
            <pc:sldMk cId="1309619652" sldId="257"/>
            <ac:spMk id="9" creationId="{D5267BB2-5111-426E-A005-23F9827A12A8}"/>
          </ac:spMkLst>
        </pc:spChg>
        <pc:spChg chg="add mod">
          <ac:chgData name="Olya Nicholls" userId="72df931cf66fde2e" providerId="LiveId" clId="{BD1CCC7E-F4CC-44EE-94EF-AA977ED265F3}" dt="2020-07-09T22:46:11.171" v="1016" actId="164"/>
          <ac:spMkLst>
            <pc:docMk/>
            <pc:sldMk cId="1309619652" sldId="257"/>
            <ac:spMk id="10" creationId="{E189173F-DCFB-4F3E-9649-3E7A08A43A31}"/>
          </ac:spMkLst>
        </pc:spChg>
        <pc:spChg chg="add mod">
          <ac:chgData name="Olya Nicholls" userId="72df931cf66fde2e" providerId="LiveId" clId="{BD1CCC7E-F4CC-44EE-94EF-AA977ED265F3}" dt="2020-07-09T22:45:43.393" v="1012" actId="164"/>
          <ac:spMkLst>
            <pc:docMk/>
            <pc:sldMk cId="1309619652" sldId="257"/>
            <ac:spMk id="11" creationId="{322B863F-DACB-4F91-AE3E-8A3A04886902}"/>
          </ac:spMkLst>
        </pc:spChg>
        <pc:spChg chg="add mod">
          <ac:chgData name="Olya Nicholls" userId="72df931cf66fde2e" providerId="LiveId" clId="{BD1CCC7E-F4CC-44EE-94EF-AA977ED265F3}" dt="2020-07-09T22:45:49.987" v="1013" actId="164"/>
          <ac:spMkLst>
            <pc:docMk/>
            <pc:sldMk cId="1309619652" sldId="257"/>
            <ac:spMk id="12" creationId="{F80B321C-B2B0-4774-B57A-2EBEEADFDC43}"/>
          </ac:spMkLst>
        </pc:spChg>
        <pc:spChg chg="add mod">
          <ac:chgData name="Olya Nicholls" userId="72df931cf66fde2e" providerId="LiveId" clId="{BD1CCC7E-F4CC-44EE-94EF-AA977ED265F3}" dt="2020-07-09T22:45:58.685" v="1014" actId="164"/>
          <ac:spMkLst>
            <pc:docMk/>
            <pc:sldMk cId="1309619652" sldId="257"/>
            <ac:spMk id="13" creationId="{825DBD3E-4DB8-4A70-A534-7DD5CFD9A05D}"/>
          </ac:spMkLst>
        </pc:spChg>
        <pc:spChg chg="add mod">
          <ac:chgData name="Olya Nicholls" userId="72df931cf66fde2e" providerId="LiveId" clId="{BD1CCC7E-F4CC-44EE-94EF-AA977ED265F3}" dt="2020-07-09T22:46:05.828" v="1015" actId="164"/>
          <ac:spMkLst>
            <pc:docMk/>
            <pc:sldMk cId="1309619652" sldId="257"/>
            <ac:spMk id="14" creationId="{29FD0F8F-D940-44BB-82EC-77DA7D74B889}"/>
          </ac:spMkLst>
        </pc:spChg>
        <pc:spChg chg="add mod">
          <ac:chgData name="Olya Nicholls" userId="72df931cf66fde2e" providerId="LiveId" clId="{BD1CCC7E-F4CC-44EE-94EF-AA977ED265F3}" dt="2020-07-09T22:46:11.171" v="1016" actId="164"/>
          <ac:spMkLst>
            <pc:docMk/>
            <pc:sldMk cId="1309619652" sldId="257"/>
            <ac:spMk id="15" creationId="{7223A06F-CBD6-40AB-BA61-3A99E6144B0A}"/>
          </ac:spMkLst>
        </pc:spChg>
        <pc:spChg chg="add mod">
          <ac:chgData name="Olya Nicholls" userId="72df931cf66fde2e" providerId="LiveId" clId="{BD1CCC7E-F4CC-44EE-94EF-AA977ED265F3}" dt="2020-07-09T22:46:17.509" v="1017" actId="164"/>
          <ac:spMkLst>
            <pc:docMk/>
            <pc:sldMk cId="1309619652" sldId="257"/>
            <ac:spMk id="16" creationId="{D5051DDA-87BC-453E-A5ED-CE4DF9DC3D35}"/>
          </ac:spMkLst>
        </pc:spChg>
        <pc:spChg chg="add mod">
          <ac:chgData name="Olya Nicholls" userId="72df931cf66fde2e" providerId="LiveId" clId="{BD1CCC7E-F4CC-44EE-94EF-AA977ED265F3}" dt="2020-07-09T22:52:08.246" v="1100" actId="208"/>
          <ac:spMkLst>
            <pc:docMk/>
            <pc:sldMk cId="1309619652" sldId="257"/>
            <ac:spMk id="23" creationId="{C884C73D-97C8-46B1-9474-BC63B35D6EAC}"/>
          </ac:spMkLst>
        </pc:spChg>
        <pc:spChg chg="add mod">
          <ac:chgData name="Olya Nicholls" userId="72df931cf66fde2e" providerId="LiveId" clId="{BD1CCC7E-F4CC-44EE-94EF-AA977ED265F3}" dt="2020-07-09T22:53:36.893" v="1133" actId="20577"/>
          <ac:spMkLst>
            <pc:docMk/>
            <pc:sldMk cId="1309619652" sldId="257"/>
            <ac:spMk id="24" creationId="{EEB6EF71-7080-4423-8C51-232171447051}"/>
          </ac:spMkLst>
        </pc:spChg>
        <pc:spChg chg="add mod">
          <ac:chgData name="Olya Nicholls" userId="72df931cf66fde2e" providerId="LiveId" clId="{BD1CCC7E-F4CC-44EE-94EF-AA977ED265F3}" dt="2020-07-09T22:56:54.150" v="1217" actId="207"/>
          <ac:spMkLst>
            <pc:docMk/>
            <pc:sldMk cId="1309619652" sldId="257"/>
            <ac:spMk id="25" creationId="{13F9902A-8AE0-485B-B53C-A042EFFBC348}"/>
          </ac:spMkLst>
        </pc:spChg>
        <pc:grpChg chg="add mod">
          <ac:chgData name="Olya Nicholls" userId="72df931cf66fde2e" providerId="LiveId" clId="{BD1CCC7E-F4CC-44EE-94EF-AA977ED265F3}" dt="2020-07-09T22:45:43.393" v="1012" actId="164"/>
          <ac:grpSpMkLst>
            <pc:docMk/>
            <pc:sldMk cId="1309619652" sldId="257"/>
            <ac:grpSpMk id="17" creationId="{1760EFBD-CBBA-4A9F-A3A0-01FA944C8935}"/>
          </ac:grpSpMkLst>
        </pc:grpChg>
        <pc:grpChg chg="add mod">
          <ac:chgData name="Olya Nicholls" userId="72df931cf66fde2e" providerId="LiveId" clId="{BD1CCC7E-F4CC-44EE-94EF-AA977ED265F3}" dt="2020-07-09T22:45:49.987" v="1013" actId="164"/>
          <ac:grpSpMkLst>
            <pc:docMk/>
            <pc:sldMk cId="1309619652" sldId="257"/>
            <ac:grpSpMk id="18" creationId="{AFD936A1-7B64-4B4B-9ACF-9CDDB285F370}"/>
          </ac:grpSpMkLst>
        </pc:grpChg>
        <pc:grpChg chg="add mod">
          <ac:chgData name="Olya Nicholls" userId="72df931cf66fde2e" providerId="LiveId" clId="{BD1CCC7E-F4CC-44EE-94EF-AA977ED265F3}" dt="2020-07-09T22:45:58.685" v="1014" actId="164"/>
          <ac:grpSpMkLst>
            <pc:docMk/>
            <pc:sldMk cId="1309619652" sldId="257"/>
            <ac:grpSpMk id="19" creationId="{A45F86C5-4590-4E37-B486-78E9D7C6453D}"/>
          </ac:grpSpMkLst>
        </pc:grpChg>
        <pc:grpChg chg="add mod">
          <ac:chgData name="Olya Nicholls" userId="72df931cf66fde2e" providerId="LiveId" clId="{BD1CCC7E-F4CC-44EE-94EF-AA977ED265F3}" dt="2020-07-09T22:46:05.828" v="1015" actId="164"/>
          <ac:grpSpMkLst>
            <pc:docMk/>
            <pc:sldMk cId="1309619652" sldId="257"/>
            <ac:grpSpMk id="20" creationId="{753E4F59-0817-44C9-97D5-4781F27147E8}"/>
          </ac:grpSpMkLst>
        </pc:grpChg>
        <pc:grpChg chg="add mod">
          <ac:chgData name="Olya Nicholls" userId="72df931cf66fde2e" providerId="LiveId" clId="{BD1CCC7E-F4CC-44EE-94EF-AA977ED265F3}" dt="2020-07-09T22:46:11.171" v="1016" actId="164"/>
          <ac:grpSpMkLst>
            <pc:docMk/>
            <pc:sldMk cId="1309619652" sldId="257"/>
            <ac:grpSpMk id="21" creationId="{6D563277-A425-403B-886C-65060FDA89D8}"/>
          </ac:grpSpMkLst>
        </pc:grpChg>
        <pc:grpChg chg="add mod">
          <ac:chgData name="Olya Nicholls" userId="72df931cf66fde2e" providerId="LiveId" clId="{BD1CCC7E-F4CC-44EE-94EF-AA977ED265F3}" dt="2020-07-09T22:46:17.509" v="1017" actId="164"/>
          <ac:grpSpMkLst>
            <pc:docMk/>
            <pc:sldMk cId="1309619652" sldId="257"/>
            <ac:grpSpMk id="22" creationId="{DD6FA33C-4BAB-4267-8381-A60130A5F4C3}"/>
          </ac:grpSpMkLst>
        </pc:grpChg>
      </pc:sldChg>
      <pc:sldChg chg="addSp delSp modSp add mod addAnim delAnim modAnim">
        <pc:chgData name="Olya Nicholls" userId="72df931cf66fde2e" providerId="LiveId" clId="{BD1CCC7E-F4CC-44EE-94EF-AA977ED265F3}" dt="2020-07-09T23:35:08.757" v="3599" actId="14100"/>
        <pc:sldMkLst>
          <pc:docMk/>
          <pc:sldMk cId="125396922" sldId="258"/>
        </pc:sldMkLst>
        <pc:spChg chg="mod">
          <ac:chgData name="Olya Nicholls" userId="72df931cf66fde2e" providerId="LiveId" clId="{BD1CCC7E-F4CC-44EE-94EF-AA977ED265F3}" dt="2020-07-09T23:24:24.406" v="2819" actId="255"/>
          <ac:spMkLst>
            <pc:docMk/>
            <pc:sldMk cId="125396922" sldId="258"/>
            <ac:spMk id="4" creationId="{1094D88A-1C23-44DA-A87D-A9DF7E83BBFA}"/>
          </ac:spMkLst>
        </pc:spChg>
        <pc:spChg chg="del topLvl">
          <ac:chgData name="Olya Nicholls" userId="72df931cf66fde2e" providerId="LiveId" clId="{BD1CCC7E-F4CC-44EE-94EF-AA977ED265F3}" dt="2020-07-09T23:03:54.379" v="1334" actId="21"/>
          <ac:spMkLst>
            <pc:docMk/>
            <pc:sldMk cId="125396922" sldId="258"/>
            <ac:spMk id="7" creationId="{546FC071-638A-482A-B4CB-71FB2A0576AE}"/>
          </ac:spMkLst>
        </pc:spChg>
        <pc:spChg chg="del mod topLvl">
          <ac:chgData name="Olya Nicholls" userId="72df931cf66fde2e" providerId="LiveId" clId="{BD1CCC7E-F4CC-44EE-94EF-AA977ED265F3}" dt="2020-07-09T23:04:46.790" v="1346" actId="478"/>
          <ac:spMkLst>
            <pc:docMk/>
            <pc:sldMk cId="125396922" sldId="258"/>
            <ac:spMk id="9" creationId="{D5267BB2-5111-426E-A005-23F9827A12A8}"/>
          </ac:spMkLst>
        </pc:spChg>
        <pc:spChg chg="del topLvl">
          <ac:chgData name="Olya Nicholls" userId="72df931cf66fde2e" providerId="LiveId" clId="{BD1CCC7E-F4CC-44EE-94EF-AA977ED265F3}" dt="2020-07-09T23:03:38.247" v="1329" actId="478"/>
          <ac:spMkLst>
            <pc:docMk/>
            <pc:sldMk cId="125396922" sldId="258"/>
            <ac:spMk id="14" creationId="{29FD0F8F-D940-44BB-82EC-77DA7D74B889}"/>
          </ac:spMkLst>
        </pc:spChg>
        <pc:spChg chg="del topLvl">
          <ac:chgData name="Olya Nicholls" userId="72df931cf66fde2e" providerId="LiveId" clId="{BD1CCC7E-F4CC-44EE-94EF-AA977ED265F3}" dt="2020-07-09T23:04:03.955" v="1338" actId="478"/>
          <ac:spMkLst>
            <pc:docMk/>
            <pc:sldMk cId="125396922" sldId="258"/>
            <ac:spMk id="16" creationId="{D5051DDA-87BC-453E-A5ED-CE4DF9DC3D35}"/>
          </ac:spMkLst>
        </pc:spChg>
        <pc:spChg chg="mod">
          <ac:chgData name="Olya Nicholls" userId="72df931cf66fde2e" providerId="LiveId" clId="{BD1CCC7E-F4CC-44EE-94EF-AA977ED265F3}" dt="2020-07-09T23:04:59.327" v="1351" actId="14100"/>
          <ac:spMkLst>
            <pc:docMk/>
            <pc:sldMk cId="125396922" sldId="258"/>
            <ac:spMk id="23" creationId="{C884C73D-97C8-46B1-9474-BC63B35D6EAC}"/>
          </ac:spMkLst>
        </pc:spChg>
        <pc:spChg chg="del">
          <ac:chgData name="Olya Nicholls" userId="72df931cf66fde2e" providerId="LiveId" clId="{BD1CCC7E-F4CC-44EE-94EF-AA977ED265F3}" dt="2020-07-09T23:00:39.262" v="1313" actId="478"/>
          <ac:spMkLst>
            <pc:docMk/>
            <pc:sldMk cId="125396922" sldId="258"/>
            <ac:spMk id="24" creationId="{EEB6EF71-7080-4423-8C51-232171447051}"/>
          </ac:spMkLst>
        </pc:spChg>
        <pc:spChg chg="mod">
          <ac:chgData name="Olya Nicholls" userId="72df931cf66fde2e" providerId="LiveId" clId="{BD1CCC7E-F4CC-44EE-94EF-AA977ED265F3}" dt="2020-07-09T23:04:53.528" v="1349" actId="14100"/>
          <ac:spMkLst>
            <pc:docMk/>
            <pc:sldMk cId="125396922" sldId="258"/>
            <ac:spMk id="25" creationId="{13F9902A-8AE0-485B-B53C-A042EFFBC348}"/>
          </ac:spMkLst>
        </pc:spChg>
        <pc:spChg chg="add del mod">
          <ac:chgData name="Olya Nicholls" userId="72df931cf66fde2e" providerId="LiveId" clId="{BD1CCC7E-F4CC-44EE-94EF-AA977ED265F3}" dt="2020-07-09T23:04:48.014" v="1347" actId="478"/>
          <ac:spMkLst>
            <pc:docMk/>
            <pc:sldMk cId="125396922" sldId="258"/>
            <ac:spMk id="26" creationId="{11DE01CB-36AD-410C-8761-74DF299AFE52}"/>
          </ac:spMkLst>
        </pc:spChg>
        <pc:spChg chg="add mod">
          <ac:chgData name="Olya Nicholls" userId="72df931cf66fde2e" providerId="LiveId" clId="{BD1CCC7E-F4CC-44EE-94EF-AA977ED265F3}" dt="2020-07-09T23:34:59.153" v="3597" actId="2711"/>
          <ac:spMkLst>
            <pc:docMk/>
            <pc:sldMk cId="125396922" sldId="258"/>
            <ac:spMk id="27" creationId="{F8955EA6-C788-4A7A-81A7-24BD9B071E6D}"/>
          </ac:spMkLst>
        </pc:spChg>
        <pc:spChg chg="add mod">
          <ac:chgData name="Olya Nicholls" userId="72df931cf66fde2e" providerId="LiveId" clId="{BD1CCC7E-F4CC-44EE-94EF-AA977ED265F3}" dt="2020-07-09T23:35:08.757" v="3599" actId="14100"/>
          <ac:spMkLst>
            <pc:docMk/>
            <pc:sldMk cId="125396922" sldId="258"/>
            <ac:spMk id="28" creationId="{72863629-41A4-45EB-B2CA-81CC7DDD9275}"/>
          </ac:spMkLst>
        </pc:spChg>
        <pc:grpChg chg="del">
          <ac:chgData name="Olya Nicholls" userId="72df931cf66fde2e" providerId="LiveId" clId="{BD1CCC7E-F4CC-44EE-94EF-AA977ED265F3}" dt="2020-07-09T23:00:18.994" v="1305" actId="478"/>
          <ac:grpSpMkLst>
            <pc:docMk/>
            <pc:sldMk cId="125396922" sldId="258"/>
            <ac:grpSpMk id="17" creationId="{1760EFBD-CBBA-4A9F-A3A0-01FA944C8935}"/>
          </ac:grpSpMkLst>
        </pc:grpChg>
        <pc:grpChg chg="del">
          <ac:chgData name="Olya Nicholls" userId="72df931cf66fde2e" providerId="LiveId" clId="{BD1CCC7E-F4CC-44EE-94EF-AA977ED265F3}" dt="2020-07-09T23:00:33.961" v="1311" actId="478"/>
          <ac:grpSpMkLst>
            <pc:docMk/>
            <pc:sldMk cId="125396922" sldId="258"/>
            <ac:grpSpMk id="18" creationId="{AFD936A1-7B64-4B4B-9ACF-9CDDB285F370}"/>
          </ac:grpSpMkLst>
        </pc:grpChg>
        <pc:grpChg chg="del">
          <ac:chgData name="Olya Nicholls" userId="72df931cf66fde2e" providerId="LiveId" clId="{BD1CCC7E-F4CC-44EE-94EF-AA977ED265F3}" dt="2020-07-09T23:00:34.961" v="1312" actId="478"/>
          <ac:grpSpMkLst>
            <pc:docMk/>
            <pc:sldMk cId="125396922" sldId="258"/>
            <ac:grpSpMk id="19" creationId="{A45F86C5-4590-4E37-B486-78E9D7C6453D}"/>
          </ac:grpSpMkLst>
        </pc:grpChg>
        <pc:grpChg chg="del">
          <ac:chgData name="Olya Nicholls" userId="72df931cf66fde2e" providerId="LiveId" clId="{BD1CCC7E-F4CC-44EE-94EF-AA977ED265F3}" dt="2020-07-09T23:03:38.247" v="1329" actId="478"/>
          <ac:grpSpMkLst>
            <pc:docMk/>
            <pc:sldMk cId="125396922" sldId="258"/>
            <ac:grpSpMk id="20" creationId="{753E4F59-0817-44C9-97D5-4781F27147E8}"/>
          </ac:grpSpMkLst>
        </pc:grpChg>
        <pc:grpChg chg="del">
          <ac:chgData name="Olya Nicholls" userId="72df931cf66fde2e" providerId="LiveId" clId="{BD1CCC7E-F4CC-44EE-94EF-AA977ED265F3}" dt="2020-07-09T23:00:41.284" v="1314" actId="478"/>
          <ac:grpSpMkLst>
            <pc:docMk/>
            <pc:sldMk cId="125396922" sldId="258"/>
            <ac:grpSpMk id="21" creationId="{6D563277-A425-403B-886C-65060FDA89D8}"/>
          </ac:grpSpMkLst>
        </pc:grpChg>
        <pc:grpChg chg="add del">
          <ac:chgData name="Olya Nicholls" userId="72df931cf66fde2e" providerId="LiveId" clId="{BD1CCC7E-F4CC-44EE-94EF-AA977ED265F3}" dt="2020-07-09T23:03:54.379" v="1334" actId="21"/>
          <ac:grpSpMkLst>
            <pc:docMk/>
            <pc:sldMk cId="125396922" sldId="258"/>
            <ac:grpSpMk id="22" creationId="{DD6FA33C-4BAB-4267-8381-A60130A5F4C3}"/>
          </ac:grpSpMkLst>
        </pc:grpChg>
        <pc:cxnChg chg="add mod">
          <ac:chgData name="Olya Nicholls" userId="72df931cf66fde2e" providerId="LiveId" clId="{BD1CCC7E-F4CC-44EE-94EF-AA977ED265F3}" dt="2020-07-09T23:05:31.528" v="1354" actId="1582"/>
          <ac:cxnSpMkLst>
            <pc:docMk/>
            <pc:sldMk cId="125396922" sldId="258"/>
            <ac:cxnSpMk id="3" creationId="{FBBCBCC7-B25A-4D44-BB9D-8C6D8316DCD7}"/>
          </ac:cxnSpMkLst>
        </pc:cxnChg>
      </pc:sldChg>
      <pc:sldChg chg="addSp delSp modSp add mod delAnim">
        <pc:chgData name="Olya Nicholls" userId="72df931cf66fde2e" providerId="LiveId" clId="{BD1CCC7E-F4CC-44EE-94EF-AA977ED265F3}" dt="2020-07-09T23:36:49.049" v="3622" actId="20577"/>
        <pc:sldMkLst>
          <pc:docMk/>
          <pc:sldMk cId="3413828802" sldId="259"/>
        </pc:sldMkLst>
        <pc:spChg chg="mod">
          <ac:chgData name="Olya Nicholls" userId="72df931cf66fde2e" providerId="LiveId" clId="{BD1CCC7E-F4CC-44EE-94EF-AA977ED265F3}" dt="2020-07-09T23:36:40.016" v="3620" actId="2711"/>
          <ac:spMkLst>
            <pc:docMk/>
            <pc:sldMk cId="3413828802" sldId="259"/>
            <ac:spMk id="4" creationId="{1094D88A-1C23-44DA-A87D-A9DF7E83BBFA}"/>
          </ac:spMkLst>
        </pc:spChg>
        <pc:spChg chg="add mod">
          <ac:chgData name="Olya Nicholls" userId="72df931cf66fde2e" providerId="LiveId" clId="{BD1CCC7E-F4CC-44EE-94EF-AA977ED265F3}" dt="2020-07-09T23:36:40.016" v="3620" actId="2711"/>
          <ac:spMkLst>
            <pc:docMk/>
            <pc:sldMk cId="3413828802" sldId="259"/>
            <ac:spMk id="8" creationId="{2A57D0AB-6738-4ACC-94D2-704D5AE08065}"/>
          </ac:spMkLst>
        </pc:spChg>
        <pc:spChg chg="mod">
          <ac:chgData name="Olya Nicholls" userId="72df931cf66fde2e" providerId="LiveId" clId="{BD1CCC7E-F4CC-44EE-94EF-AA977ED265F3}" dt="2020-07-09T23:36:40.016" v="3620" actId="2711"/>
          <ac:spMkLst>
            <pc:docMk/>
            <pc:sldMk cId="3413828802" sldId="259"/>
            <ac:spMk id="9" creationId="{D5267BB2-5111-426E-A005-23F9827A12A8}"/>
          </ac:spMkLst>
        </pc:spChg>
        <pc:spChg chg="add mod">
          <ac:chgData name="Olya Nicholls" userId="72df931cf66fde2e" providerId="LiveId" clId="{BD1CCC7E-F4CC-44EE-94EF-AA977ED265F3}" dt="2020-07-09T23:36:40.016" v="3620" actId="2711"/>
          <ac:spMkLst>
            <pc:docMk/>
            <pc:sldMk cId="3413828802" sldId="259"/>
            <ac:spMk id="10" creationId="{DF444FA7-55D3-44F8-BAB8-441E759B4755}"/>
          </ac:spMkLst>
        </pc:spChg>
        <pc:spChg chg="add mod">
          <ac:chgData name="Olya Nicholls" userId="72df931cf66fde2e" providerId="LiveId" clId="{BD1CCC7E-F4CC-44EE-94EF-AA977ED265F3}" dt="2020-07-09T23:36:40.016" v="3620" actId="2711"/>
          <ac:spMkLst>
            <pc:docMk/>
            <pc:sldMk cId="3413828802" sldId="259"/>
            <ac:spMk id="11" creationId="{83E6E90A-4006-447B-9D0A-4958CC83BBC1}"/>
          </ac:spMkLst>
        </pc:spChg>
        <pc:spChg chg="add mod">
          <ac:chgData name="Olya Nicholls" userId="72df931cf66fde2e" providerId="LiveId" clId="{BD1CCC7E-F4CC-44EE-94EF-AA977ED265F3}" dt="2020-07-09T23:36:49.049" v="3622" actId="20577"/>
          <ac:spMkLst>
            <pc:docMk/>
            <pc:sldMk cId="3413828802" sldId="259"/>
            <ac:spMk id="12" creationId="{006B8465-DB14-426D-994A-12F8F333E034}"/>
          </ac:spMkLst>
        </pc:spChg>
        <pc:spChg chg="del">
          <ac:chgData name="Olya Nicholls" userId="72df931cf66fde2e" providerId="LiveId" clId="{BD1CCC7E-F4CC-44EE-94EF-AA977ED265F3}" dt="2020-07-09T23:04:36.416" v="1344" actId="478"/>
          <ac:spMkLst>
            <pc:docMk/>
            <pc:sldMk cId="3413828802" sldId="259"/>
            <ac:spMk id="23" creationId="{C884C73D-97C8-46B1-9474-BC63B35D6EAC}"/>
          </ac:spMkLst>
        </pc:spChg>
        <pc:spChg chg="del">
          <ac:chgData name="Olya Nicholls" userId="72df931cf66fde2e" providerId="LiveId" clId="{BD1CCC7E-F4CC-44EE-94EF-AA977ED265F3}" dt="2020-07-09T23:04:37.783" v="1345" actId="478"/>
          <ac:spMkLst>
            <pc:docMk/>
            <pc:sldMk cId="3413828802" sldId="259"/>
            <ac:spMk id="25" creationId="{13F9902A-8AE0-485B-B53C-A042EFFBC348}"/>
          </ac:spMkLst>
        </pc:spChg>
        <pc:spChg chg="mod">
          <ac:chgData name="Olya Nicholls" userId="72df931cf66fde2e" providerId="LiveId" clId="{BD1CCC7E-F4CC-44EE-94EF-AA977ED265F3}" dt="2020-07-09T23:36:40.016" v="3620" actId="2711"/>
          <ac:spMkLst>
            <pc:docMk/>
            <pc:sldMk cId="3413828802" sldId="259"/>
            <ac:spMk id="26" creationId="{11DE01CB-36AD-410C-8761-74DF299AFE52}"/>
          </ac:spMkLst>
        </pc:spChg>
        <pc:cxnChg chg="add mod">
          <ac:chgData name="Olya Nicholls" userId="72df931cf66fde2e" providerId="LiveId" clId="{BD1CCC7E-F4CC-44EE-94EF-AA977ED265F3}" dt="2020-07-09T23:18:14.235" v="2631"/>
          <ac:cxnSpMkLst>
            <pc:docMk/>
            <pc:sldMk cId="3413828802" sldId="259"/>
            <ac:cxnSpMk id="7" creationId="{9E813A16-CC95-44DE-930C-A06E053014A9}"/>
          </ac:cxnSpMkLst>
        </pc:cxnChg>
      </pc:sldChg>
      <pc:sldChg chg="addSp delSp modSp add mod delAnim">
        <pc:chgData name="Olya Nicholls" userId="72df931cf66fde2e" providerId="LiveId" clId="{BD1CCC7E-F4CC-44EE-94EF-AA977ED265F3}" dt="2020-07-10T10:43:12.075" v="3623" actId="115"/>
        <pc:sldMkLst>
          <pc:docMk/>
          <pc:sldMk cId="1626546843" sldId="260"/>
        </pc:sldMkLst>
        <pc:spChg chg="add mod">
          <ac:chgData name="Olya Nicholls" userId="72df931cf66fde2e" providerId="LiveId" clId="{BD1CCC7E-F4CC-44EE-94EF-AA977ED265F3}" dt="2020-07-10T10:43:12.075" v="3623" actId="115"/>
          <ac:spMkLst>
            <pc:docMk/>
            <pc:sldMk cId="1626546843" sldId="260"/>
            <ac:spMk id="2" creationId="{35D9C647-4E89-44C3-B9A5-57B21F0F716E}"/>
          </ac:spMkLst>
        </pc:spChg>
        <pc:spChg chg="mod">
          <ac:chgData name="Olya Nicholls" userId="72df931cf66fde2e" providerId="LiveId" clId="{BD1CCC7E-F4CC-44EE-94EF-AA977ED265F3}" dt="2020-07-09T23:24:30.563" v="2820" actId="255"/>
          <ac:spMkLst>
            <pc:docMk/>
            <pc:sldMk cId="1626546843" sldId="260"/>
            <ac:spMk id="4" creationId="{1094D88A-1C23-44DA-A87D-A9DF7E83BBFA}"/>
          </ac:spMkLst>
        </pc:spChg>
        <pc:spChg chg="del">
          <ac:chgData name="Olya Nicholls" userId="72df931cf66fde2e" providerId="LiveId" clId="{BD1CCC7E-F4CC-44EE-94EF-AA977ED265F3}" dt="2020-07-09T23:19:56.014" v="2686" actId="478"/>
          <ac:spMkLst>
            <pc:docMk/>
            <pc:sldMk cId="1626546843" sldId="260"/>
            <ac:spMk id="23" creationId="{C884C73D-97C8-46B1-9474-BC63B35D6EAC}"/>
          </ac:spMkLst>
        </pc:spChg>
        <pc:spChg chg="del">
          <ac:chgData name="Olya Nicholls" userId="72df931cf66fde2e" providerId="LiveId" clId="{BD1CCC7E-F4CC-44EE-94EF-AA977ED265F3}" dt="2020-07-09T23:19:55.225" v="2685" actId="478"/>
          <ac:spMkLst>
            <pc:docMk/>
            <pc:sldMk cId="1626546843" sldId="260"/>
            <ac:spMk id="25" creationId="{13F9902A-8AE0-485B-B53C-A042EFFBC348}"/>
          </ac:spMkLst>
        </pc:spChg>
        <pc:spChg chg="del mod">
          <ac:chgData name="Olya Nicholls" userId="72df931cf66fde2e" providerId="LiveId" clId="{BD1CCC7E-F4CC-44EE-94EF-AA977ED265F3}" dt="2020-07-09T23:20:00.058" v="2689" actId="478"/>
          <ac:spMkLst>
            <pc:docMk/>
            <pc:sldMk cId="1626546843" sldId="260"/>
            <ac:spMk id="27" creationId="{F8955EA6-C788-4A7A-81A7-24BD9B071E6D}"/>
          </ac:spMkLst>
        </pc:spChg>
        <pc:spChg chg="del">
          <ac:chgData name="Olya Nicholls" userId="72df931cf66fde2e" providerId="LiveId" clId="{BD1CCC7E-F4CC-44EE-94EF-AA977ED265F3}" dt="2020-07-09T23:20:01.782" v="2690" actId="478"/>
          <ac:spMkLst>
            <pc:docMk/>
            <pc:sldMk cId="1626546843" sldId="260"/>
            <ac:spMk id="28" creationId="{72863629-41A4-45EB-B2CA-81CC7DDD9275}"/>
          </ac:spMkLst>
        </pc:spChg>
        <pc:cxnChg chg="del">
          <ac:chgData name="Olya Nicholls" userId="72df931cf66fde2e" providerId="LiveId" clId="{BD1CCC7E-F4CC-44EE-94EF-AA977ED265F3}" dt="2020-07-09T23:19:58.131" v="2688" actId="478"/>
          <ac:cxnSpMkLst>
            <pc:docMk/>
            <pc:sldMk cId="1626546843" sldId="260"/>
            <ac:cxnSpMk id="3" creationId="{FBBCBCC7-B25A-4D44-BB9D-8C6D8316DCD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F11E-855D-42F8-8AA6-6AD93D8E7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2EED4-0D47-43C9-8CBF-6C2DE298F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84B5-ED6E-48B5-B2F4-97CA40D9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5FF9-2645-4DEB-9C75-637D3C50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3D34-F87D-451A-8471-21262539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00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B730-050B-46C1-A95F-35CC0C20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65C19-6EEF-411D-8301-51DD00E19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D1C3-5F01-4206-BA39-02754212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F3FF-1C0F-445E-8CE0-3D8AC945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8D047-FA7F-43BB-81F8-EAD67917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9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92701-726F-4C27-9971-2564FA63E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760C6-9518-4E6A-95CD-84DB448CC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98D2E-5397-4D91-AA33-FE185838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372D-67F7-4E72-8894-7ECFE6D9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7E1A-244E-4748-9658-3C79066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39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AD92-03A9-45ED-B5BB-CA1CF280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E1D6-EF5E-4308-8325-DF4BCD5C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7ED7B-24CB-4531-8113-FF9023FE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D7423-0152-40FC-942C-9F40C97F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BF7D-CB39-4D12-952D-FFAE4C24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0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F4FB-DCDA-43B3-882D-04B92637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03E9-19CB-45C7-89F0-2515862F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E7F1-D27B-4B76-98E4-675234C1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7A8C3-8AC0-48B6-95B4-5FB3541D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4668-C02E-43CA-8138-0CD9852E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550B-2297-4CD0-961E-BF2E7885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6B34-B745-4946-BF85-F7EC69022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0144A-5EFA-4F9E-9EF0-3AAF4AD41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CF46A-69D6-460D-BFB4-8E20E4A9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C85A8-DBDC-4494-86AD-7BF48FCE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1E70D-08BE-4513-AD64-E08E9BC7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47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31F7-A424-4A6F-AB89-07493E82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0DAE5-4B17-477A-B634-F8C91D68E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8F62E-AE33-4214-9C8E-B2F5A5E60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22673-CADB-4AAE-B81D-4E3599100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90DDB-5832-4ABE-95EF-D44C03A4F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3084F-CDC9-498D-9A63-5997EE11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6B422-0CD3-44F7-8D0E-961417DE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98B1E-CFA2-4F7F-8F46-ABEB5371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13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897C-CBD1-4920-B0B5-EC24E19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9F17F-F910-43E8-889F-39E51732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42567-41FA-4751-A0F2-1AFCF8A7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F828E-6C02-4B44-B880-8D7CDA93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15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A55D8-410C-4DAC-BFCC-55EA33EA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0E516-1CD6-4A3B-AC1B-C0416290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D620-D159-4077-9DCF-393A95ED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20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82FA-FB09-423D-9EDD-22F341A6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E3FB1-116C-4236-AA8D-AF35AA33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5AAFB-CA43-42E0-B45C-BA35B82E7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DF0BE-F530-43A4-872F-354817A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D8667-0EBE-43B2-A860-2212FD6B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66461-ADA4-4C3A-AD7E-13AE2B50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5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DBA4-506C-47E5-8E5B-7373207F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42F32-C831-46D1-8CEC-B791D9CB8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D78E7-520C-403D-9D47-2BFB1977C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3485-1148-48B6-9E99-30D24290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2237A-F976-4587-A4C3-DE6B7E8B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68A43-3688-4E09-B7F0-0C9F4EDC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27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FDF67-999F-4781-8B4A-0A120E79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DA87-1CCE-4AAC-B68E-CE6DABC6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3E5-F19C-42C8-88B8-4874A87A5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84128-F4D0-48F3-8C9D-306D7B817EE5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B217-90C7-4632-8849-E9614FEB9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DF140-1E75-43BE-B58F-0DF187E2E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2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94D88A-1C23-44DA-A87D-A9DF7E83BBFA}"/>
              </a:ext>
            </a:extLst>
          </p:cNvPr>
          <p:cNvSpPr txBox="1"/>
          <p:nvPr/>
        </p:nvSpPr>
        <p:spPr>
          <a:xfrm>
            <a:off x="702365" y="159028"/>
            <a:ext cx="108667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 b="1" i="0" dirty="0">
                <a:solidFill>
                  <a:srgbClr val="222222"/>
                </a:solidFill>
                <a:effectLst/>
                <a:latin typeface="Barlow Condensed" panose="00000506000000000000" pitchFamily="2" charset="0"/>
              </a:rPr>
              <a:t>The Data Analysis Process </a:t>
            </a:r>
            <a:r>
              <a:rPr lang="en-GB" sz="4500" i="0" dirty="0">
                <a:solidFill>
                  <a:srgbClr val="222222"/>
                </a:solidFill>
                <a:effectLst/>
                <a:latin typeface="Barlow Condensed" panose="00000506000000000000" pitchFamily="2" charset="0"/>
              </a:rPr>
              <a:t>– high level definition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60EFBD-CBBA-4A9F-A3A0-01FA944C8935}"/>
              </a:ext>
            </a:extLst>
          </p:cNvPr>
          <p:cNvGrpSpPr/>
          <p:nvPr/>
        </p:nvGrpSpPr>
        <p:grpSpPr>
          <a:xfrm>
            <a:off x="821635" y="1037704"/>
            <a:ext cx="10296939" cy="738087"/>
            <a:chOff x="821635" y="1037704"/>
            <a:chExt cx="10296939" cy="7380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254228-49CD-4987-9612-D07F0DE6A8AF}"/>
                </a:ext>
              </a:extLst>
            </p:cNvPr>
            <p:cNvSpPr/>
            <p:nvPr/>
          </p:nvSpPr>
          <p:spPr>
            <a:xfrm>
              <a:off x="821635" y="1037704"/>
              <a:ext cx="2266121" cy="738087"/>
            </a:xfrm>
            <a:prstGeom prst="rect">
              <a:avLst/>
            </a:prstGeom>
            <a:noFill/>
            <a:ln w="381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Step 1:</a:t>
              </a:r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 </a:t>
              </a:r>
            </a:p>
            <a:p>
              <a:pPr algn="ctr"/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Frame the problem</a:t>
              </a:r>
              <a:endParaRPr lang="en-GB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2B863F-DACB-4F91-AE3E-8A3A04886902}"/>
                </a:ext>
              </a:extLst>
            </p:cNvPr>
            <p:cNvSpPr txBox="1"/>
            <p:nvPr/>
          </p:nvSpPr>
          <p:spPr>
            <a:xfrm>
              <a:off x="3485322" y="1209777"/>
              <a:ext cx="76332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Barlow Condensed" panose="00000506000000000000" pitchFamily="2" charset="0"/>
                </a:rPr>
                <a:t>Formulate exact questions that we are trying to answer or problems that we are trying to solve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D936A1-7B64-4B4B-9ACF-9CDDB285F370}"/>
              </a:ext>
            </a:extLst>
          </p:cNvPr>
          <p:cNvGrpSpPr/>
          <p:nvPr/>
        </p:nvGrpSpPr>
        <p:grpSpPr>
          <a:xfrm>
            <a:off x="821636" y="2057112"/>
            <a:ext cx="10124660" cy="704096"/>
            <a:chOff x="821636" y="2057112"/>
            <a:chExt cx="10124660" cy="7040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81D3DD-9AEF-41AA-BB76-29C6C55583FC}"/>
                </a:ext>
              </a:extLst>
            </p:cNvPr>
            <p:cNvSpPr/>
            <p:nvPr/>
          </p:nvSpPr>
          <p:spPr>
            <a:xfrm>
              <a:off x="821636" y="2057112"/>
              <a:ext cx="2266120" cy="704096"/>
            </a:xfrm>
            <a:prstGeom prst="rect">
              <a:avLst/>
            </a:prstGeom>
            <a:noFill/>
            <a:ln w="381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Step 2:</a:t>
              </a:r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 </a:t>
              </a:r>
            </a:p>
            <a:p>
              <a:pPr algn="ctr"/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Collect the raw data</a:t>
              </a:r>
              <a:endPara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0B321C-B2B0-4774-B57A-2EBEEADFDC43}"/>
                </a:ext>
              </a:extLst>
            </p:cNvPr>
            <p:cNvSpPr txBox="1"/>
            <p:nvPr/>
          </p:nvSpPr>
          <p:spPr>
            <a:xfrm>
              <a:off x="3485322" y="2214315"/>
              <a:ext cx="7460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Barlow Condensed" panose="00000506000000000000" pitchFamily="2" charset="0"/>
                </a:defRPr>
              </a:lvl1pPr>
            </a:lstStyle>
            <a:p>
              <a:r>
                <a:rPr lang="en-GB" dirty="0"/>
                <a:t>Data gathering: series of data captured for a specific time period, relevant records, values etc.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5F86C5-4590-4E37-B486-78E9D7C6453D}"/>
              </a:ext>
            </a:extLst>
          </p:cNvPr>
          <p:cNvGrpSpPr/>
          <p:nvPr/>
        </p:nvGrpSpPr>
        <p:grpSpPr>
          <a:xfrm>
            <a:off x="805070" y="3037346"/>
            <a:ext cx="10621615" cy="738086"/>
            <a:chOff x="805070" y="3037346"/>
            <a:chExt cx="10621615" cy="7380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79903D-0739-4EBA-B85E-C06366398202}"/>
                </a:ext>
              </a:extLst>
            </p:cNvPr>
            <p:cNvSpPr/>
            <p:nvPr/>
          </p:nvSpPr>
          <p:spPr>
            <a:xfrm>
              <a:off x="805070" y="3037346"/>
              <a:ext cx="2266119" cy="738086"/>
            </a:xfrm>
            <a:prstGeom prst="rect">
              <a:avLst/>
            </a:prstGeom>
            <a:noFill/>
            <a:ln w="381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Step 3</a:t>
              </a:r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: </a:t>
              </a:r>
            </a:p>
            <a:p>
              <a:pPr algn="ctr"/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Prepare the data for analysis</a:t>
              </a:r>
              <a:endParaRPr lang="en-GB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5DBD3E-4DB8-4A70-A534-7DD5CFD9A05D}"/>
                </a:ext>
              </a:extLst>
            </p:cNvPr>
            <p:cNvSpPr txBox="1"/>
            <p:nvPr/>
          </p:nvSpPr>
          <p:spPr>
            <a:xfrm>
              <a:off x="3525077" y="3199956"/>
              <a:ext cx="7901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Barlow Condensed" panose="00000506000000000000" pitchFamily="2" charset="0"/>
                </a:defRPr>
              </a:lvl1pPr>
            </a:lstStyle>
            <a:p>
              <a:r>
                <a:rPr lang="en-GB" dirty="0"/>
                <a:t>Build a DB with data arranged in tables. ‘Clean’ the data, enrich it with required additional values etc. 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3E4F59-0817-44C9-97D5-4781F27147E8}"/>
              </a:ext>
            </a:extLst>
          </p:cNvPr>
          <p:cNvGrpSpPr/>
          <p:nvPr/>
        </p:nvGrpSpPr>
        <p:grpSpPr>
          <a:xfrm>
            <a:off x="805071" y="4087074"/>
            <a:ext cx="9876181" cy="738086"/>
            <a:chOff x="805071" y="4087074"/>
            <a:chExt cx="9876181" cy="7380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67BB2-5111-426E-A005-23F9827A12A8}"/>
                </a:ext>
              </a:extLst>
            </p:cNvPr>
            <p:cNvSpPr/>
            <p:nvPr/>
          </p:nvSpPr>
          <p:spPr>
            <a:xfrm>
              <a:off x="805071" y="4087074"/>
              <a:ext cx="2266118" cy="738086"/>
            </a:xfrm>
            <a:prstGeom prst="rect">
              <a:avLst/>
            </a:prstGeom>
            <a:noFill/>
            <a:ln w="381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Step 4: </a:t>
              </a:r>
            </a:p>
            <a:p>
              <a:pPr algn="ctr"/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Explore the data</a:t>
              </a:r>
              <a:endParaRPr lang="en-GB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FD0F8F-D940-44BB-82EC-77DA7D74B889}"/>
                </a:ext>
              </a:extLst>
            </p:cNvPr>
            <p:cNvSpPr txBox="1"/>
            <p:nvPr/>
          </p:nvSpPr>
          <p:spPr>
            <a:xfrm>
              <a:off x="3525077" y="4278879"/>
              <a:ext cx="7156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Barlow Condensed" panose="00000506000000000000" pitchFamily="2" charset="0"/>
                </a:defRPr>
              </a:lvl1pPr>
            </a:lstStyle>
            <a:p>
              <a:r>
                <a:rPr lang="en-GB" dirty="0"/>
                <a:t>Review, understand the data and perform </a:t>
              </a:r>
              <a:r>
                <a:rPr lang="en-GB" b="1" dirty="0"/>
                <a:t>summary statistics with descriptive analysis</a:t>
              </a:r>
              <a:r>
                <a:rPr lang="en-GB" dirty="0"/>
                <a:t>. 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563277-A425-403B-886C-65060FDA89D8}"/>
              </a:ext>
            </a:extLst>
          </p:cNvPr>
          <p:cNvGrpSpPr/>
          <p:nvPr/>
        </p:nvGrpSpPr>
        <p:grpSpPr>
          <a:xfrm>
            <a:off x="805070" y="5136803"/>
            <a:ext cx="10962859" cy="683494"/>
            <a:chOff x="805070" y="5136803"/>
            <a:chExt cx="10962859" cy="6834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89173F-DCFB-4F3E-9649-3E7A08A43A31}"/>
                </a:ext>
              </a:extLst>
            </p:cNvPr>
            <p:cNvSpPr/>
            <p:nvPr/>
          </p:nvSpPr>
          <p:spPr>
            <a:xfrm>
              <a:off x="805070" y="5136803"/>
              <a:ext cx="2266117" cy="683494"/>
            </a:xfrm>
            <a:prstGeom prst="rect">
              <a:avLst/>
            </a:prstGeom>
            <a:noFill/>
            <a:ln w="381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Step</a:t>
              </a:r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 </a:t>
              </a:r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5: </a:t>
              </a:r>
            </a:p>
            <a:p>
              <a:pPr algn="ctr"/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In-depth analysis</a:t>
              </a:r>
              <a:endParaRPr lang="en-GB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23A06F-CBD6-40AB-BA61-3A99E6144B0A}"/>
                </a:ext>
              </a:extLst>
            </p:cNvPr>
            <p:cNvSpPr txBox="1"/>
            <p:nvPr/>
          </p:nvSpPr>
          <p:spPr>
            <a:xfrm>
              <a:off x="3525077" y="5309273"/>
              <a:ext cx="8242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Barlow Condensed" panose="00000506000000000000" pitchFamily="2" charset="0"/>
                </a:defRPr>
              </a:lvl1pPr>
            </a:lstStyle>
            <a:p>
              <a:r>
                <a:rPr lang="en-GB" dirty="0"/>
                <a:t>Usually </a:t>
              </a:r>
              <a:r>
                <a:rPr lang="en-GB" b="1" dirty="0"/>
                <a:t>Machine Learning, AI analysis using regression, mathematical model building  -- predictive analysis</a:t>
              </a:r>
              <a:r>
                <a:rPr lang="en-GB" dirty="0"/>
                <a:t>.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6FA33C-4BAB-4267-8381-A60130A5F4C3}"/>
              </a:ext>
            </a:extLst>
          </p:cNvPr>
          <p:cNvGrpSpPr/>
          <p:nvPr/>
        </p:nvGrpSpPr>
        <p:grpSpPr>
          <a:xfrm>
            <a:off x="821635" y="6059566"/>
            <a:ext cx="10946294" cy="683494"/>
            <a:chOff x="821635" y="6059566"/>
            <a:chExt cx="10946294" cy="6834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6FC071-638A-482A-B4CB-71FB2A0576AE}"/>
                </a:ext>
              </a:extLst>
            </p:cNvPr>
            <p:cNvSpPr/>
            <p:nvPr/>
          </p:nvSpPr>
          <p:spPr>
            <a:xfrm>
              <a:off x="821635" y="6059566"/>
              <a:ext cx="2249551" cy="683494"/>
            </a:xfrm>
            <a:prstGeom prst="rect">
              <a:avLst/>
            </a:prstGeom>
            <a:noFill/>
            <a:ln w="381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Step</a:t>
              </a:r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 </a:t>
              </a:r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6</a:t>
              </a:r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: </a:t>
              </a:r>
            </a:p>
            <a:p>
              <a:pPr algn="ctr"/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Communicate results</a:t>
              </a:r>
              <a:endParaRPr lang="en-GB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051DDA-87BC-453E-A5ED-CE4DF9DC3D35}"/>
                </a:ext>
              </a:extLst>
            </p:cNvPr>
            <p:cNvSpPr txBox="1"/>
            <p:nvPr/>
          </p:nvSpPr>
          <p:spPr>
            <a:xfrm>
              <a:off x="3525077" y="6170390"/>
              <a:ext cx="8242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Barlow Condensed" panose="00000506000000000000" pitchFamily="2" charset="0"/>
                </a:defRPr>
              </a:lvl1pPr>
            </a:lstStyle>
            <a:p>
              <a:r>
                <a:rPr lang="en-GB" b="1" dirty="0"/>
                <a:t>Data visualisation, findings summary, interpretation of results , recommendations, 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61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297A10-7AE2-47F9-9D44-6E032F9F3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19" y="0"/>
            <a:ext cx="9789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7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</vt:lpstr>
      <vt:lpstr>Barlow Condensed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Challenge  Hackathon</dc:title>
  <dc:creator>Olya Nicholls</dc:creator>
  <cp:lastModifiedBy>Olya Nicholls</cp:lastModifiedBy>
  <cp:revision>10</cp:revision>
  <dcterms:created xsi:type="dcterms:W3CDTF">2020-07-09T22:00:31Z</dcterms:created>
  <dcterms:modified xsi:type="dcterms:W3CDTF">2020-09-04T23:54:56Z</dcterms:modified>
</cp:coreProperties>
</file>