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4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Temperature controlled fan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839206"/>
          </a:xfrm>
        </p:spPr>
        <p:txBody>
          <a:bodyPr>
            <a:normAutofit/>
          </a:bodyPr>
          <a:lstStyle/>
          <a:p>
            <a:r>
              <a:rPr lang="en-US" dirty="0" smtClean="0"/>
              <a:t>Group members:</a:t>
            </a:r>
          </a:p>
          <a:p>
            <a:r>
              <a:rPr lang="en-US" dirty="0" smtClean="0"/>
              <a:t>Abbiha Mustafa 28855</a:t>
            </a:r>
          </a:p>
          <a:p>
            <a:r>
              <a:rPr lang="en-US" dirty="0" err="1" smtClean="0"/>
              <a:t>Syeda</a:t>
            </a:r>
            <a:r>
              <a:rPr lang="en-US" dirty="0" smtClean="0"/>
              <a:t> </a:t>
            </a:r>
            <a:r>
              <a:rPr lang="en-US" dirty="0" err="1" smtClean="0"/>
              <a:t>bisma</a:t>
            </a:r>
            <a:r>
              <a:rPr lang="en-US" dirty="0" smtClean="0"/>
              <a:t> </a:t>
            </a:r>
            <a:r>
              <a:rPr lang="en-US" dirty="0" err="1" smtClean="0"/>
              <a:t>arooj</a:t>
            </a:r>
            <a:r>
              <a:rPr lang="en-US" dirty="0" smtClean="0"/>
              <a:t> </a:t>
            </a:r>
            <a:r>
              <a:rPr lang="en-US" dirty="0" smtClean="0"/>
              <a:t>30307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68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878" y="1707620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would be written in Assembly Language and implemented on Proteus, we will also try to create a hardware model using </a:t>
            </a:r>
            <a:r>
              <a:rPr lang="en-US" dirty="0" smtClean="0"/>
              <a:t>the mentioned </a:t>
            </a:r>
            <a:r>
              <a:rPr lang="en-US" dirty="0"/>
              <a:t>components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Source: nevonprojects.com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aim of this project is to calculate and monitor the surrounding temperature and change the speed of the fan as temperature changes i.e. the speed should increase with a rise in temperature and should decrease with a drop in temperature. The temperature would be displayed through the LCD, which is interfaced by the </a:t>
            </a:r>
            <a:r>
              <a:rPr lang="en-US" b="1" dirty="0"/>
              <a:t>8051 microcontroller</a:t>
            </a:r>
            <a:r>
              <a:rPr lang="en-US" dirty="0"/>
              <a:t>. The FAN is controlled by a </a:t>
            </a:r>
            <a:r>
              <a:rPr lang="en-US" b="1" dirty="0"/>
              <a:t>PWM wave</a:t>
            </a:r>
            <a:r>
              <a:rPr lang="en-US" dirty="0"/>
              <a:t> given to it by the microcontroller, the power given to the fan is lesser in low temperature and greater in high temperature.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9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objective of this project is to make a </a:t>
            </a:r>
            <a:r>
              <a:rPr lang="en-US" b="1" dirty="0"/>
              <a:t>Fan,</a:t>
            </a:r>
            <a:r>
              <a:rPr lang="en-US" dirty="0"/>
              <a:t> whose speed is controlled by </a:t>
            </a:r>
            <a:r>
              <a:rPr lang="en-US" b="1" dirty="0"/>
              <a:t>temperature.</a:t>
            </a:r>
            <a:r>
              <a:rPr lang="en-US" dirty="0"/>
              <a:t> The idea behind the project is that we have a </a:t>
            </a:r>
            <a:r>
              <a:rPr lang="en-US" b="1" dirty="0"/>
              <a:t>temperature sensor</a:t>
            </a:r>
            <a:r>
              <a:rPr lang="en-US" dirty="0"/>
              <a:t> which senses the temperature and give the output in analog form which then is fed to </a:t>
            </a:r>
            <a:r>
              <a:rPr lang="en-US" b="1" dirty="0"/>
              <a:t>ADC</a:t>
            </a:r>
            <a:r>
              <a:rPr lang="en-US" dirty="0"/>
              <a:t> to convert it to </a:t>
            </a:r>
            <a:r>
              <a:rPr lang="en-US" b="1" dirty="0"/>
              <a:t>digital signal</a:t>
            </a:r>
            <a:r>
              <a:rPr lang="en-US" dirty="0"/>
              <a:t> (with values in HEX format), the output of ADC is given to the microcontroller. Now according to the temperature we are going to control speed of the dc-fan that depends on the technique Pulse width modulation, as the width varies, the delay varies because of that the speed of the fan varies accordingly.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controlling, the speed of the fan at different temperatures we save a lot of energy throughout the day. Instead of a fan running at full speed all day, which requires a lot of energy, if the speed is controlled and given, as necessary we can save a lot of energy.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The main principle behind the working is PWM i.e. pulse width modulation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/>
              <a:t>It is a technique for controlling the power output given to different electric devices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/>
              <a:t>The average value of voltage (and current) fed to the load is controlled by turning the switch between supply and load on and off at a fast pace. The longer the switch is on compared to the off periods, the higher the power supplied to the load is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/>
              <a:t>So if the switch is on for a longer time then more power will be delivered to the fan and it will rotate faster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/>
              <a:t>We can program the microcontroller in such a way that when the temperature is higher, the switch remains on for a longer duration and when it is lower, switch remains on for a shorter duration.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8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261" y="1783646"/>
            <a:ext cx="3856037" cy="1639884"/>
          </a:xfrm>
        </p:spPr>
        <p:txBody>
          <a:bodyPr/>
          <a:lstStyle/>
          <a:p>
            <a:r>
              <a:rPr lang="en-US" dirty="0" smtClean="0"/>
              <a:t>Block diagram:</a:t>
            </a:r>
            <a:endParaRPr lang="en-US" dirty="0"/>
          </a:p>
        </p:txBody>
      </p:sp>
      <p:pic>
        <p:nvPicPr>
          <p:cNvPr id="5" name="Content Placeholder 4" descr="https://raw.githubusercontent.com/AdityaKshettri/Temperature_Controlled_Fan/master/Block%20Diagram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419" y="996156"/>
            <a:ext cx="5438775" cy="4391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328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required: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/>
              <a:t>Microcontroller </a:t>
            </a:r>
            <a:r>
              <a:rPr lang="en-US" dirty="0" smtClean="0"/>
              <a:t>AT89C52</a:t>
            </a:r>
            <a:r>
              <a:rPr lang="en-US" dirty="0"/>
              <a:t> </a:t>
            </a:r>
          </a:p>
          <a:p>
            <a:pPr lvl="0"/>
            <a:r>
              <a:rPr lang="en-US" dirty="0" smtClean="0"/>
              <a:t>ADC0804</a:t>
            </a:r>
            <a:endParaRPr lang="en-US" dirty="0"/>
          </a:p>
          <a:p>
            <a:pPr lvl="0"/>
            <a:r>
              <a:rPr lang="en-US" dirty="0"/>
              <a:t>16*2 LCD </a:t>
            </a:r>
            <a:r>
              <a:rPr lang="en-US" dirty="0" smtClean="0"/>
              <a:t>Display</a:t>
            </a:r>
            <a:endParaRPr lang="en-US" dirty="0"/>
          </a:p>
          <a:p>
            <a:pPr lvl="0"/>
            <a:r>
              <a:rPr lang="en-US" dirty="0"/>
              <a:t>Temperature Sensor </a:t>
            </a:r>
            <a:r>
              <a:rPr lang="en-US" dirty="0" smtClean="0"/>
              <a:t>LM35</a:t>
            </a:r>
            <a:endParaRPr lang="en-US" dirty="0"/>
          </a:p>
          <a:p>
            <a:pPr lvl="0"/>
            <a:r>
              <a:rPr lang="en-US" dirty="0" smtClean="0"/>
              <a:t>Resistors</a:t>
            </a:r>
            <a:endParaRPr lang="en-US" dirty="0"/>
          </a:p>
          <a:p>
            <a:pPr lvl="0"/>
            <a:r>
              <a:rPr lang="en-US" dirty="0" smtClean="0"/>
              <a:t>Capacitors</a:t>
            </a:r>
            <a:endParaRPr lang="en-US" dirty="0"/>
          </a:p>
          <a:p>
            <a:pPr lvl="0"/>
            <a:r>
              <a:rPr lang="en-US" dirty="0" smtClean="0"/>
              <a:t>Diodes</a:t>
            </a:r>
            <a:endParaRPr lang="en-US" dirty="0"/>
          </a:p>
          <a:p>
            <a:pPr lvl="0"/>
            <a:r>
              <a:rPr lang="en-US" dirty="0"/>
              <a:t>Crystal Oscillator </a:t>
            </a:r>
            <a:r>
              <a:rPr lang="en-US" dirty="0" smtClean="0"/>
              <a:t>12MHz</a:t>
            </a:r>
            <a:endParaRPr lang="en-US" dirty="0"/>
          </a:p>
          <a:p>
            <a:pPr lvl="0"/>
            <a:r>
              <a:rPr lang="en-US" dirty="0"/>
              <a:t>Electric </a:t>
            </a:r>
            <a:r>
              <a:rPr lang="en-US" dirty="0" smtClean="0"/>
              <a:t>Fan</a:t>
            </a:r>
            <a:endParaRPr lang="en-US" dirty="0"/>
          </a:p>
          <a:p>
            <a:pPr lvl="0"/>
            <a:r>
              <a:rPr lang="en-US" dirty="0"/>
              <a:t>Voltage Regulator (7805</a:t>
            </a:r>
            <a:r>
              <a:rPr lang="en-US" dirty="0" smtClean="0"/>
              <a:t>)</a:t>
            </a:r>
            <a:endParaRPr lang="en-US" dirty="0"/>
          </a:p>
          <a:p>
            <a:pPr lvl="0"/>
            <a:r>
              <a:rPr lang="en-US" dirty="0"/>
              <a:t>Potentiometer (10K)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77796"/>
          </a:xfrm>
        </p:spPr>
        <p:txBody>
          <a:bodyPr/>
          <a:lstStyle/>
          <a:p>
            <a:r>
              <a:rPr lang="en-US" dirty="0" smtClean="0"/>
              <a:t>Circuit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39" y="1396314"/>
            <a:ext cx="9502346" cy="5295974"/>
          </a:xfrm>
        </p:spPr>
      </p:pic>
    </p:spTree>
    <p:extLst>
      <p:ext uri="{BB962C8B-B14F-4D97-AF65-F5344CB8AC3E}">
        <p14:creationId xmlns:p14="http://schemas.microsoft.com/office/powerpoint/2010/main" val="362579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sensor (LM-35)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42303"/>
            <a:ext cx="9905999" cy="404889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The LM35 is a temperature sensor with precession whose output voltage varies depending on the temperature around it. It's a small integrated circuit that can test temperatures from -55°C to 150°C. </a:t>
            </a:r>
            <a:endParaRPr lang="en-US" dirty="0" smtClean="0"/>
          </a:p>
          <a:p>
            <a:pPr fontAlgn="base"/>
            <a:r>
              <a:rPr lang="en-US" dirty="0" smtClean="0"/>
              <a:t>If </a:t>
            </a:r>
            <a:r>
              <a:rPr lang="en-US" dirty="0"/>
              <a:t>the temperature is 0 degrees Celsius, the output voltage would also be 0 degrees Celsius. For every degree Celsius increase in temperature, the voltage will rise by 0.01V (10mV). The voltage can convert into temperature using the </a:t>
            </a:r>
            <a:r>
              <a:rPr lang="en-US" dirty="0" smtClean="0"/>
              <a:t>formulae. </a:t>
            </a:r>
            <a:r>
              <a:rPr lang="en-US" dirty="0"/>
              <a:t>           </a:t>
            </a:r>
            <a:endParaRPr lang="en-US" dirty="0" smtClean="0"/>
          </a:p>
          <a:p>
            <a:pPr marL="0" indent="0" algn="ctr" fontAlgn="base">
              <a:buNone/>
            </a:pPr>
            <a:r>
              <a:rPr lang="en-US" dirty="0" err="1" smtClean="0"/>
              <a:t>V</a:t>
            </a:r>
            <a:r>
              <a:rPr lang="en-US" baseline="-25000" dirty="0" err="1" smtClean="0"/>
              <a:t>out</a:t>
            </a:r>
            <a:r>
              <a:rPr lang="en-US" dirty="0" smtClean="0"/>
              <a:t> </a:t>
            </a:r>
            <a:r>
              <a:rPr lang="en-US" dirty="0"/>
              <a:t>= 10mv/°C × 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03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241</TotalTime>
  <Words>596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Temperature controlled fan</vt:lpstr>
      <vt:lpstr>Description</vt:lpstr>
      <vt:lpstr>Objectives:</vt:lpstr>
      <vt:lpstr>Benefits:</vt:lpstr>
      <vt:lpstr>working</vt:lpstr>
      <vt:lpstr>Block diagram:</vt:lpstr>
      <vt:lpstr>Components required:</vt:lpstr>
      <vt:lpstr>Circuit Diagram</vt:lpstr>
      <vt:lpstr>Temperature sensor (LM-35)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controlled fan</dc:title>
  <dc:creator>Dell 3340</dc:creator>
  <cp:lastModifiedBy>Dell 3340</cp:lastModifiedBy>
  <cp:revision>9</cp:revision>
  <dcterms:created xsi:type="dcterms:W3CDTF">2022-12-06T01:53:46Z</dcterms:created>
  <dcterms:modified xsi:type="dcterms:W3CDTF">2023-01-12T10:57:50Z</dcterms:modified>
</cp:coreProperties>
</file>