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61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A92D3-A6F8-BE70-4BF0-70206A1E7018}" v="68" dt="2021-01-25T12:48:18.191"/>
    <p1510:client id="{371A7C0C-A722-43D1-A754-C1B28BFF554A}" v="176" dt="2021-01-25T13:09:13.857"/>
    <p1510:client id="{AE2E0EF7-76D3-420F-89B0-451CB983B49B}" v="139" dt="2021-01-25T13:09:4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va Stange" userId="9e40f5e5-e0c5-4bb1-b20f-6e202c1408ca" providerId="ADAL" clId="{AE2E0EF7-76D3-420F-89B0-451CB983B49B}"/>
    <pc:docChg chg="custSel mod addSld delSld modSld sldOrd">
      <pc:chgData name="Ylva Stange" userId="9e40f5e5-e0c5-4bb1-b20f-6e202c1408ca" providerId="ADAL" clId="{AE2E0EF7-76D3-420F-89B0-451CB983B49B}" dt="2021-01-25T13:09:45.952" v="136" actId="1076"/>
      <pc:docMkLst>
        <pc:docMk/>
      </pc:docMkLst>
      <pc:sldChg chg="addSp delSp modSp del mod delDesignElem">
        <pc:chgData name="Ylva Stange" userId="9e40f5e5-e0c5-4bb1-b20f-6e202c1408ca" providerId="ADAL" clId="{AE2E0EF7-76D3-420F-89B0-451CB983B49B}" dt="2021-01-25T13:07:27.481" v="89" actId="2696"/>
        <pc:sldMkLst>
          <pc:docMk/>
          <pc:sldMk cId="978181814" sldId="256"/>
        </pc:sldMkLst>
        <pc:spChg chg="add del">
          <ac:chgData name="Ylva Stange" userId="9e40f5e5-e0c5-4bb1-b20f-6e202c1408ca" providerId="ADAL" clId="{AE2E0EF7-76D3-420F-89B0-451CB983B49B}" dt="2021-01-25T12:52:47.383" v="4"/>
          <ac:spMkLst>
            <pc:docMk/>
            <pc:sldMk cId="978181814" sldId="256"/>
            <ac:spMk id="27" creationId="{CE3D4922-3D1C-4679-9A86-15BFC1A252F0}"/>
          </ac:spMkLst>
        </pc:spChg>
        <pc:spChg chg="add del">
          <ac:chgData name="Ylva Stange" userId="9e40f5e5-e0c5-4bb1-b20f-6e202c1408ca" providerId="ADAL" clId="{AE2E0EF7-76D3-420F-89B0-451CB983B49B}" dt="2021-01-25T12:52:47.383" v="4"/>
          <ac:spMkLst>
            <pc:docMk/>
            <pc:sldMk cId="978181814" sldId="256"/>
            <ac:spMk id="29" creationId="{164E9BCF-1B67-4514-808C-A5DCBDEB4A85}"/>
          </ac:spMkLst>
        </pc:spChg>
        <pc:spChg chg="add mod">
          <ac:chgData name="Ylva Stange" userId="9e40f5e5-e0c5-4bb1-b20f-6e202c1408ca" providerId="ADAL" clId="{AE2E0EF7-76D3-420F-89B0-451CB983B49B}" dt="2021-01-25T12:58:04.424" v="59" actId="1076"/>
          <ac:spMkLst>
            <pc:docMk/>
            <pc:sldMk cId="978181814" sldId="256"/>
            <ac:spMk id="38" creationId="{392BD8EC-0E26-4CCC-81E6-85545921080A}"/>
          </ac:spMkLst>
        </pc:spChg>
        <pc:grpChg chg="add del">
          <ac:chgData name="Ylva Stange" userId="9e40f5e5-e0c5-4bb1-b20f-6e202c1408ca" providerId="ADAL" clId="{AE2E0EF7-76D3-420F-89B0-451CB983B49B}" dt="2021-01-25T12:52:47.383" v="4"/>
          <ac:grpSpMkLst>
            <pc:docMk/>
            <pc:sldMk cId="978181814" sldId="256"/>
            <ac:grpSpMk id="31" creationId="{32238778-9D1D-45F4-BB78-76F208A224B4}"/>
          </ac:grpSpMkLst>
        </pc:grpChg>
      </pc:sldChg>
      <pc:sldChg chg="delSp add del setBg delDesignElem">
        <pc:chgData name="Ylva Stange" userId="9e40f5e5-e0c5-4bb1-b20f-6e202c1408ca" providerId="ADAL" clId="{AE2E0EF7-76D3-420F-89B0-451CB983B49B}" dt="2021-01-25T13:08:07.304" v="98" actId="2696"/>
        <pc:sldMkLst>
          <pc:docMk/>
          <pc:sldMk cId="3087850999" sldId="256"/>
        </pc:sldMkLst>
        <pc:spChg chg="del">
          <ac:chgData name="Ylva Stange" userId="9e40f5e5-e0c5-4bb1-b20f-6e202c1408ca" providerId="ADAL" clId="{AE2E0EF7-76D3-420F-89B0-451CB983B49B}" dt="2021-01-25T13:07:56.849" v="95"/>
          <ac:spMkLst>
            <pc:docMk/>
            <pc:sldMk cId="3087850999" sldId="256"/>
            <ac:spMk id="19" creationId="{CE3D4922-3D1C-4679-9A86-15BFC1A252F0}"/>
          </ac:spMkLst>
        </pc:spChg>
        <pc:spChg chg="del">
          <ac:chgData name="Ylva Stange" userId="9e40f5e5-e0c5-4bb1-b20f-6e202c1408ca" providerId="ADAL" clId="{AE2E0EF7-76D3-420F-89B0-451CB983B49B}" dt="2021-01-25T13:07:56.849" v="95"/>
          <ac:spMkLst>
            <pc:docMk/>
            <pc:sldMk cId="3087850999" sldId="256"/>
            <ac:spMk id="23" creationId="{164E9BCF-1B67-4514-808C-A5DCBDEB4A85}"/>
          </ac:spMkLst>
        </pc:spChg>
        <pc:grpChg chg="del">
          <ac:chgData name="Ylva Stange" userId="9e40f5e5-e0c5-4bb1-b20f-6e202c1408ca" providerId="ADAL" clId="{AE2E0EF7-76D3-420F-89B0-451CB983B49B}" dt="2021-01-25T13:07:56.849" v="95"/>
          <ac:grpSpMkLst>
            <pc:docMk/>
            <pc:sldMk cId="3087850999" sldId="256"/>
            <ac:grpSpMk id="24" creationId="{32238778-9D1D-45F4-BB78-76F208A224B4}"/>
          </ac:grpSpMkLst>
        </pc:grpChg>
      </pc:sldChg>
      <pc:sldChg chg="addSp modSp mod setBg">
        <pc:chgData name="Ylva Stange" userId="9e40f5e5-e0c5-4bb1-b20f-6e202c1408ca" providerId="ADAL" clId="{AE2E0EF7-76D3-420F-89B0-451CB983B49B}" dt="2021-01-25T12:55:43.248" v="15" actId="122"/>
        <pc:sldMkLst>
          <pc:docMk/>
          <pc:sldMk cId="3439209886" sldId="257"/>
        </pc:sldMkLst>
        <pc:spChg chg="mod">
          <ac:chgData name="Ylva Stange" userId="9e40f5e5-e0c5-4bb1-b20f-6e202c1408ca" providerId="ADAL" clId="{AE2E0EF7-76D3-420F-89B0-451CB983B49B}" dt="2021-01-25T12:55:43.248" v="15" actId="122"/>
          <ac:spMkLst>
            <pc:docMk/>
            <pc:sldMk cId="3439209886" sldId="257"/>
            <ac:spMk id="2" creationId="{052043CB-88EB-4DE6-9DC3-7B5B9756BC1A}"/>
          </ac:spMkLst>
        </pc:spChg>
        <pc:spChg chg="add">
          <ac:chgData name="Ylva Stange" userId="9e40f5e5-e0c5-4bb1-b20f-6e202c1408ca" providerId="ADAL" clId="{AE2E0EF7-76D3-420F-89B0-451CB983B49B}" dt="2021-01-25T12:55:19.711" v="14" actId="26606"/>
          <ac:spMkLst>
            <pc:docMk/>
            <pc:sldMk cId="3439209886" sldId="257"/>
            <ac:spMk id="20" creationId="{A6073935-E043-4801-AF06-06093A9145F7}"/>
          </ac:spMkLst>
        </pc:spChg>
        <pc:spChg chg="add">
          <ac:chgData name="Ylva Stange" userId="9e40f5e5-e0c5-4bb1-b20f-6e202c1408ca" providerId="ADAL" clId="{AE2E0EF7-76D3-420F-89B0-451CB983B49B}" dt="2021-01-25T12:55:19.711" v="14" actId="26606"/>
          <ac:spMkLst>
            <pc:docMk/>
            <pc:sldMk cId="3439209886" sldId="257"/>
            <ac:spMk id="30" creationId="{8D6B9972-4A81-4223-9901-0E559A1D5E59}"/>
          </ac:spMkLst>
        </pc:spChg>
        <pc:grpChg chg="add">
          <ac:chgData name="Ylva Stange" userId="9e40f5e5-e0c5-4bb1-b20f-6e202c1408ca" providerId="ADAL" clId="{AE2E0EF7-76D3-420F-89B0-451CB983B49B}" dt="2021-01-25T12:55:19.711" v="14" actId="26606"/>
          <ac:grpSpMkLst>
            <pc:docMk/>
            <pc:sldMk cId="3439209886" sldId="257"/>
            <ac:grpSpMk id="12" creationId="{C616B3DC-C165-433D-9187-62DCC0E317D3}"/>
          </ac:grpSpMkLst>
        </pc:grpChg>
        <pc:grpChg chg="add">
          <ac:chgData name="Ylva Stange" userId="9e40f5e5-e0c5-4bb1-b20f-6e202c1408ca" providerId="ADAL" clId="{AE2E0EF7-76D3-420F-89B0-451CB983B49B}" dt="2021-01-25T12:55:19.711" v="14" actId="26606"/>
          <ac:grpSpMkLst>
            <pc:docMk/>
            <pc:sldMk cId="3439209886" sldId="257"/>
            <ac:grpSpMk id="22" creationId="{8AC26FF4-D6F9-4A94-A837-D051A101EDD3}"/>
          </ac:grpSpMkLst>
        </pc:grpChg>
        <pc:picChg chg="mod">
          <ac:chgData name="Ylva Stange" userId="9e40f5e5-e0c5-4bb1-b20f-6e202c1408ca" providerId="ADAL" clId="{AE2E0EF7-76D3-420F-89B0-451CB983B49B}" dt="2021-01-25T12:55:19.711" v="14" actId="26606"/>
          <ac:picMkLst>
            <pc:docMk/>
            <pc:sldMk cId="3439209886" sldId="257"/>
            <ac:picMk id="7" creationId="{8BEB31D4-C540-4D22-A089-4F315EF3D33A}"/>
          </ac:picMkLst>
        </pc:picChg>
      </pc:sldChg>
      <pc:sldChg chg="modSp mod">
        <pc:chgData name="Ylva Stange" userId="9e40f5e5-e0c5-4bb1-b20f-6e202c1408ca" providerId="ADAL" clId="{AE2E0EF7-76D3-420F-89B0-451CB983B49B}" dt="2021-01-25T13:09:45.952" v="136" actId="1076"/>
        <pc:sldMkLst>
          <pc:docMk/>
          <pc:sldMk cId="119564285" sldId="259"/>
        </pc:sldMkLst>
        <pc:spChg chg="mod">
          <ac:chgData name="Ylva Stange" userId="9e40f5e5-e0c5-4bb1-b20f-6e202c1408ca" providerId="ADAL" clId="{AE2E0EF7-76D3-420F-89B0-451CB983B49B}" dt="2021-01-25T13:09:45.952" v="136" actId="1076"/>
          <ac:spMkLst>
            <pc:docMk/>
            <pc:sldMk cId="119564285" sldId="259"/>
            <ac:spMk id="10" creationId="{DEB0F36C-1CCF-49B3-875B-AFAD0CCA9300}"/>
          </ac:spMkLst>
        </pc:spChg>
      </pc:sldChg>
      <pc:sldChg chg="addSp delSp modSp add mod ord">
        <pc:chgData name="Ylva Stange" userId="9e40f5e5-e0c5-4bb1-b20f-6e202c1408ca" providerId="ADAL" clId="{AE2E0EF7-76D3-420F-89B0-451CB983B49B}" dt="2021-01-25T13:04:32.631" v="84" actId="1076"/>
        <pc:sldMkLst>
          <pc:docMk/>
          <pc:sldMk cId="1263376938" sldId="260"/>
        </pc:sldMkLst>
        <pc:spChg chg="del mod">
          <ac:chgData name="Ylva Stange" userId="9e40f5e5-e0c5-4bb1-b20f-6e202c1408ca" providerId="ADAL" clId="{AE2E0EF7-76D3-420F-89B0-451CB983B49B}" dt="2021-01-25T13:01:48.342" v="66" actId="21"/>
          <ac:spMkLst>
            <pc:docMk/>
            <pc:sldMk cId="1263376938" sldId="260"/>
            <ac:spMk id="2" creationId="{B3E26FE8-F5A8-4292-A88E-BD01E24F95AA}"/>
          </ac:spMkLst>
        </pc:spChg>
        <pc:spChg chg="add del mod">
          <ac:chgData name="Ylva Stange" userId="9e40f5e5-e0c5-4bb1-b20f-6e202c1408ca" providerId="ADAL" clId="{AE2E0EF7-76D3-420F-89B0-451CB983B49B}" dt="2021-01-25T13:01:38.491" v="64" actId="21"/>
          <ac:spMkLst>
            <pc:docMk/>
            <pc:sldMk cId="1263376938" sldId="260"/>
            <ac:spMk id="5" creationId="{22CBB305-C2F5-4177-A54E-CED55D7CE51F}"/>
          </ac:spMkLst>
        </pc:spChg>
        <pc:spChg chg="add mod">
          <ac:chgData name="Ylva Stange" userId="9e40f5e5-e0c5-4bb1-b20f-6e202c1408ca" providerId="ADAL" clId="{AE2E0EF7-76D3-420F-89B0-451CB983B49B}" dt="2021-01-25T13:04:32.631" v="84" actId="1076"/>
          <ac:spMkLst>
            <pc:docMk/>
            <pc:sldMk cId="1263376938" sldId="260"/>
            <ac:spMk id="6" creationId="{8033C56B-141E-4A3A-B1EB-26DBBC118827}"/>
          </ac:spMkLst>
        </pc:spChg>
        <pc:graphicFrameChg chg="del">
          <ac:chgData name="Ylva Stange" userId="9e40f5e5-e0c5-4bb1-b20f-6e202c1408ca" providerId="ADAL" clId="{AE2E0EF7-76D3-420F-89B0-451CB983B49B}" dt="2021-01-25T13:01:09.899" v="63" actId="21"/>
          <ac:graphicFrameMkLst>
            <pc:docMk/>
            <pc:sldMk cId="1263376938" sldId="260"/>
            <ac:graphicFrameMk id="4" creationId="{2143C104-9D1E-47A0-9BAA-139A984C1C2C}"/>
          </ac:graphicFrameMkLst>
        </pc:graphicFrameChg>
      </pc:sldChg>
      <pc:sldChg chg="addSp delSp modSp add mod ord">
        <pc:chgData name="Ylva Stange" userId="9e40f5e5-e0c5-4bb1-b20f-6e202c1408ca" providerId="ADAL" clId="{AE2E0EF7-76D3-420F-89B0-451CB983B49B}" dt="2021-01-25T13:09:02.963" v="134" actId="1076"/>
        <pc:sldMkLst>
          <pc:docMk/>
          <pc:sldMk cId="3994548167" sldId="261"/>
        </pc:sldMkLst>
        <pc:spChg chg="add del mod">
          <ac:chgData name="Ylva Stange" userId="9e40f5e5-e0c5-4bb1-b20f-6e202c1408ca" providerId="ADAL" clId="{AE2E0EF7-76D3-420F-89B0-451CB983B49B}" dt="2021-01-25T13:07:56.851" v="97"/>
          <ac:spMkLst>
            <pc:docMk/>
            <pc:sldMk cId="3994548167" sldId="261"/>
            <ac:spMk id="2" creationId="{FCA4F5E7-82F8-4364-B588-254C7EEA4F03}"/>
          </ac:spMkLst>
        </pc:spChg>
        <pc:spChg chg="add mod">
          <ac:chgData name="Ylva Stange" userId="9e40f5e5-e0c5-4bb1-b20f-6e202c1408ca" providerId="ADAL" clId="{AE2E0EF7-76D3-420F-89B0-451CB983B49B}" dt="2021-01-25T13:08:54.919" v="133" actId="1076"/>
          <ac:spMkLst>
            <pc:docMk/>
            <pc:sldMk cId="3994548167" sldId="261"/>
            <ac:spMk id="3" creationId="{CCC8A1A2-5D77-4766-AB6F-7D82D67F2E71}"/>
          </ac:spMkLst>
        </pc:spChg>
        <pc:spChg chg="mod">
          <ac:chgData name="Ylva Stange" userId="9e40f5e5-e0c5-4bb1-b20f-6e202c1408ca" providerId="ADAL" clId="{AE2E0EF7-76D3-420F-89B0-451CB983B49B}" dt="2021-01-25T13:09:02.963" v="134" actId="1076"/>
          <ac:spMkLst>
            <pc:docMk/>
            <pc:sldMk cId="3994548167" sldId="261"/>
            <ac:spMk id="6" creationId="{8033C56B-141E-4A3A-B1EB-26DBBC118827}"/>
          </ac:spMkLst>
        </pc:spChg>
      </pc:sldChg>
    </pc:docChg>
  </pc:docChgLst>
  <pc:docChgLst>
    <pc:chgData name="Ylva Stange" userId="S::ylva.stange@abbindustrigymnasium.se::9e40f5e5-e0c5-4bb1-b20f-6e202c1408ca" providerId="AD" clId="Web-{2FBA92D3-A6F8-BE70-4BF0-70206A1E7018}"/>
    <pc:docChg chg="modSld">
      <pc:chgData name="Ylva Stange" userId="S::ylva.stange@abbindustrigymnasium.se::9e40f5e5-e0c5-4bb1-b20f-6e202c1408ca" providerId="AD" clId="Web-{2FBA92D3-A6F8-BE70-4BF0-70206A1E7018}" dt="2021-01-25T12:48:18.191" v="31" actId="1076"/>
      <pc:docMkLst>
        <pc:docMk/>
      </pc:docMkLst>
      <pc:sldChg chg="modSp">
        <pc:chgData name="Ylva Stange" userId="S::ylva.stange@abbindustrigymnasium.se::9e40f5e5-e0c5-4bb1-b20f-6e202c1408ca" providerId="AD" clId="Web-{2FBA92D3-A6F8-BE70-4BF0-70206A1E7018}" dt="2021-01-25T12:48:18.191" v="31" actId="1076"/>
        <pc:sldMkLst>
          <pc:docMk/>
          <pc:sldMk cId="3439209886" sldId="257"/>
        </pc:sldMkLst>
        <pc:spChg chg="mod">
          <ac:chgData name="Ylva Stange" userId="S::ylva.stange@abbindustrigymnasium.se::9e40f5e5-e0c5-4bb1-b20f-6e202c1408ca" providerId="AD" clId="Web-{2FBA92D3-A6F8-BE70-4BF0-70206A1E7018}" dt="2021-01-25T12:47:52.050" v="30" actId="20577"/>
          <ac:spMkLst>
            <pc:docMk/>
            <pc:sldMk cId="3439209886" sldId="257"/>
            <ac:spMk id="2" creationId="{052043CB-88EB-4DE6-9DC3-7B5B9756BC1A}"/>
          </ac:spMkLst>
        </pc:spChg>
        <pc:picChg chg="mod">
          <ac:chgData name="Ylva Stange" userId="S::ylva.stange@abbindustrigymnasium.se::9e40f5e5-e0c5-4bb1-b20f-6e202c1408ca" providerId="AD" clId="Web-{2FBA92D3-A6F8-BE70-4BF0-70206A1E7018}" dt="2021-01-25T12:48:18.191" v="31" actId="1076"/>
          <ac:picMkLst>
            <pc:docMk/>
            <pc:sldMk cId="3439209886" sldId="257"/>
            <ac:picMk id="7" creationId="{8BEB31D4-C540-4D22-A089-4F315EF3D33A}"/>
          </ac:picMkLst>
        </pc:picChg>
      </pc:sldChg>
    </pc:docChg>
  </pc:docChgLst>
  <pc:docChgLst>
    <pc:chgData name="My Björk" userId="ae40c784-12c4-4445-956b-37949b5c5b94" providerId="ADAL" clId="{371A7C0C-A722-43D1-A754-C1B28BFF554A}"/>
    <pc:docChg chg="undo redo custSel mod addSld modSld">
      <pc:chgData name="My Björk" userId="ae40c784-12c4-4445-956b-37949b5c5b94" providerId="ADAL" clId="{371A7C0C-A722-43D1-A754-C1B28BFF554A}" dt="2021-01-25T13:09:13.857" v="188" actId="13926"/>
      <pc:docMkLst>
        <pc:docMk/>
      </pc:docMkLst>
      <pc:sldChg chg="addSp delSp modSp mod setBg setClrOvrMap delDesignElem">
        <pc:chgData name="My Björk" userId="ae40c784-12c4-4445-956b-37949b5c5b94" providerId="ADAL" clId="{371A7C0C-A722-43D1-A754-C1B28BFF554A}" dt="2021-01-25T12:54:31.709" v="119" actId="26606"/>
        <pc:sldMkLst>
          <pc:docMk/>
          <pc:sldMk cId="978181814" sldId="256"/>
        </pc:sldMkLst>
        <pc:spChg chg="mod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" creationId="{3E60BD9C-6F1B-47F8-A55F-FE897BDDAE69}"/>
          </ac:spMkLst>
        </pc:spChg>
        <pc:spChg chg="del mod">
          <ac:chgData name="My Björk" userId="ae40c784-12c4-4445-956b-37949b5c5b94" providerId="ADAL" clId="{371A7C0C-A722-43D1-A754-C1B28BFF554A}" dt="2021-01-25T12:51:43.805" v="93" actId="478"/>
          <ac:spMkLst>
            <pc:docMk/>
            <pc:sldMk cId="978181814" sldId="256"/>
            <ac:spMk id="3" creationId="{FCC21B44-B5F3-4C90-94BD-669365DF13FD}"/>
          </ac:spMkLst>
        </pc:spChg>
        <pc:spChg chg="add del">
          <ac:chgData name="My Björk" userId="ae40c784-12c4-4445-956b-37949b5c5b94" providerId="ADAL" clId="{371A7C0C-A722-43D1-A754-C1B28BFF554A}" dt="2021-01-25T12:53:40.404" v="98"/>
          <ac:spMkLst>
            <pc:docMk/>
            <pc:sldMk cId="978181814" sldId="256"/>
            <ac:spMk id="7" creationId="{CE3D4922-3D1C-4679-9A86-15BFC1A252F0}"/>
          </ac:spMkLst>
        </pc:spChg>
        <pc:spChg chg="add del">
          <ac:chgData name="My Björk" userId="ae40c784-12c4-4445-956b-37949b5c5b94" providerId="ADAL" clId="{371A7C0C-A722-43D1-A754-C1B28BFF554A}" dt="2021-01-25T12:51:41.121" v="91" actId="26606"/>
          <ac:spMkLst>
            <pc:docMk/>
            <pc:sldMk cId="978181814" sldId="256"/>
            <ac:spMk id="8" creationId="{CE3D4922-3D1C-4679-9A86-15BFC1A252F0}"/>
          </ac:spMkLst>
        </pc:spChg>
        <pc:spChg chg="add del">
          <ac:chgData name="My Björk" userId="ae40c784-12c4-4445-956b-37949b5c5b94" providerId="ADAL" clId="{371A7C0C-A722-43D1-A754-C1B28BFF554A}" dt="2021-01-25T12:53:40.404" v="98"/>
          <ac:spMkLst>
            <pc:docMk/>
            <pc:sldMk cId="978181814" sldId="256"/>
            <ac:spMk id="9" creationId="{164E9BCF-1B67-4514-808C-A5DCBDEB4A85}"/>
          </ac:spMkLst>
        </pc:spChg>
        <pc:spChg chg="add del">
          <ac:chgData name="My Björk" userId="ae40c784-12c4-4445-956b-37949b5c5b94" providerId="ADAL" clId="{371A7C0C-A722-43D1-A754-C1B28BFF554A}" dt="2021-01-25T12:51:41.121" v="91" actId="26606"/>
          <ac:spMkLst>
            <pc:docMk/>
            <pc:sldMk cId="978181814" sldId="256"/>
            <ac:spMk id="10" creationId="{164E9BCF-1B67-4514-808C-A5DCBDEB4A85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14" creationId="{92FDEA97-0861-44C0-9B26-4BB5F777AE11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16" creationId="{0FC953F9-A744-406B-9DCA-1E7B5D4713AE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18" creationId="{859003D2-E7D2-4253-9EF1-1F513027A894}"/>
          </ac:spMkLst>
        </pc:spChg>
        <pc:spChg chg="add del">
          <ac:chgData name="My Björk" userId="ae40c784-12c4-4445-956b-37949b5c5b94" providerId="ADAL" clId="{371A7C0C-A722-43D1-A754-C1B28BFF554A}" dt="2021-01-25T12:54:31.709" v="119" actId="26606"/>
          <ac:spMkLst>
            <pc:docMk/>
            <pc:sldMk cId="978181814" sldId="256"/>
            <ac:spMk id="19" creationId="{CE3D4922-3D1C-4679-9A86-15BFC1A252F0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0" creationId="{CE3D4922-3D1C-4679-9A86-15BFC1A252F0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1" creationId="{93667F4D-F2CD-4E50-BACC-24766910F77C}"/>
          </ac:spMkLst>
        </pc:spChg>
        <pc:spChg chg="add del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2" creationId="{20CAAE25-D2F2-493F-9569-EC552C1ADD70}"/>
          </ac:spMkLst>
        </pc:spChg>
        <pc:spChg chg="add del">
          <ac:chgData name="My Björk" userId="ae40c784-12c4-4445-956b-37949b5c5b94" providerId="ADAL" clId="{371A7C0C-A722-43D1-A754-C1B28BFF554A}" dt="2021-01-25T12:54:31.709" v="119" actId="26606"/>
          <ac:spMkLst>
            <pc:docMk/>
            <pc:sldMk cId="978181814" sldId="256"/>
            <ac:spMk id="23" creationId="{164E9BCF-1B67-4514-808C-A5DCBDEB4A85}"/>
          </ac:spMkLst>
        </pc:spChg>
        <pc:spChg chg="add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7" creationId="{CE3D4922-3D1C-4679-9A86-15BFC1A252F0}"/>
          </ac:spMkLst>
        </pc:spChg>
        <pc:spChg chg="add">
          <ac:chgData name="My Björk" userId="ae40c784-12c4-4445-956b-37949b5c5b94" providerId="ADAL" clId="{371A7C0C-A722-43D1-A754-C1B28BFF554A}" dt="2021-01-25T12:51:55.359" v="94" actId="26606"/>
          <ac:spMkLst>
            <pc:docMk/>
            <pc:sldMk cId="978181814" sldId="256"/>
            <ac:spMk id="29" creationId="{164E9BCF-1B67-4514-808C-A5DCBDEB4A85}"/>
          </ac:spMkLst>
        </pc:spChg>
        <pc:grpChg chg="add del">
          <ac:chgData name="My Björk" userId="ae40c784-12c4-4445-956b-37949b5c5b94" providerId="ADAL" clId="{371A7C0C-A722-43D1-A754-C1B28BFF554A}" dt="2021-01-25T12:53:40.404" v="98"/>
          <ac:grpSpMkLst>
            <pc:docMk/>
            <pc:sldMk cId="978181814" sldId="256"/>
            <ac:grpSpMk id="11" creationId="{32238778-9D1D-45F4-BB78-76F208A224B4}"/>
          </ac:grpSpMkLst>
        </pc:grpChg>
        <pc:grpChg chg="add del">
          <ac:chgData name="My Björk" userId="ae40c784-12c4-4445-956b-37949b5c5b94" providerId="ADAL" clId="{371A7C0C-A722-43D1-A754-C1B28BFF554A}" dt="2021-01-25T12:51:41.121" v="91" actId="26606"/>
          <ac:grpSpMkLst>
            <pc:docMk/>
            <pc:sldMk cId="978181814" sldId="256"/>
            <ac:grpSpMk id="12" creationId="{32238778-9D1D-45F4-BB78-76F208A224B4}"/>
          </ac:grpSpMkLst>
        </pc:grpChg>
        <pc:grpChg chg="add del">
          <ac:chgData name="My Björk" userId="ae40c784-12c4-4445-956b-37949b5c5b94" providerId="ADAL" clId="{371A7C0C-A722-43D1-A754-C1B28BFF554A}" dt="2021-01-25T12:54:31.709" v="119" actId="26606"/>
          <ac:grpSpMkLst>
            <pc:docMk/>
            <pc:sldMk cId="978181814" sldId="256"/>
            <ac:grpSpMk id="24" creationId="{32238778-9D1D-45F4-BB78-76F208A224B4}"/>
          </ac:grpSpMkLst>
        </pc:grpChg>
        <pc:grpChg chg="add">
          <ac:chgData name="My Björk" userId="ae40c784-12c4-4445-956b-37949b5c5b94" providerId="ADAL" clId="{371A7C0C-A722-43D1-A754-C1B28BFF554A}" dt="2021-01-25T12:51:55.359" v="94" actId="26606"/>
          <ac:grpSpMkLst>
            <pc:docMk/>
            <pc:sldMk cId="978181814" sldId="256"/>
            <ac:grpSpMk id="31" creationId="{32238778-9D1D-45F4-BB78-76F208A224B4}"/>
          </ac:grpSpMkLst>
        </pc:grpChg>
      </pc:sldChg>
      <pc:sldChg chg="addSp delSp modSp new mod">
        <pc:chgData name="My Björk" userId="ae40c784-12c4-4445-956b-37949b5c5b94" providerId="ADAL" clId="{371A7C0C-A722-43D1-A754-C1B28BFF554A}" dt="2021-01-25T12:53:40.404" v="98"/>
        <pc:sldMkLst>
          <pc:docMk/>
          <pc:sldMk cId="3439209886" sldId="257"/>
        </pc:sldMkLst>
        <pc:spChg chg="mod">
          <ac:chgData name="My Björk" userId="ae40c784-12c4-4445-956b-37949b5c5b94" providerId="ADAL" clId="{371A7C0C-A722-43D1-A754-C1B28BFF554A}" dt="2021-01-25T12:53:40.404" v="98"/>
          <ac:spMkLst>
            <pc:docMk/>
            <pc:sldMk cId="3439209886" sldId="257"/>
            <ac:spMk id="2" creationId="{052043CB-88EB-4DE6-9DC3-7B5B9756BC1A}"/>
          </ac:spMkLst>
        </pc:spChg>
        <pc:spChg chg="del">
          <ac:chgData name="My Björk" userId="ae40c784-12c4-4445-956b-37949b5c5b94" providerId="ADAL" clId="{371A7C0C-A722-43D1-A754-C1B28BFF554A}" dt="2021-01-25T12:45:56.787" v="1"/>
          <ac:spMkLst>
            <pc:docMk/>
            <pc:sldMk cId="3439209886" sldId="257"/>
            <ac:spMk id="3" creationId="{5EFEB731-FA9B-4629-8EAB-2D31677185A3}"/>
          </ac:spMkLst>
        </pc:spChg>
        <pc:spChg chg="add del mod">
          <ac:chgData name="My Björk" userId="ae40c784-12c4-4445-956b-37949b5c5b94" providerId="ADAL" clId="{371A7C0C-A722-43D1-A754-C1B28BFF554A}" dt="2021-01-25T12:47:26.077" v="56" actId="478"/>
          <ac:spMkLst>
            <pc:docMk/>
            <pc:sldMk cId="3439209886" sldId="257"/>
            <ac:spMk id="9" creationId="{92349874-7D45-43A8-80DB-E4DE8D5E2239}"/>
          </ac:spMkLst>
        </pc:spChg>
        <pc:picChg chg="add del mod">
          <ac:chgData name="My Björk" userId="ae40c784-12c4-4445-956b-37949b5c5b94" providerId="ADAL" clId="{371A7C0C-A722-43D1-A754-C1B28BFF554A}" dt="2021-01-25T12:47:16.589" v="53" actId="478"/>
          <ac:picMkLst>
            <pc:docMk/>
            <pc:sldMk cId="3439209886" sldId="257"/>
            <ac:picMk id="5" creationId="{3347FE96-EC02-4AE2-A31D-7F6D81B7A421}"/>
          </ac:picMkLst>
        </pc:picChg>
        <pc:picChg chg="add del mod">
          <ac:chgData name="My Björk" userId="ae40c784-12c4-4445-956b-37949b5c5b94" providerId="ADAL" clId="{371A7C0C-A722-43D1-A754-C1B28BFF554A}" dt="2021-01-25T12:47:43.698" v="58" actId="1076"/>
          <ac:picMkLst>
            <pc:docMk/>
            <pc:sldMk cId="3439209886" sldId="257"/>
            <ac:picMk id="7" creationId="{8BEB31D4-C540-4D22-A089-4F315EF3D33A}"/>
          </ac:picMkLst>
        </pc:picChg>
      </pc:sldChg>
      <pc:sldChg chg="addSp delSp modSp new mod setBg delDesignElem">
        <pc:chgData name="My Björk" userId="ae40c784-12c4-4445-956b-37949b5c5b94" providerId="ADAL" clId="{371A7C0C-A722-43D1-A754-C1B28BFF554A}" dt="2021-01-25T12:55:51.426" v="127" actId="122"/>
        <pc:sldMkLst>
          <pc:docMk/>
          <pc:sldMk cId="1029211844" sldId="258"/>
        </pc:sldMkLst>
        <pc:spChg chg="mod">
          <ac:chgData name="My Björk" userId="ae40c784-12c4-4445-956b-37949b5c5b94" providerId="ADAL" clId="{371A7C0C-A722-43D1-A754-C1B28BFF554A}" dt="2021-01-25T12:55:51.426" v="127" actId="122"/>
          <ac:spMkLst>
            <pc:docMk/>
            <pc:sldMk cId="1029211844" sldId="258"/>
            <ac:spMk id="2" creationId="{A6D801CC-E969-4EFA-9E39-282D91A8CA66}"/>
          </ac:spMkLst>
        </pc:spChg>
        <pc:spChg chg="del">
          <ac:chgData name="My Björk" userId="ae40c784-12c4-4445-956b-37949b5c5b94" providerId="ADAL" clId="{371A7C0C-A722-43D1-A754-C1B28BFF554A}" dt="2021-01-25T12:47:13.387" v="52"/>
          <ac:spMkLst>
            <pc:docMk/>
            <pc:sldMk cId="1029211844" sldId="258"/>
            <ac:spMk id="3" creationId="{91F1A085-46FB-4332-B2F6-38DF54163809}"/>
          </ac:spMkLst>
        </pc:spChg>
        <pc:spChg chg="add del">
          <ac:chgData name="My Björk" userId="ae40c784-12c4-4445-956b-37949b5c5b94" providerId="ADAL" clId="{371A7C0C-A722-43D1-A754-C1B28BFF554A}" dt="2021-01-25T12:54:35.436" v="121" actId="26606"/>
          <ac:spMkLst>
            <pc:docMk/>
            <pc:sldMk cId="1029211844" sldId="258"/>
            <ac:spMk id="7" creationId="{95BED4AD-5D4B-4070-8B80-D3DDF262A8F3}"/>
          </ac:spMkLst>
        </pc:spChg>
        <pc:spChg chg="add del">
          <ac:chgData name="My Björk" userId="ae40c784-12c4-4445-956b-37949b5c5b94" providerId="ADAL" clId="{371A7C0C-A722-43D1-A754-C1B28BFF554A}" dt="2021-01-25T12:54:03.294" v="105" actId="26606"/>
          <ac:spMkLst>
            <pc:docMk/>
            <pc:sldMk cId="1029211844" sldId="258"/>
            <ac:spMk id="8" creationId="{95BED4AD-5D4B-4070-8B80-D3DDF262A8F3}"/>
          </ac:spMkLst>
        </pc:spChg>
        <pc:spChg chg="add del">
          <ac:chgData name="My Björk" userId="ae40c784-12c4-4445-956b-37949b5c5b94" providerId="ADAL" clId="{371A7C0C-A722-43D1-A754-C1B28BFF554A}" dt="2021-01-25T12:48:50.272" v="76"/>
          <ac:spMkLst>
            <pc:docMk/>
            <pc:sldMk cId="1029211844" sldId="258"/>
            <ac:spMk id="9" creationId="{CDA1A2E9-63FE-408D-A803-8E306ECAB4B3}"/>
          </ac:spMkLst>
        </pc:spChg>
        <pc:spChg chg="add del">
          <ac:chgData name="My Björk" userId="ae40c784-12c4-4445-956b-37949b5c5b94" providerId="ADAL" clId="{371A7C0C-A722-43D1-A754-C1B28BFF554A}" dt="2021-01-25T12:54:10.022" v="107" actId="26606"/>
          <ac:spMkLst>
            <pc:docMk/>
            <pc:sldMk cId="1029211844" sldId="258"/>
            <ac:spMk id="10" creationId="{5FC2CE4C-2747-47F7-93AC-A43EB7DC6F00}"/>
          </ac:spMkLst>
        </pc:spChg>
        <pc:spChg chg="add del">
          <ac:chgData name="My Björk" userId="ae40c784-12c4-4445-956b-37949b5c5b94" providerId="ADAL" clId="{371A7C0C-A722-43D1-A754-C1B28BFF554A}" dt="2021-01-25T12:48:50.272" v="76"/>
          <ac:spMkLst>
            <pc:docMk/>
            <pc:sldMk cId="1029211844" sldId="258"/>
            <ac:spMk id="11" creationId="{FBE9F90C-C163-435B-9A68-D15C92D1CF2B}"/>
          </ac:spMkLst>
        </pc:spChg>
        <pc:spChg chg="add del">
          <ac:chgData name="My Björk" userId="ae40c784-12c4-4445-956b-37949b5c5b94" providerId="ADAL" clId="{371A7C0C-A722-43D1-A754-C1B28BFF554A}" dt="2021-01-25T12:48:50.272" v="76"/>
          <ac:spMkLst>
            <pc:docMk/>
            <pc:sldMk cId="1029211844" sldId="258"/>
            <ac:spMk id="13" creationId="{1A882A9F-F4E9-4E23-8F0B-20B5DF42EAA9}"/>
          </ac:spMkLst>
        </pc:spChg>
        <pc:spChg chg="add del">
          <ac:chgData name="My Björk" userId="ae40c784-12c4-4445-956b-37949b5c5b94" providerId="ADAL" clId="{371A7C0C-A722-43D1-A754-C1B28BFF554A}" dt="2021-01-25T12:54:00.319" v="101" actId="26606"/>
          <ac:spMkLst>
            <pc:docMk/>
            <pc:sldMk cId="1029211844" sldId="258"/>
            <ac:spMk id="17" creationId="{A6073935-E043-4801-AF06-06093A9145F7}"/>
          </ac:spMkLst>
        </pc:spChg>
        <pc:spChg chg="add del">
          <ac:chgData name="My Björk" userId="ae40c784-12c4-4445-956b-37949b5c5b94" providerId="ADAL" clId="{371A7C0C-A722-43D1-A754-C1B28BFF554A}" dt="2021-01-25T12:55:26.457" v="124" actId="478"/>
          <ac:spMkLst>
            <pc:docMk/>
            <pc:sldMk cId="1029211844" sldId="258"/>
            <ac:spMk id="23" creationId="{CCB720B8-10E4-42FA-BB47-A44EF2DAF294}"/>
          </ac:spMkLst>
        </pc:spChg>
        <pc:spChg chg="add del">
          <ac:chgData name="My Björk" userId="ae40c784-12c4-4445-956b-37949b5c5b94" providerId="ADAL" clId="{371A7C0C-A722-43D1-A754-C1B28BFF554A}" dt="2021-01-25T12:55:31.479" v="125" actId="26606"/>
          <ac:spMkLst>
            <pc:docMk/>
            <pc:sldMk cId="1029211844" sldId="258"/>
            <ac:spMk id="24" creationId="{21ECAAB0-702B-4C08-B30F-0AFAC3479ADF}"/>
          </ac:spMkLst>
        </pc:spChg>
        <pc:spChg chg="add del">
          <ac:chgData name="My Björk" userId="ae40c784-12c4-4445-956b-37949b5c5b94" providerId="ADAL" clId="{371A7C0C-A722-43D1-A754-C1B28BFF554A}" dt="2021-01-25T12:54:00.319" v="101" actId="26606"/>
          <ac:spMkLst>
            <pc:docMk/>
            <pc:sldMk cId="1029211844" sldId="258"/>
            <ac:spMk id="27" creationId="{8D6B9972-4A81-4223-9901-0E559A1D5E59}"/>
          </ac:spMkLst>
        </pc:spChg>
        <pc:spChg chg="add del">
          <ac:chgData name="My Björk" userId="ae40c784-12c4-4445-956b-37949b5c5b94" providerId="ADAL" clId="{371A7C0C-A722-43D1-A754-C1B28BFF554A}" dt="2021-01-25T12:54:11.566" v="109" actId="26606"/>
          <ac:spMkLst>
            <pc:docMk/>
            <pc:sldMk cId="1029211844" sldId="258"/>
            <ac:spMk id="30" creationId="{A6073935-E043-4801-AF06-06093A9145F7}"/>
          </ac:spMkLst>
        </pc:spChg>
        <pc:spChg chg="add del">
          <ac:chgData name="My Björk" userId="ae40c784-12c4-4445-956b-37949b5c5b94" providerId="ADAL" clId="{371A7C0C-A722-43D1-A754-C1B28BFF554A}" dt="2021-01-25T12:54:01.523" v="103" actId="26606"/>
          <ac:spMkLst>
            <pc:docMk/>
            <pc:sldMk cId="1029211844" sldId="258"/>
            <ac:spMk id="32" creationId="{260615AE-7DBC-4FF7-9107-9FE957695B02}"/>
          </ac:spMkLst>
        </pc:spChg>
        <pc:spChg chg="add del">
          <ac:chgData name="My Björk" userId="ae40c784-12c4-4445-956b-37949b5c5b94" providerId="ADAL" clId="{371A7C0C-A722-43D1-A754-C1B28BFF554A}" dt="2021-01-25T12:54:11.566" v="109" actId="26606"/>
          <ac:spMkLst>
            <pc:docMk/>
            <pc:sldMk cId="1029211844" sldId="258"/>
            <ac:spMk id="33" creationId="{8D6B9972-4A81-4223-9901-0E559A1D5E59}"/>
          </ac:spMkLst>
        </pc:spChg>
        <pc:spChg chg="add">
          <ac:chgData name="My Björk" userId="ae40c784-12c4-4445-956b-37949b5c5b94" providerId="ADAL" clId="{371A7C0C-A722-43D1-A754-C1B28BFF554A}" dt="2021-01-25T12:55:31.479" v="125" actId="26606"/>
          <ac:spMkLst>
            <pc:docMk/>
            <pc:sldMk cId="1029211844" sldId="258"/>
            <ac:spMk id="37" creationId="{A6073935-E043-4801-AF06-06093A9145F7}"/>
          </ac:spMkLst>
        </pc:spChg>
        <pc:spChg chg="add del">
          <ac:chgData name="My Björk" userId="ae40c784-12c4-4445-956b-37949b5c5b94" providerId="ADAL" clId="{371A7C0C-A722-43D1-A754-C1B28BFF554A}" dt="2021-01-25T12:54:15.723" v="111" actId="26606"/>
          <ac:spMkLst>
            <pc:docMk/>
            <pc:sldMk cId="1029211844" sldId="258"/>
            <ac:spMk id="39" creationId="{778F2B38-64FC-4F51-B902-0A1AFBAC8209}"/>
          </ac:spMkLst>
        </pc:spChg>
        <pc:spChg chg="add del">
          <ac:chgData name="My Björk" userId="ae40c784-12c4-4445-956b-37949b5c5b94" providerId="ADAL" clId="{371A7C0C-A722-43D1-A754-C1B28BFF554A}" dt="2021-01-25T12:54:15.723" v="111" actId="26606"/>
          <ac:spMkLst>
            <pc:docMk/>
            <pc:sldMk cId="1029211844" sldId="258"/>
            <ac:spMk id="40" creationId="{21ECAAB0-702B-4C08-B30F-0AFAC3479ADF}"/>
          </ac:spMkLst>
        </pc:spChg>
        <pc:spChg chg="add del">
          <ac:chgData name="My Björk" userId="ae40c784-12c4-4445-956b-37949b5c5b94" providerId="ADAL" clId="{371A7C0C-A722-43D1-A754-C1B28BFF554A}" dt="2021-01-25T12:54:22.231" v="113" actId="26606"/>
          <ac:spMkLst>
            <pc:docMk/>
            <pc:sldMk cId="1029211844" sldId="258"/>
            <ac:spMk id="46" creationId="{1312956C-075F-4044-8626-3614D8A25920}"/>
          </ac:spMkLst>
        </pc:spChg>
        <pc:spChg chg="add del">
          <ac:chgData name="My Björk" userId="ae40c784-12c4-4445-956b-37949b5c5b94" providerId="ADAL" clId="{371A7C0C-A722-43D1-A754-C1B28BFF554A}" dt="2021-01-25T12:54:22.231" v="113" actId="26606"/>
          <ac:spMkLst>
            <pc:docMk/>
            <pc:sldMk cId="1029211844" sldId="258"/>
            <ac:spMk id="47" creationId="{55599FE3-8CCE-4364-9F89-0C11699C4F6A}"/>
          </ac:spMkLst>
        </pc:spChg>
        <pc:spChg chg="add del">
          <ac:chgData name="My Björk" userId="ae40c784-12c4-4445-956b-37949b5c5b94" providerId="ADAL" clId="{371A7C0C-A722-43D1-A754-C1B28BFF554A}" dt="2021-01-25T12:54:26.504" v="115" actId="26606"/>
          <ac:spMkLst>
            <pc:docMk/>
            <pc:sldMk cId="1029211844" sldId="258"/>
            <ac:spMk id="53" creationId="{260615AE-7DBC-4FF7-9107-9FE957695B02}"/>
          </ac:spMkLst>
        </pc:spChg>
        <pc:spChg chg="add">
          <ac:chgData name="My Björk" userId="ae40c784-12c4-4445-956b-37949b5c5b94" providerId="ADAL" clId="{371A7C0C-A722-43D1-A754-C1B28BFF554A}" dt="2021-01-25T12:55:31.479" v="125" actId="26606"/>
          <ac:spMkLst>
            <pc:docMk/>
            <pc:sldMk cId="1029211844" sldId="258"/>
            <ac:spMk id="56" creationId="{8D6B9972-4A81-4223-9901-0E559A1D5E59}"/>
          </ac:spMkLst>
        </pc:spChg>
        <pc:spChg chg="add del">
          <ac:chgData name="My Björk" userId="ae40c784-12c4-4445-956b-37949b5c5b94" providerId="ADAL" clId="{371A7C0C-A722-43D1-A754-C1B28BFF554A}" dt="2021-01-25T12:54:28.236" v="117" actId="26606"/>
          <ac:spMkLst>
            <pc:docMk/>
            <pc:sldMk cId="1029211844" sldId="258"/>
            <ac:spMk id="59" creationId="{DF71129F-02AC-4D3F-9F16-9F9D28FFA43C}"/>
          </ac:spMkLst>
        </pc:spChg>
        <pc:spChg chg="add del">
          <ac:chgData name="My Björk" userId="ae40c784-12c4-4445-956b-37949b5c5b94" providerId="ADAL" clId="{371A7C0C-A722-43D1-A754-C1B28BFF554A}" dt="2021-01-25T12:54:28.236" v="117" actId="26606"/>
          <ac:spMkLst>
            <pc:docMk/>
            <pc:sldMk cId="1029211844" sldId="258"/>
            <ac:spMk id="60" creationId="{63A60C88-7443-4827-9241-5019758CB4F0}"/>
          </ac:spMkLst>
        </pc:spChg>
        <pc:grpChg chg="add del">
          <ac:chgData name="My Björk" userId="ae40c784-12c4-4445-956b-37949b5c5b94" providerId="ADAL" clId="{371A7C0C-A722-43D1-A754-C1B28BFF554A}" dt="2021-01-25T12:54:00.319" v="101" actId="26606"/>
          <ac:grpSpMkLst>
            <pc:docMk/>
            <pc:sldMk cId="1029211844" sldId="258"/>
            <ac:grpSpMk id="6" creationId="{C616B3DC-C165-433D-9187-62DCC0E317D3}"/>
          </ac:grpSpMkLst>
        </pc:grpChg>
        <pc:grpChg chg="add del">
          <ac:chgData name="My Björk" userId="ae40c784-12c4-4445-956b-37949b5c5b94" providerId="ADAL" clId="{371A7C0C-A722-43D1-A754-C1B28BFF554A}" dt="2021-01-25T12:54:11.566" v="109" actId="26606"/>
          <ac:grpSpMkLst>
            <pc:docMk/>
            <pc:sldMk cId="1029211844" sldId="258"/>
            <ac:grpSpMk id="16" creationId="{C616B3DC-C165-433D-9187-62DCC0E317D3}"/>
          </ac:grpSpMkLst>
        </pc:grpChg>
        <pc:grpChg chg="add del">
          <ac:chgData name="My Björk" userId="ae40c784-12c4-4445-956b-37949b5c5b94" providerId="ADAL" clId="{371A7C0C-A722-43D1-A754-C1B28BFF554A}" dt="2021-01-25T12:55:31.479" v="125" actId="26606"/>
          <ac:grpSpMkLst>
            <pc:docMk/>
            <pc:sldMk cId="1029211844" sldId="258"/>
            <ac:grpSpMk id="18" creationId="{28A4A409-9242-444A-AC1F-809866828B50}"/>
          </ac:grpSpMkLst>
        </pc:grpChg>
        <pc:grpChg chg="add del">
          <ac:chgData name="My Björk" userId="ae40c784-12c4-4445-956b-37949b5c5b94" providerId="ADAL" clId="{371A7C0C-A722-43D1-A754-C1B28BFF554A}" dt="2021-01-25T12:54:00.319" v="101" actId="26606"/>
          <ac:grpSpMkLst>
            <pc:docMk/>
            <pc:sldMk cId="1029211844" sldId="258"/>
            <ac:grpSpMk id="19" creationId="{8AC26FF4-D6F9-4A94-A837-D051A101EDD3}"/>
          </ac:grpSpMkLst>
        </pc:grpChg>
        <pc:grpChg chg="add">
          <ac:chgData name="My Björk" userId="ae40c784-12c4-4445-956b-37949b5c5b94" providerId="ADAL" clId="{371A7C0C-A722-43D1-A754-C1B28BFF554A}" dt="2021-01-25T12:55:31.479" v="125" actId="26606"/>
          <ac:grpSpMkLst>
            <pc:docMk/>
            <pc:sldMk cId="1029211844" sldId="258"/>
            <ac:grpSpMk id="26" creationId="{C616B3DC-C165-433D-9187-62DCC0E317D3}"/>
          </ac:grpSpMkLst>
        </pc:grpChg>
        <pc:grpChg chg="add del">
          <ac:chgData name="My Björk" userId="ae40c784-12c4-4445-956b-37949b5c5b94" providerId="ADAL" clId="{371A7C0C-A722-43D1-A754-C1B28BFF554A}" dt="2021-01-25T12:54:01.523" v="103" actId="26606"/>
          <ac:grpSpMkLst>
            <pc:docMk/>
            <pc:sldMk cId="1029211844" sldId="258"/>
            <ac:grpSpMk id="29" creationId="{C616B3DC-C165-433D-9187-62DCC0E317D3}"/>
          </ac:grpSpMkLst>
        </pc:grpChg>
        <pc:grpChg chg="add del">
          <ac:chgData name="My Björk" userId="ae40c784-12c4-4445-956b-37949b5c5b94" providerId="ADAL" clId="{371A7C0C-A722-43D1-A754-C1B28BFF554A}" dt="2021-01-25T12:54:11.566" v="109" actId="26606"/>
          <ac:grpSpMkLst>
            <pc:docMk/>
            <pc:sldMk cId="1029211844" sldId="258"/>
            <ac:grpSpMk id="31" creationId="{8AC26FF4-D6F9-4A94-A837-D051A101EDD3}"/>
          </ac:grpSpMkLst>
        </pc:grpChg>
        <pc:grpChg chg="add del">
          <ac:chgData name="My Björk" userId="ae40c784-12c4-4445-956b-37949b5c5b94" providerId="ADAL" clId="{371A7C0C-A722-43D1-A754-C1B28BFF554A}" dt="2021-01-25T12:54:15.723" v="111" actId="26606"/>
          <ac:grpSpMkLst>
            <pc:docMk/>
            <pc:sldMk cId="1029211844" sldId="258"/>
            <ac:grpSpMk id="35" creationId="{28A4A409-9242-444A-AC1F-809866828B50}"/>
          </ac:grpSpMkLst>
        </pc:grpChg>
        <pc:grpChg chg="add del">
          <ac:chgData name="My Björk" userId="ae40c784-12c4-4445-956b-37949b5c5b94" providerId="ADAL" clId="{371A7C0C-A722-43D1-A754-C1B28BFF554A}" dt="2021-01-25T12:54:22.231" v="113" actId="26606"/>
          <ac:grpSpMkLst>
            <pc:docMk/>
            <pc:sldMk cId="1029211844" sldId="258"/>
            <ac:grpSpMk id="42" creationId="{E4C39A5A-6D63-4FAC-B6C2-D37778B97ACD}"/>
          </ac:grpSpMkLst>
        </pc:grpChg>
        <pc:grpChg chg="add del">
          <ac:chgData name="My Björk" userId="ae40c784-12c4-4445-956b-37949b5c5b94" providerId="ADAL" clId="{371A7C0C-A722-43D1-A754-C1B28BFF554A}" dt="2021-01-25T12:54:26.504" v="115" actId="26606"/>
          <ac:grpSpMkLst>
            <pc:docMk/>
            <pc:sldMk cId="1029211844" sldId="258"/>
            <ac:grpSpMk id="49" creationId="{C616B3DC-C165-433D-9187-62DCC0E317D3}"/>
          </ac:grpSpMkLst>
        </pc:grpChg>
        <pc:grpChg chg="add">
          <ac:chgData name="My Björk" userId="ae40c784-12c4-4445-956b-37949b5c5b94" providerId="ADAL" clId="{371A7C0C-A722-43D1-A754-C1B28BFF554A}" dt="2021-01-25T12:55:31.479" v="125" actId="26606"/>
          <ac:grpSpMkLst>
            <pc:docMk/>
            <pc:sldMk cId="1029211844" sldId="258"/>
            <ac:grpSpMk id="51" creationId="{8AC26FF4-D6F9-4A94-A837-D051A101EDD3}"/>
          </ac:grpSpMkLst>
        </pc:grpChg>
        <pc:grpChg chg="add del">
          <ac:chgData name="My Björk" userId="ae40c784-12c4-4445-956b-37949b5c5b94" providerId="ADAL" clId="{371A7C0C-A722-43D1-A754-C1B28BFF554A}" dt="2021-01-25T12:54:28.236" v="117" actId="26606"/>
          <ac:grpSpMkLst>
            <pc:docMk/>
            <pc:sldMk cId="1029211844" sldId="258"/>
            <ac:grpSpMk id="55" creationId="{DF8D5C46-63E5-40C5-A208-4B2189FA1032}"/>
          </ac:grpSpMkLst>
        </pc:grpChg>
        <pc:picChg chg="add mod">
          <ac:chgData name="My Björk" userId="ae40c784-12c4-4445-956b-37949b5c5b94" providerId="ADAL" clId="{371A7C0C-A722-43D1-A754-C1B28BFF554A}" dt="2021-01-25T12:55:31.479" v="125" actId="26606"/>
          <ac:picMkLst>
            <pc:docMk/>
            <pc:sldMk cId="1029211844" sldId="258"/>
            <ac:picMk id="4" creationId="{5132E156-5585-4865-8135-4E7ACCB807F4}"/>
          </ac:picMkLst>
        </pc:picChg>
      </pc:sldChg>
      <pc:sldChg chg="addSp delSp modSp new mod setBg">
        <pc:chgData name="My Björk" userId="ae40c784-12c4-4445-956b-37949b5c5b94" providerId="ADAL" clId="{371A7C0C-A722-43D1-A754-C1B28BFF554A}" dt="2021-01-25T13:09:13.857" v="188" actId="13926"/>
        <pc:sldMkLst>
          <pc:docMk/>
          <pc:sldMk cId="119564285" sldId="259"/>
        </pc:sldMkLst>
        <pc:spChg chg="mod">
          <ac:chgData name="My Björk" userId="ae40c784-12c4-4445-956b-37949b5c5b94" providerId="ADAL" clId="{371A7C0C-A722-43D1-A754-C1B28BFF554A}" dt="2021-01-25T13:05:22.528" v="170" actId="26606"/>
          <ac:spMkLst>
            <pc:docMk/>
            <pc:sldMk cId="119564285" sldId="259"/>
            <ac:spMk id="2" creationId="{B3E26FE8-F5A8-4292-A88E-BD01E24F95AA}"/>
          </ac:spMkLst>
        </pc:spChg>
        <pc:spChg chg="del">
          <ac:chgData name="My Björk" userId="ae40c784-12c4-4445-956b-37949b5c5b94" providerId="ADAL" clId="{371A7C0C-A722-43D1-A754-C1B28BFF554A}" dt="2021-01-25T12:57:40.460" v="129"/>
          <ac:spMkLst>
            <pc:docMk/>
            <pc:sldMk cId="119564285" sldId="259"/>
            <ac:spMk id="3" creationId="{ED58548F-ABE1-463D-807C-2FABE57A304B}"/>
          </ac:spMkLst>
        </pc:spChg>
        <pc:spChg chg="add del mod">
          <ac:chgData name="My Björk" userId="ae40c784-12c4-4445-956b-37949b5c5b94" providerId="ADAL" clId="{371A7C0C-A722-43D1-A754-C1B28BFF554A}" dt="2021-01-25T13:00:40.684" v="162" actId="478"/>
          <ac:spMkLst>
            <pc:docMk/>
            <pc:sldMk cId="119564285" sldId="259"/>
            <ac:spMk id="6" creationId="{F80C1C73-B85B-44C8-A83D-D0D0F0FAFBE4}"/>
          </ac:spMkLst>
        </pc:spChg>
        <pc:spChg chg="add del mod">
          <ac:chgData name="My Björk" userId="ae40c784-12c4-4445-956b-37949b5c5b94" providerId="ADAL" clId="{371A7C0C-A722-43D1-A754-C1B28BFF554A}" dt="2021-01-25T13:05:18.717" v="169"/>
          <ac:spMkLst>
            <pc:docMk/>
            <pc:sldMk cId="119564285" sldId="259"/>
            <ac:spMk id="8" creationId="{9B2B8BCC-80B7-4765-AAEC-C4BB340A66F3}"/>
          </ac:spMkLst>
        </pc:spChg>
        <pc:spChg chg="add del">
          <ac:chgData name="My Björk" userId="ae40c784-12c4-4445-956b-37949b5c5b94" providerId="ADAL" clId="{371A7C0C-A722-43D1-A754-C1B28BFF554A}" dt="2021-01-25T13:05:22.528" v="170" actId="26606"/>
          <ac:spMkLst>
            <pc:docMk/>
            <pc:sldMk cId="119564285" sldId="259"/>
            <ac:spMk id="9" creationId="{94C52C56-BEF2-4E22-8C8E-A7AC96B03A72}"/>
          </ac:spMkLst>
        </pc:spChg>
        <pc:spChg chg="add mod">
          <ac:chgData name="My Björk" userId="ae40c784-12c4-4445-956b-37949b5c5b94" providerId="ADAL" clId="{371A7C0C-A722-43D1-A754-C1B28BFF554A}" dt="2021-01-25T13:09:13.857" v="188" actId="13926"/>
          <ac:spMkLst>
            <pc:docMk/>
            <pc:sldMk cId="119564285" sldId="259"/>
            <ac:spMk id="10" creationId="{DEB0F36C-1CCF-49B3-875B-AFAD0CCA9300}"/>
          </ac:spMkLst>
        </pc:spChg>
        <pc:spChg chg="add del">
          <ac:chgData name="My Björk" userId="ae40c784-12c4-4445-956b-37949b5c5b94" providerId="ADAL" clId="{371A7C0C-A722-43D1-A754-C1B28BFF554A}" dt="2021-01-25T13:05:22.528" v="170" actId="26606"/>
          <ac:spMkLst>
            <pc:docMk/>
            <pc:sldMk cId="119564285" sldId="259"/>
            <ac:spMk id="11" creationId="{42285737-90EE-47DC-AC80-8AE156B11969}"/>
          </ac:spMkLst>
        </pc:spChg>
        <pc:spChg chg="add">
          <ac:chgData name="My Björk" userId="ae40c784-12c4-4445-956b-37949b5c5b94" providerId="ADAL" clId="{371A7C0C-A722-43D1-A754-C1B28BFF554A}" dt="2021-01-25T13:05:22.528" v="170" actId="26606"/>
          <ac:spMkLst>
            <pc:docMk/>
            <pc:sldMk cId="119564285" sldId="259"/>
            <ac:spMk id="25" creationId="{94C52C56-BEF2-4E22-8C8E-A7AC96B03A72}"/>
          </ac:spMkLst>
        </pc:spChg>
        <pc:spChg chg="add">
          <ac:chgData name="My Björk" userId="ae40c784-12c4-4445-956b-37949b5c5b94" providerId="ADAL" clId="{371A7C0C-A722-43D1-A754-C1B28BFF554A}" dt="2021-01-25T13:05:22.528" v="170" actId="26606"/>
          <ac:spMkLst>
            <pc:docMk/>
            <pc:sldMk cId="119564285" sldId="259"/>
            <ac:spMk id="27" creationId="{42285737-90EE-47DC-AC80-8AE156B11969}"/>
          </ac:spMkLst>
        </pc:spChg>
        <pc:grpChg chg="add del">
          <ac:chgData name="My Björk" userId="ae40c784-12c4-4445-956b-37949b5c5b94" providerId="ADAL" clId="{371A7C0C-A722-43D1-A754-C1B28BFF554A}" dt="2021-01-25T13:05:22.528" v="170" actId="26606"/>
          <ac:grpSpMkLst>
            <pc:docMk/>
            <pc:sldMk cId="119564285" sldId="259"/>
            <ac:grpSpMk id="13" creationId="{B57BDC17-F1B3-455F-BBF1-680AA1F25C06}"/>
          </ac:grpSpMkLst>
        </pc:grpChg>
        <pc:grpChg chg="add">
          <ac:chgData name="My Björk" userId="ae40c784-12c4-4445-956b-37949b5c5b94" providerId="ADAL" clId="{371A7C0C-A722-43D1-A754-C1B28BFF554A}" dt="2021-01-25T13:05:22.528" v="170" actId="26606"/>
          <ac:grpSpMkLst>
            <pc:docMk/>
            <pc:sldMk cId="119564285" sldId="259"/>
            <ac:grpSpMk id="29" creationId="{B57BDC17-F1B3-455F-BBF1-680AA1F25C06}"/>
          </ac:grpSpMkLst>
        </pc:grpChg>
        <pc:graphicFrameChg chg="add del mod">
          <ac:chgData name="My Björk" userId="ae40c784-12c4-4445-956b-37949b5c5b94" providerId="ADAL" clId="{371A7C0C-A722-43D1-A754-C1B28BFF554A}" dt="2021-01-25T13:04:52.606" v="168" actId="478"/>
          <ac:graphicFrameMkLst>
            <pc:docMk/>
            <pc:sldMk cId="119564285" sldId="259"/>
            <ac:graphicFrameMk id="4" creationId="{2143C104-9D1E-47A0-9BAA-139A984C1C2C}"/>
          </ac:graphicFrameMkLst>
        </pc:graphicFrameChg>
        <pc:graphicFrameChg chg="add mod">
          <ac:chgData name="My Björk" userId="ae40c784-12c4-4445-956b-37949b5c5b94" providerId="ADAL" clId="{371A7C0C-A722-43D1-A754-C1B28BFF554A}" dt="2021-01-25T13:08:53.448" v="186" actId="1076"/>
          <ac:graphicFrameMkLst>
            <pc:docMk/>
            <pc:sldMk cId="119564285" sldId="259"/>
            <ac:graphicFrameMk id="20" creationId="{2143C104-9D1E-47A0-9BAA-139A984C1C2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9mybjo\OneDrive%20-%20ABB%20Industrigymnasium\Teknik\Dataanalys\Ylva%20&amp;%20jag%20Dataanalys\Deadlift%20Marku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340758138728995E-2"/>
          <c:y val="2.736318407960199E-2"/>
          <c:w val="0.92614334944073307"/>
          <c:h val="0.9452736318407960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'[Deadlift Markus.csv]Deadlift Markus'!$B$1:$B$900</c:f>
              <c:numCache>
                <c:formatCode>General</c:formatCode>
                <c:ptCount val="900"/>
                <c:pt idx="0">
                  <c:v>0.45079999999999998</c:v>
                </c:pt>
                <c:pt idx="1">
                  <c:v>0.45079999999999998</c:v>
                </c:pt>
                <c:pt idx="2">
                  <c:v>0.441</c:v>
                </c:pt>
                <c:pt idx="3">
                  <c:v>0.39200000000000002</c:v>
                </c:pt>
                <c:pt idx="4">
                  <c:v>0.36259999999999998</c:v>
                </c:pt>
                <c:pt idx="5">
                  <c:v>0.4214</c:v>
                </c:pt>
                <c:pt idx="6">
                  <c:v>0.43119999999999897</c:v>
                </c:pt>
                <c:pt idx="7">
                  <c:v>0.37240000000000001</c:v>
                </c:pt>
                <c:pt idx="8">
                  <c:v>0.28420000000000001</c:v>
                </c:pt>
                <c:pt idx="9">
                  <c:v>0.38219999999999998</c:v>
                </c:pt>
                <c:pt idx="10">
                  <c:v>0.54879999999999995</c:v>
                </c:pt>
                <c:pt idx="11">
                  <c:v>0.64679999999999904</c:v>
                </c:pt>
                <c:pt idx="12">
                  <c:v>0.72519999999999996</c:v>
                </c:pt>
                <c:pt idx="13">
                  <c:v>0.53900000000000003</c:v>
                </c:pt>
                <c:pt idx="14">
                  <c:v>0.36259999999999998</c:v>
                </c:pt>
                <c:pt idx="15">
                  <c:v>0.38219999999999998</c:v>
                </c:pt>
                <c:pt idx="16">
                  <c:v>0.47039999999999998</c:v>
                </c:pt>
                <c:pt idx="17">
                  <c:v>0.39200000000000002</c:v>
                </c:pt>
                <c:pt idx="18">
                  <c:v>0.25479999999999903</c:v>
                </c:pt>
                <c:pt idx="19">
                  <c:v>0.27439999999999998</c:v>
                </c:pt>
                <c:pt idx="20">
                  <c:v>0.43119999999999897</c:v>
                </c:pt>
                <c:pt idx="21">
                  <c:v>0.40179999999999999</c:v>
                </c:pt>
                <c:pt idx="22">
                  <c:v>0.37240000000000001</c:v>
                </c:pt>
                <c:pt idx="23">
                  <c:v>0.3528</c:v>
                </c:pt>
                <c:pt idx="24">
                  <c:v>0.36259999999999998</c:v>
                </c:pt>
                <c:pt idx="25">
                  <c:v>0.37240000000000001</c:v>
                </c:pt>
                <c:pt idx="26">
                  <c:v>0.4214</c:v>
                </c:pt>
                <c:pt idx="27">
                  <c:v>0.37240000000000001</c:v>
                </c:pt>
                <c:pt idx="28">
                  <c:v>0.34299999999999897</c:v>
                </c:pt>
                <c:pt idx="29">
                  <c:v>0.39200000000000002</c:v>
                </c:pt>
                <c:pt idx="30">
                  <c:v>0.441</c:v>
                </c:pt>
                <c:pt idx="31">
                  <c:v>0.58799999999999997</c:v>
                </c:pt>
                <c:pt idx="32">
                  <c:v>0.37240000000000001</c:v>
                </c:pt>
                <c:pt idx="33">
                  <c:v>0.47039999999999998</c:v>
                </c:pt>
                <c:pt idx="34">
                  <c:v>0.30380000000000001</c:v>
                </c:pt>
                <c:pt idx="35">
                  <c:v>0.1764</c:v>
                </c:pt>
                <c:pt idx="36">
                  <c:v>0.3332</c:v>
                </c:pt>
                <c:pt idx="37">
                  <c:v>0.41159999999999902</c:v>
                </c:pt>
                <c:pt idx="38">
                  <c:v>0.28420000000000001</c:v>
                </c:pt>
                <c:pt idx="39">
                  <c:v>0.30380000000000001</c:v>
                </c:pt>
                <c:pt idx="40">
                  <c:v>0.39200000000000002</c:v>
                </c:pt>
                <c:pt idx="41">
                  <c:v>0.4214</c:v>
                </c:pt>
                <c:pt idx="42">
                  <c:v>0.47039999999999998</c:v>
                </c:pt>
                <c:pt idx="43">
                  <c:v>0.4214</c:v>
                </c:pt>
                <c:pt idx="44">
                  <c:v>0.43119999999999897</c:v>
                </c:pt>
                <c:pt idx="45">
                  <c:v>0.41159999999999902</c:v>
                </c:pt>
                <c:pt idx="46">
                  <c:v>0.34299999999999897</c:v>
                </c:pt>
                <c:pt idx="47">
                  <c:v>0.34299999999999897</c:v>
                </c:pt>
                <c:pt idx="48">
                  <c:v>0.31359999999999999</c:v>
                </c:pt>
                <c:pt idx="49">
                  <c:v>0.27439999999999998</c:v>
                </c:pt>
                <c:pt idx="50">
                  <c:v>0.29399999999999998</c:v>
                </c:pt>
                <c:pt idx="51">
                  <c:v>0.29399999999999998</c:v>
                </c:pt>
                <c:pt idx="52">
                  <c:v>0.34299999999999897</c:v>
                </c:pt>
                <c:pt idx="53">
                  <c:v>0.30380000000000001</c:v>
                </c:pt>
                <c:pt idx="54">
                  <c:v>0.46060000000000001</c:v>
                </c:pt>
                <c:pt idx="55">
                  <c:v>0.36259999999999998</c:v>
                </c:pt>
                <c:pt idx="56">
                  <c:v>0.22539999999999999</c:v>
                </c:pt>
                <c:pt idx="57">
                  <c:v>0.30380000000000001</c:v>
                </c:pt>
                <c:pt idx="58">
                  <c:v>0.4214</c:v>
                </c:pt>
                <c:pt idx="59">
                  <c:v>0.46060000000000001</c:v>
                </c:pt>
                <c:pt idx="60">
                  <c:v>0.27439999999999998</c:v>
                </c:pt>
                <c:pt idx="61">
                  <c:v>0.28420000000000001</c:v>
                </c:pt>
                <c:pt idx="62">
                  <c:v>0.27439999999999998</c:v>
                </c:pt>
                <c:pt idx="63">
                  <c:v>0.1666</c:v>
                </c:pt>
                <c:pt idx="64">
                  <c:v>7.8399999999999997E-2</c:v>
                </c:pt>
                <c:pt idx="65">
                  <c:v>0.1862</c:v>
                </c:pt>
                <c:pt idx="66">
                  <c:v>0.45079999999999998</c:v>
                </c:pt>
                <c:pt idx="67">
                  <c:v>0.64679999999999904</c:v>
                </c:pt>
                <c:pt idx="68">
                  <c:v>0.69579999999999997</c:v>
                </c:pt>
                <c:pt idx="69">
                  <c:v>0.62719999999999998</c:v>
                </c:pt>
                <c:pt idx="70">
                  <c:v>0.4214</c:v>
                </c:pt>
                <c:pt idx="71">
                  <c:v>0.19600000000000001</c:v>
                </c:pt>
                <c:pt idx="72">
                  <c:v>0</c:v>
                </c:pt>
                <c:pt idx="73">
                  <c:v>-7.8399999999999997E-2</c:v>
                </c:pt>
                <c:pt idx="74">
                  <c:v>4.9000000000000002E-2</c:v>
                </c:pt>
                <c:pt idx="75">
                  <c:v>0.19600000000000001</c:v>
                </c:pt>
                <c:pt idx="76">
                  <c:v>0.64679999999999904</c:v>
                </c:pt>
                <c:pt idx="77">
                  <c:v>0.62719999999999998</c:v>
                </c:pt>
                <c:pt idx="78">
                  <c:v>0.41159999999999902</c:v>
                </c:pt>
                <c:pt idx="79">
                  <c:v>0.3528</c:v>
                </c:pt>
                <c:pt idx="80">
                  <c:v>0.31359999999999999</c:v>
                </c:pt>
                <c:pt idx="81">
                  <c:v>0.28420000000000001</c:v>
                </c:pt>
                <c:pt idx="82">
                  <c:v>0.22539999999999999</c:v>
                </c:pt>
                <c:pt idx="83">
                  <c:v>0.32339999999999902</c:v>
                </c:pt>
                <c:pt idx="84">
                  <c:v>0.31359999999999999</c:v>
                </c:pt>
                <c:pt idx="85">
                  <c:v>0.20579999999999901</c:v>
                </c:pt>
                <c:pt idx="86">
                  <c:v>0.20579999999999901</c:v>
                </c:pt>
                <c:pt idx="87">
                  <c:v>0.12739999999999899</c:v>
                </c:pt>
                <c:pt idx="88">
                  <c:v>9.7999999999999997E-3</c:v>
                </c:pt>
                <c:pt idx="89">
                  <c:v>-0.12739999999999899</c:v>
                </c:pt>
                <c:pt idx="90">
                  <c:v>-0.1666</c:v>
                </c:pt>
                <c:pt idx="91">
                  <c:v>-0.19600000000000001</c:v>
                </c:pt>
                <c:pt idx="92">
                  <c:v>-6.8599999999999994E-2</c:v>
                </c:pt>
                <c:pt idx="93">
                  <c:v>0.22539999999999999</c:v>
                </c:pt>
                <c:pt idx="94">
                  <c:v>0.30380000000000001</c:v>
                </c:pt>
                <c:pt idx="95">
                  <c:v>0.1666</c:v>
                </c:pt>
                <c:pt idx="96">
                  <c:v>0.13719999999999999</c:v>
                </c:pt>
                <c:pt idx="97">
                  <c:v>-0.1862</c:v>
                </c:pt>
                <c:pt idx="98">
                  <c:v>-0.45079999999999998</c:v>
                </c:pt>
                <c:pt idx="99">
                  <c:v>-0.67620000000000002</c:v>
                </c:pt>
                <c:pt idx="100">
                  <c:v>-0.96039999999999903</c:v>
                </c:pt>
                <c:pt idx="101">
                  <c:v>-0.71539999999999904</c:v>
                </c:pt>
                <c:pt idx="102">
                  <c:v>-0.27439999999999998</c:v>
                </c:pt>
                <c:pt idx="103">
                  <c:v>-5.8799999999999998E-2</c:v>
                </c:pt>
                <c:pt idx="104">
                  <c:v>-0.20579999999999901</c:v>
                </c:pt>
                <c:pt idx="105">
                  <c:v>-0.5292</c:v>
                </c:pt>
                <c:pt idx="106">
                  <c:v>-0.60760000000000003</c:v>
                </c:pt>
                <c:pt idx="107">
                  <c:v>-0.75459999999999905</c:v>
                </c:pt>
                <c:pt idx="108">
                  <c:v>-0.64679999999999904</c:v>
                </c:pt>
                <c:pt idx="109">
                  <c:v>-0.48019999999999902</c:v>
                </c:pt>
                <c:pt idx="110">
                  <c:v>-0.31359999999999999</c:v>
                </c:pt>
                <c:pt idx="111">
                  <c:v>-0.30380000000000001</c:v>
                </c:pt>
                <c:pt idx="112">
                  <c:v>-0.69579999999999997</c:v>
                </c:pt>
                <c:pt idx="113">
                  <c:v>-1.1759999999999999</c:v>
                </c:pt>
                <c:pt idx="114">
                  <c:v>-1.3033999999999999</c:v>
                </c:pt>
                <c:pt idx="115">
                  <c:v>-1.1073999999999999</c:v>
                </c:pt>
                <c:pt idx="116">
                  <c:v>-0.65659999999999996</c:v>
                </c:pt>
                <c:pt idx="117">
                  <c:v>-0.50959999999999905</c:v>
                </c:pt>
                <c:pt idx="118">
                  <c:v>-0.82319999999999904</c:v>
                </c:pt>
                <c:pt idx="119">
                  <c:v>-1.2152000000000001</c:v>
                </c:pt>
                <c:pt idx="120">
                  <c:v>-1.0682</c:v>
                </c:pt>
                <c:pt idx="121">
                  <c:v>-1.1759999999999999</c:v>
                </c:pt>
                <c:pt idx="122">
                  <c:v>-1.2445999999999999</c:v>
                </c:pt>
                <c:pt idx="123">
                  <c:v>-0.99959999999999904</c:v>
                </c:pt>
                <c:pt idx="124">
                  <c:v>-0.72519999999999996</c:v>
                </c:pt>
                <c:pt idx="125">
                  <c:v>-0.76439999999999997</c:v>
                </c:pt>
                <c:pt idx="126">
                  <c:v>-1.0584</c:v>
                </c:pt>
                <c:pt idx="127">
                  <c:v>-1.1466000000000001</c:v>
                </c:pt>
                <c:pt idx="128">
                  <c:v>-1.1858</c:v>
                </c:pt>
                <c:pt idx="129">
                  <c:v>-1.127</c:v>
                </c:pt>
                <c:pt idx="130">
                  <c:v>-1.0584</c:v>
                </c:pt>
                <c:pt idx="131">
                  <c:v>-1.0387999999999999</c:v>
                </c:pt>
                <c:pt idx="132">
                  <c:v>-0.98980000000000001</c:v>
                </c:pt>
                <c:pt idx="133">
                  <c:v>-0.5978</c:v>
                </c:pt>
                <c:pt idx="134">
                  <c:v>-0.32339999999999902</c:v>
                </c:pt>
                <c:pt idx="135">
                  <c:v>-0.5292</c:v>
                </c:pt>
                <c:pt idx="136">
                  <c:v>-0.9506</c:v>
                </c:pt>
                <c:pt idx="137">
                  <c:v>-1.0682</c:v>
                </c:pt>
                <c:pt idx="138">
                  <c:v>-0.57819999999999905</c:v>
                </c:pt>
                <c:pt idx="139">
                  <c:v>-0.30380000000000001</c:v>
                </c:pt>
                <c:pt idx="140">
                  <c:v>-0.23519999999999999</c:v>
                </c:pt>
                <c:pt idx="141">
                  <c:v>-0.63700000000000001</c:v>
                </c:pt>
                <c:pt idx="142">
                  <c:v>-1.2152000000000001</c:v>
                </c:pt>
                <c:pt idx="143">
                  <c:v>-2.0678000000000001</c:v>
                </c:pt>
                <c:pt idx="144">
                  <c:v>-1.9207999999999901</c:v>
                </c:pt>
                <c:pt idx="145">
                  <c:v>-0.64679999999999904</c:v>
                </c:pt>
                <c:pt idx="146">
                  <c:v>0.13719999999999999</c:v>
                </c:pt>
                <c:pt idx="147">
                  <c:v>0.23519999999999999</c:v>
                </c:pt>
                <c:pt idx="148">
                  <c:v>-0.12739999999999899</c:v>
                </c:pt>
                <c:pt idx="149">
                  <c:v>-0.47039999999999998</c:v>
                </c:pt>
                <c:pt idx="150">
                  <c:v>-0.56840000000000002</c:v>
                </c:pt>
                <c:pt idx="151">
                  <c:v>-1.0877999999999901</c:v>
                </c:pt>
                <c:pt idx="152">
                  <c:v>-1.3621999999999901</c:v>
                </c:pt>
                <c:pt idx="153">
                  <c:v>-1.6268</c:v>
                </c:pt>
                <c:pt idx="154">
                  <c:v>-1.0191999999999899</c:v>
                </c:pt>
                <c:pt idx="155">
                  <c:v>-0.30380000000000001</c:v>
                </c:pt>
                <c:pt idx="156">
                  <c:v>-0.48019999999999902</c:v>
                </c:pt>
                <c:pt idx="157">
                  <c:v>-1.1073999999999999</c:v>
                </c:pt>
                <c:pt idx="158">
                  <c:v>-1.0975999999999999</c:v>
                </c:pt>
                <c:pt idx="159">
                  <c:v>-1.1956</c:v>
                </c:pt>
                <c:pt idx="160">
                  <c:v>-1.6268</c:v>
                </c:pt>
                <c:pt idx="161">
                  <c:v>-1.3426</c:v>
                </c:pt>
                <c:pt idx="162">
                  <c:v>-1.1858</c:v>
                </c:pt>
                <c:pt idx="163">
                  <c:v>-1.2445999999999999</c:v>
                </c:pt>
                <c:pt idx="164">
                  <c:v>-1.4993999999999901</c:v>
                </c:pt>
                <c:pt idx="165">
                  <c:v>-1.3817999999999999</c:v>
                </c:pt>
                <c:pt idx="166">
                  <c:v>-0.7056</c:v>
                </c:pt>
                <c:pt idx="167">
                  <c:v>-0.50959999999999905</c:v>
                </c:pt>
                <c:pt idx="168">
                  <c:v>-0.80359999999999998</c:v>
                </c:pt>
                <c:pt idx="169">
                  <c:v>-1.0191999999999899</c:v>
                </c:pt>
                <c:pt idx="170">
                  <c:v>-1.6758</c:v>
                </c:pt>
                <c:pt idx="171">
                  <c:v>-1.6366000000000001</c:v>
                </c:pt>
                <c:pt idx="172">
                  <c:v>-1.1563999999999901</c:v>
                </c:pt>
                <c:pt idx="173">
                  <c:v>-1.1661999999999999</c:v>
                </c:pt>
                <c:pt idx="174">
                  <c:v>-1.3817999999999999</c:v>
                </c:pt>
                <c:pt idx="175">
                  <c:v>-1.3719999999999899</c:v>
                </c:pt>
                <c:pt idx="176">
                  <c:v>-1.1661999999999999</c:v>
                </c:pt>
                <c:pt idx="177">
                  <c:v>-0.83299999999999996</c:v>
                </c:pt>
                <c:pt idx="178">
                  <c:v>-0.30380000000000001</c:v>
                </c:pt>
                <c:pt idx="179">
                  <c:v>-0.92120000000000002</c:v>
                </c:pt>
                <c:pt idx="180">
                  <c:v>-1.274</c:v>
                </c:pt>
                <c:pt idx="181">
                  <c:v>-1.2152000000000001</c:v>
                </c:pt>
                <c:pt idx="182">
                  <c:v>-1.1073999999999999</c:v>
                </c:pt>
                <c:pt idx="183">
                  <c:v>-0.79379999999999995</c:v>
                </c:pt>
                <c:pt idx="184">
                  <c:v>-1.0975999999999999</c:v>
                </c:pt>
                <c:pt idx="185">
                  <c:v>-1.0387999999999999</c:v>
                </c:pt>
                <c:pt idx="186">
                  <c:v>-0.58799999999999997</c:v>
                </c:pt>
                <c:pt idx="187">
                  <c:v>-0.19600000000000001</c:v>
                </c:pt>
                <c:pt idx="188">
                  <c:v>-2.9399999999999999E-2</c:v>
                </c:pt>
                <c:pt idx="189">
                  <c:v>-0.43119999999999897</c:v>
                </c:pt>
                <c:pt idx="190">
                  <c:v>-0.36259999999999998</c:v>
                </c:pt>
                <c:pt idx="191">
                  <c:v>6.8599999999999994E-2</c:v>
                </c:pt>
                <c:pt idx="192">
                  <c:v>0.49</c:v>
                </c:pt>
                <c:pt idx="193">
                  <c:v>0.47039999999999998</c:v>
                </c:pt>
                <c:pt idx="194">
                  <c:v>0.1666</c:v>
                </c:pt>
                <c:pt idx="195">
                  <c:v>1.9599999999999999E-2</c:v>
                </c:pt>
                <c:pt idx="196">
                  <c:v>5.8799999999999998E-2</c:v>
                </c:pt>
                <c:pt idx="197">
                  <c:v>0.21559999999999899</c:v>
                </c:pt>
                <c:pt idx="198">
                  <c:v>0.29399999999999998</c:v>
                </c:pt>
                <c:pt idx="199">
                  <c:v>4.9000000000000002E-2</c:v>
                </c:pt>
                <c:pt idx="200">
                  <c:v>-0.20579999999999901</c:v>
                </c:pt>
                <c:pt idx="201">
                  <c:v>-0.2646</c:v>
                </c:pt>
                <c:pt idx="202">
                  <c:v>6.8599999999999994E-2</c:v>
                </c:pt>
                <c:pt idx="203">
                  <c:v>0.73499999999999999</c:v>
                </c:pt>
                <c:pt idx="204">
                  <c:v>0.69579999999999997</c:v>
                </c:pt>
                <c:pt idx="205">
                  <c:v>0.3332</c:v>
                </c:pt>
                <c:pt idx="206">
                  <c:v>-7.8399999999999997E-2</c:v>
                </c:pt>
                <c:pt idx="207">
                  <c:v>-6.8599999999999994E-2</c:v>
                </c:pt>
                <c:pt idx="208">
                  <c:v>0.20579999999999901</c:v>
                </c:pt>
                <c:pt idx="209">
                  <c:v>0.51939999999999997</c:v>
                </c:pt>
                <c:pt idx="210">
                  <c:v>0.27439999999999998</c:v>
                </c:pt>
                <c:pt idx="211">
                  <c:v>-0.38219999999999998</c:v>
                </c:pt>
                <c:pt idx="212">
                  <c:v>-0.65659999999999996</c:v>
                </c:pt>
                <c:pt idx="213">
                  <c:v>0.13719999999999999</c:v>
                </c:pt>
                <c:pt idx="214">
                  <c:v>0.69579999999999997</c:v>
                </c:pt>
                <c:pt idx="215">
                  <c:v>0.34299999999999897</c:v>
                </c:pt>
                <c:pt idx="216">
                  <c:v>-0.13719999999999999</c:v>
                </c:pt>
                <c:pt idx="217">
                  <c:v>0.1666</c:v>
                </c:pt>
                <c:pt idx="218">
                  <c:v>8.8200000000000001E-2</c:v>
                </c:pt>
                <c:pt idx="219">
                  <c:v>-0.1862</c:v>
                </c:pt>
                <c:pt idx="220">
                  <c:v>0.46060000000000001</c:v>
                </c:pt>
                <c:pt idx="221">
                  <c:v>0.4214</c:v>
                </c:pt>
                <c:pt idx="222">
                  <c:v>-1.0289999999999999</c:v>
                </c:pt>
                <c:pt idx="223">
                  <c:v>-1.8717999999999999</c:v>
                </c:pt>
                <c:pt idx="224">
                  <c:v>-1.0682</c:v>
                </c:pt>
                <c:pt idx="225">
                  <c:v>-2.9399999999999999E-2</c:v>
                </c:pt>
                <c:pt idx="226">
                  <c:v>-0.21559999999999899</c:v>
                </c:pt>
                <c:pt idx="227">
                  <c:v>-1.0191999999999899</c:v>
                </c:pt>
                <c:pt idx="228">
                  <c:v>-1.1661999999999999</c:v>
                </c:pt>
                <c:pt idx="229">
                  <c:v>-0.98980000000000001</c:v>
                </c:pt>
                <c:pt idx="230">
                  <c:v>-1.4307999999999901</c:v>
                </c:pt>
                <c:pt idx="231">
                  <c:v>-1.0486</c:v>
                </c:pt>
                <c:pt idx="232">
                  <c:v>-0.49</c:v>
                </c:pt>
                <c:pt idx="233">
                  <c:v>-0.245</c:v>
                </c:pt>
                <c:pt idx="234">
                  <c:v>-1.1661999999999999</c:v>
                </c:pt>
                <c:pt idx="235">
                  <c:v>-1.8129999999999999</c:v>
                </c:pt>
                <c:pt idx="236">
                  <c:v>-1.6856</c:v>
                </c:pt>
                <c:pt idx="237">
                  <c:v>-1.3817999999999999</c:v>
                </c:pt>
                <c:pt idx="238">
                  <c:v>-0.69579999999999997</c:v>
                </c:pt>
                <c:pt idx="239">
                  <c:v>-0.1862</c:v>
                </c:pt>
                <c:pt idx="240">
                  <c:v>-0.85260000000000002</c:v>
                </c:pt>
                <c:pt idx="241">
                  <c:v>-1.2347999999999999</c:v>
                </c:pt>
                <c:pt idx="242">
                  <c:v>-1.3524</c:v>
                </c:pt>
                <c:pt idx="243">
                  <c:v>-1.2838000000000001</c:v>
                </c:pt>
                <c:pt idx="244">
                  <c:v>-0.80359999999999998</c:v>
                </c:pt>
                <c:pt idx="245">
                  <c:v>-0.67620000000000002</c:v>
                </c:pt>
                <c:pt idx="246">
                  <c:v>-0.53900000000000003</c:v>
                </c:pt>
                <c:pt idx="247">
                  <c:v>-0.82319999999999904</c:v>
                </c:pt>
                <c:pt idx="248">
                  <c:v>-0.21559999999999899</c:v>
                </c:pt>
                <c:pt idx="249">
                  <c:v>0.62719999999999998</c:v>
                </c:pt>
                <c:pt idx="250">
                  <c:v>-6.8599999999999994E-2</c:v>
                </c:pt>
                <c:pt idx="251">
                  <c:v>-0.47039999999999998</c:v>
                </c:pt>
                <c:pt idx="252">
                  <c:v>-1.0682</c:v>
                </c:pt>
                <c:pt idx="253">
                  <c:v>-1.2347999999999999</c:v>
                </c:pt>
                <c:pt idx="254">
                  <c:v>-0.67620000000000002</c:v>
                </c:pt>
                <c:pt idx="255">
                  <c:v>-0.46060000000000001</c:v>
                </c:pt>
                <c:pt idx="256">
                  <c:v>-0.64679999999999904</c:v>
                </c:pt>
                <c:pt idx="257">
                  <c:v>-1.6072</c:v>
                </c:pt>
                <c:pt idx="258">
                  <c:v>-1.7933999999999899</c:v>
                </c:pt>
                <c:pt idx="259">
                  <c:v>-1.2642</c:v>
                </c:pt>
                <c:pt idx="260">
                  <c:v>-2.3715999999999999</c:v>
                </c:pt>
                <c:pt idx="261">
                  <c:v>-2.6263999999999998</c:v>
                </c:pt>
                <c:pt idx="262">
                  <c:v>-0.96039999999999903</c:v>
                </c:pt>
                <c:pt idx="263">
                  <c:v>1.9599999999999999E-2</c:v>
                </c:pt>
                <c:pt idx="264">
                  <c:v>0.4214</c:v>
                </c:pt>
                <c:pt idx="265">
                  <c:v>-1.0094000000000001</c:v>
                </c:pt>
                <c:pt idx="266">
                  <c:v>-1.7149999999999901</c:v>
                </c:pt>
                <c:pt idx="267">
                  <c:v>-2.10699999999999</c:v>
                </c:pt>
                <c:pt idx="268">
                  <c:v>-2.10699999999999</c:v>
                </c:pt>
                <c:pt idx="269">
                  <c:v>-1.1956</c:v>
                </c:pt>
                <c:pt idx="270">
                  <c:v>-0.34299999999999897</c:v>
                </c:pt>
                <c:pt idx="271">
                  <c:v>-0.30380000000000001</c:v>
                </c:pt>
                <c:pt idx="272">
                  <c:v>-0.56840000000000002</c:v>
                </c:pt>
                <c:pt idx="273">
                  <c:v>-1.2249999999999901</c:v>
                </c:pt>
                <c:pt idx="274">
                  <c:v>-2.10699999999999</c:v>
                </c:pt>
                <c:pt idx="275">
                  <c:v>-2.44999999999999</c:v>
                </c:pt>
                <c:pt idx="276">
                  <c:v>-2.8615999999999899</c:v>
                </c:pt>
                <c:pt idx="277">
                  <c:v>-2.2736000000000001</c:v>
                </c:pt>
                <c:pt idx="278">
                  <c:v>-1.4993999999999901</c:v>
                </c:pt>
                <c:pt idx="279">
                  <c:v>-1.0387999999999999</c:v>
                </c:pt>
                <c:pt idx="280">
                  <c:v>-1.0780000000000001</c:v>
                </c:pt>
                <c:pt idx="281">
                  <c:v>-1.8815999999999999</c:v>
                </c:pt>
                <c:pt idx="282">
                  <c:v>-2.0482</c:v>
                </c:pt>
                <c:pt idx="283">
                  <c:v>-1.1466000000000001</c:v>
                </c:pt>
                <c:pt idx="284">
                  <c:v>-0.69579999999999997</c:v>
                </c:pt>
                <c:pt idx="285">
                  <c:v>-1.2445999999999999</c:v>
                </c:pt>
                <c:pt idx="286">
                  <c:v>-1.2249999999999901</c:v>
                </c:pt>
                <c:pt idx="287">
                  <c:v>-1.1172</c:v>
                </c:pt>
                <c:pt idx="288">
                  <c:v>-0.38219999999999998</c:v>
                </c:pt>
                <c:pt idx="289">
                  <c:v>-5.8799999999999998E-2</c:v>
                </c:pt>
                <c:pt idx="290">
                  <c:v>-2.9399999999999999E-2</c:v>
                </c:pt>
                <c:pt idx="291">
                  <c:v>-6.8599999999999994E-2</c:v>
                </c:pt>
                <c:pt idx="292">
                  <c:v>-9.7999999999999997E-3</c:v>
                </c:pt>
                <c:pt idx="293">
                  <c:v>-3.9199999999999999E-2</c:v>
                </c:pt>
                <c:pt idx="294">
                  <c:v>-2.9399999999999999E-2</c:v>
                </c:pt>
                <c:pt idx="295">
                  <c:v>-0.1176</c:v>
                </c:pt>
                <c:pt idx="296">
                  <c:v>0.245</c:v>
                </c:pt>
                <c:pt idx="297">
                  <c:v>0.25479999999999903</c:v>
                </c:pt>
                <c:pt idx="298">
                  <c:v>-0.14699999999999999</c:v>
                </c:pt>
                <c:pt idx="299">
                  <c:v>-0.63700000000000001</c:v>
                </c:pt>
                <c:pt idx="300">
                  <c:v>-0.60760000000000003</c:v>
                </c:pt>
                <c:pt idx="301">
                  <c:v>0.22539999999999999</c:v>
                </c:pt>
                <c:pt idx="302">
                  <c:v>0.4214</c:v>
                </c:pt>
                <c:pt idx="303">
                  <c:v>0</c:v>
                </c:pt>
                <c:pt idx="304">
                  <c:v>-0.23519999999999999</c:v>
                </c:pt>
                <c:pt idx="305">
                  <c:v>-6.8599999999999994E-2</c:v>
                </c:pt>
                <c:pt idx="306">
                  <c:v>0.68599999999999905</c:v>
                </c:pt>
                <c:pt idx="307">
                  <c:v>0.87219999999999998</c:v>
                </c:pt>
                <c:pt idx="308">
                  <c:v>0.46060000000000001</c:v>
                </c:pt>
                <c:pt idx="309">
                  <c:v>0.32339999999999902</c:v>
                </c:pt>
                <c:pt idx="310">
                  <c:v>0.60760000000000003</c:v>
                </c:pt>
                <c:pt idx="311">
                  <c:v>0.74480000000000002</c:v>
                </c:pt>
                <c:pt idx="312">
                  <c:v>0.21559999999999899</c:v>
                </c:pt>
                <c:pt idx="313">
                  <c:v>-1.0584</c:v>
                </c:pt>
                <c:pt idx="314">
                  <c:v>-1.0584</c:v>
                </c:pt>
                <c:pt idx="315">
                  <c:v>-0.54879999999999995</c:v>
                </c:pt>
                <c:pt idx="316">
                  <c:v>-0.19600000000000001</c:v>
                </c:pt>
                <c:pt idx="317">
                  <c:v>-0.58799999999999997</c:v>
                </c:pt>
                <c:pt idx="318">
                  <c:v>-0.82319999999999904</c:v>
                </c:pt>
                <c:pt idx="319">
                  <c:v>-1.0682</c:v>
                </c:pt>
                <c:pt idx="320">
                  <c:v>-1.421</c:v>
                </c:pt>
                <c:pt idx="321">
                  <c:v>-1.1466000000000001</c:v>
                </c:pt>
                <c:pt idx="322">
                  <c:v>-0.63700000000000001</c:v>
                </c:pt>
                <c:pt idx="323">
                  <c:v>-0.63700000000000001</c:v>
                </c:pt>
                <c:pt idx="324">
                  <c:v>-0.7742</c:v>
                </c:pt>
                <c:pt idx="325">
                  <c:v>-1.1172</c:v>
                </c:pt>
                <c:pt idx="326">
                  <c:v>-1.323</c:v>
                </c:pt>
                <c:pt idx="327">
                  <c:v>-0.62719999999999998</c:v>
                </c:pt>
                <c:pt idx="328">
                  <c:v>0</c:v>
                </c:pt>
                <c:pt idx="329">
                  <c:v>-0.49979999999999902</c:v>
                </c:pt>
                <c:pt idx="330">
                  <c:v>-1.0584</c:v>
                </c:pt>
                <c:pt idx="331">
                  <c:v>-0.74480000000000002</c:v>
                </c:pt>
                <c:pt idx="332">
                  <c:v>-9.7999999999999997E-3</c:v>
                </c:pt>
                <c:pt idx="333">
                  <c:v>-0.82319999999999904</c:v>
                </c:pt>
                <c:pt idx="334">
                  <c:v>-1.2642</c:v>
                </c:pt>
                <c:pt idx="335">
                  <c:v>-1.0387999999999999</c:v>
                </c:pt>
                <c:pt idx="336">
                  <c:v>-1.1368</c:v>
                </c:pt>
                <c:pt idx="337">
                  <c:v>-0.51939999999999997</c:v>
                </c:pt>
                <c:pt idx="338">
                  <c:v>-0.90159999999999996</c:v>
                </c:pt>
                <c:pt idx="339">
                  <c:v>-1.8326</c:v>
                </c:pt>
                <c:pt idx="340">
                  <c:v>-0.91139999999999999</c:v>
                </c:pt>
                <c:pt idx="341">
                  <c:v>-0.441</c:v>
                </c:pt>
                <c:pt idx="342">
                  <c:v>-0.49</c:v>
                </c:pt>
                <c:pt idx="343">
                  <c:v>-0.64679999999999904</c:v>
                </c:pt>
                <c:pt idx="344">
                  <c:v>-0.2646</c:v>
                </c:pt>
                <c:pt idx="345">
                  <c:v>-0.47039999999999998</c:v>
                </c:pt>
                <c:pt idx="346">
                  <c:v>-1.3915999999999999</c:v>
                </c:pt>
                <c:pt idx="347">
                  <c:v>-2.0188000000000001</c:v>
                </c:pt>
                <c:pt idx="348">
                  <c:v>-2.5773999999999999</c:v>
                </c:pt>
                <c:pt idx="349">
                  <c:v>-2.44999999999999</c:v>
                </c:pt>
                <c:pt idx="350">
                  <c:v>-0.47039999999999998</c:v>
                </c:pt>
                <c:pt idx="351">
                  <c:v>1.0877999999999901</c:v>
                </c:pt>
                <c:pt idx="352">
                  <c:v>1.0387999999999999</c:v>
                </c:pt>
                <c:pt idx="353">
                  <c:v>-0.2646</c:v>
                </c:pt>
                <c:pt idx="354">
                  <c:v>-1.0191999999999899</c:v>
                </c:pt>
                <c:pt idx="355">
                  <c:v>-1.5287999999999999</c:v>
                </c:pt>
                <c:pt idx="356">
                  <c:v>-1.2249999999999901</c:v>
                </c:pt>
                <c:pt idx="357">
                  <c:v>-0.37240000000000001</c:v>
                </c:pt>
                <c:pt idx="358">
                  <c:v>-0.21559999999999899</c:v>
                </c:pt>
                <c:pt idx="359">
                  <c:v>-0.245</c:v>
                </c:pt>
                <c:pt idx="360">
                  <c:v>-0.79379999999999995</c:v>
                </c:pt>
                <c:pt idx="361">
                  <c:v>-1.0387999999999999</c:v>
                </c:pt>
                <c:pt idx="362">
                  <c:v>-1.6072</c:v>
                </c:pt>
                <c:pt idx="363">
                  <c:v>-2.44999999999999</c:v>
                </c:pt>
                <c:pt idx="364">
                  <c:v>-2.3618000000000001</c:v>
                </c:pt>
                <c:pt idx="365">
                  <c:v>-1.7052</c:v>
                </c:pt>
                <c:pt idx="366">
                  <c:v>-1.6954</c:v>
                </c:pt>
                <c:pt idx="367">
                  <c:v>-1.4405999999999901</c:v>
                </c:pt>
                <c:pt idx="368">
                  <c:v>-1.1759999999999999</c:v>
                </c:pt>
                <c:pt idx="369">
                  <c:v>-1.3621999999999901</c:v>
                </c:pt>
                <c:pt idx="370">
                  <c:v>-1.6758</c:v>
                </c:pt>
                <c:pt idx="371">
                  <c:v>-1.2054</c:v>
                </c:pt>
                <c:pt idx="372">
                  <c:v>-0.67620000000000002</c:v>
                </c:pt>
                <c:pt idx="373">
                  <c:v>-0.99959999999999904</c:v>
                </c:pt>
                <c:pt idx="374">
                  <c:v>-1.3426</c:v>
                </c:pt>
                <c:pt idx="375">
                  <c:v>-1.47</c:v>
                </c:pt>
                <c:pt idx="376">
                  <c:v>-1.0191999999999899</c:v>
                </c:pt>
                <c:pt idx="377">
                  <c:v>0</c:v>
                </c:pt>
                <c:pt idx="378">
                  <c:v>0.57819999999999905</c:v>
                </c:pt>
                <c:pt idx="379">
                  <c:v>0.72519999999999996</c:v>
                </c:pt>
                <c:pt idx="380">
                  <c:v>0.1666</c:v>
                </c:pt>
                <c:pt idx="381">
                  <c:v>-0.29399999999999998</c:v>
                </c:pt>
                <c:pt idx="382">
                  <c:v>-0.245</c:v>
                </c:pt>
                <c:pt idx="383">
                  <c:v>-0.48019999999999902</c:v>
                </c:pt>
                <c:pt idx="384">
                  <c:v>-0.96039999999999903</c:v>
                </c:pt>
                <c:pt idx="385">
                  <c:v>-1.0584</c:v>
                </c:pt>
                <c:pt idx="386">
                  <c:v>-0.97019999999999995</c:v>
                </c:pt>
                <c:pt idx="387">
                  <c:v>-0.27439999999999998</c:v>
                </c:pt>
                <c:pt idx="388">
                  <c:v>-0.12739999999999899</c:v>
                </c:pt>
                <c:pt idx="389">
                  <c:v>0.23519999999999999</c:v>
                </c:pt>
                <c:pt idx="390">
                  <c:v>0.46060000000000001</c:v>
                </c:pt>
                <c:pt idx="391">
                  <c:v>3.9199999999999999E-2</c:v>
                </c:pt>
                <c:pt idx="392">
                  <c:v>-0.4214</c:v>
                </c:pt>
                <c:pt idx="393">
                  <c:v>-0.13719999999999999</c:v>
                </c:pt>
                <c:pt idx="394">
                  <c:v>1.0191999999999899</c:v>
                </c:pt>
                <c:pt idx="395">
                  <c:v>0.50959999999999905</c:v>
                </c:pt>
                <c:pt idx="396">
                  <c:v>-0.31359999999999999</c:v>
                </c:pt>
                <c:pt idx="397">
                  <c:v>0.5978</c:v>
                </c:pt>
                <c:pt idx="398">
                  <c:v>0.98</c:v>
                </c:pt>
                <c:pt idx="399">
                  <c:v>0.21559999999999899</c:v>
                </c:pt>
                <c:pt idx="400">
                  <c:v>0.1666</c:v>
                </c:pt>
                <c:pt idx="401">
                  <c:v>-0.13719999999999999</c:v>
                </c:pt>
                <c:pt idx="402">
                  <c:v>-0.54879999999999995</c:v>
                </c:pt>
                <c:pt idx="403">
                  <c:v>-0.51939999999999997</c:v>
                </c:pt>
                <c:pt idx="404">
                  <c:v>-0.22539999999999999</c:v>
                </c:pt>
                <c:pt idx="405">
                  <c:v>0.1666</c:v>
                </c:pt>
                <c:pt idx="406">
                  <c:v>2.9399999999999999E-2</c:v>
                </c:pt>
                <c:pt idx="407">
                  <c:v>-0.27439999999999998</c:v>
                </c:pt>
                <c:pt idx="408">
                  <c:v>-0.4214</c:v>
                </c:pt>
                <c:pt idx="409">
                  <c:v>1.9599999999999999E-2</c:v>
                </c:pt>
                <c:pt idx="410">
                  <c:v>-0.4214</c:v>
                </c:pt>
                <c:pt idx="411">
                  <c:v>-1.2054</c:v>
                </c:pt>
                <c:pt idx="412">
                  <c:v>-0.92120000000000002</c:v>
                </c:pt>
                <c:pt idx="413">
                  <c:v>-0.49</c:v>
                </c:pt>
                <c:pt idx="414">
                  <c:v>-0.54879999999999995</c:v>
                </c:pt>
                <c:pt idx="415">
                  <c:v>-0.5292</c:v>
                </c:pt>
                <c:pt idx="416">
                  <c:v>-0.72519999999999996</c:v>
                </c:pt>
                <c:pt idx="417">
                  <c:v>-0.64679999999999904</c:v>
                </c:pt>
                <c:pt idx="418">
                  <c:v>-0.40179999999999999</c:v>
                </c:pt>
                <c:pt idx="419">
                  <c:v>-0.5292</c:v>
                </c:pt>
                <c:pt idx="420">
                  <c:v>-1.0584</c:v>
                </c:pt>
                <c:pt idx="421">
                  <c:v>-1.323</c:v>
                </c:pt>
                <c:pt idx="422">
                  <c:v>-1.1563999999999901</c:v>
                </c:pt>
                <c:pt idx="423">
                  <c:v>-0.79379999999999995</c:v>
                </c:pt>
                <c:pt idx="424">
                  <c:v>-1.2249999999999901</c:v>
                </c:pt>
                <c:pt idx="425">
                  <c:v>-1.323</c:v>
                </c:pt>
                <c:pt idx="426">
                  <c:v>-0.94079999999999997</c:v>
                </c:pt>
                <c:pt idx="427">
                  <c:v>-0.46060000000000001</c:v>
                </c:pt>
                <c:pt idx="428">
                  <c:v>-0.15679999999999999</c:v>
                </c:pt>
                <c:pt idx="429">
                  <c:v>-0.51939999999999997</c:v>
                </c:pt>
                <c:pt idx="430">
                  <c:v>-1.8424</c:v>
                </c:pt>
                <c:pt idx="431">
                  <c:v>-1.8619999999999901</c:v>
                </c:pt>
                <c:pt idx="432">
                  <c:v>-0.20579999999999901</c:v>
                </c:pt>
                <c:pt idx="433">
                  <c:v>0.89179999999999904</c:v>
                </c:pt>
                <c:pt idx="434">
                  <c:v>-1.0975999999999999</c:v>
                </c:pt>
                <c:pt idx="435">
                  <c:v>-1.911</c:v>
                </c:pt>
                <c:pt idx="436">
                  <c:v>-1.1368</c:v>
                </c:pt>
                <c:pt idx="437">
                  <c:v>-1.4798</c:v>
                </c:pt>
                <c:pt idx="438">
                  <c:v>-1.1759999999999999</c:v>
                </c:pt>
                <c:pt idx="439">
                  <c:v>-0.1764</c:v>
                </c:pt>
                <c:pt idx="440">
                  <c:v>0.441</c:v>
                </c:pt>
                <c:pt idx="441">
                  <c:v>-0.56840000000000002</c:v>
                </c:pt>
                <c:pt idx="442">
                  <c:v>-2.1168</c:v>
                </c:pt>
                <c:pt idx="443">
                  <c:v>-2.6263999999999998</c:v>
                </c:pt>
                <c:pt idx="444">
                  <c:v>-2.0678000000000001</c:v>
                </c:pt>
                <c:pt idx="445">
                  <c:v>-0.43119999999999897</c:v>
                </c:pt>
                <c:pt idx="446">
                  <c:v>0.12739999999999899</c:v>
                </c:pt>
                <c:pt idx="447">
                  <c:v>-0.1764</c:v>
                </c:pt>
                <c:pt idx="448">
                  <c:v>-1.1858</c:v>
                </c:pt>
                <c:pt idx="449">
                  <c:v>-1.8619999999999901</c:v>
                </c:pt>
                <c:pt idx="450">
                  <c:v>-2.0678000000000001</c:v>
                </c:pt>
                <c:pt idx="451">
                  <c:v>-2.0579999999999998</c:v>
                </c:pt>
                <c:pt idx="452">
                  <c:v>-1.421</c:v>
                </c:pt>
                <c:pt idx="453">
                  <c:v>-0.68599999999999905</c:v>
                </c:pt>
                <c:pt idx="454">
                  <c:v>-0.45079999999999998</c:v>
                </c:pt>
                <c:pt idx="455">
                  <c:v>-0.98980000000000001</c:v>
                </c:pt>
                <c:pt idx="456">
                  <c:v>-1.4014</c:v>
                </c:pt>
                <c:pt idx="457">
                  <c:v>-1.7933999999999899</c:v>
                </c:pt>
                <c:pt idx="458">
                  <c:v>-1.8914</c:v>
                </c:pt>
                <c:pt idx="459">
                  <c:v>-2.1560000000000001</c:v>
                </c:pt>
                <c:pt idx="460">
                  <c:v>-2.1461999999999999</c:v>
                </c:pt>
                <c:pt idx="461">
                  <c:v>-1.421</c:v>
                </c:pt>
                <c:pt idx="462">
                  <c:v>-1.7738</c:v>
                </c:pt>
                <c:pt idx="463">
                  <c:v>-1.5386</c:v>
                </c:pt>
                <c:pt idx="464">
                  <c:v>-1.5973999999999999</c:v>
                </c:pt>
                <c:pt idx="465">
                  <c:v>-1.4798</c:v>
                </c:pt>
                <c:pt idx="466">
                  <c:v>-0.7056</c:v>
                </c:pt>
                <c:pt idx="467">
                  <c:v>-0.1862</c:v>
                </c:pt>
                <c:pt idx="468">
                  <c:v>-0.71539999999999904</c:v>
                </c:pt>
                <c:pt idx="469">
                  <c:v>-1.3033999999999999</c:v>
                </c:pt>
                <c:pt idx="470">
                  <c:v>-1.1858</c:v>
                </c:pt>
                <c:pt idx="471">
                  <c:v>-0.4214</c:v>
                </c:pt>
                <c:pt idx="472">
                  <c:v>-0.1176</c:v>
                </c:pt>
                <c:pt idx="473">
                  <c:v>-0.1176</c:v>
                </c:pt>
                <c:pt idx="474">
                  <c:v>-7.8399999999999997E-2</c:v>
                </c:pt>
                <c:pt idx="475">
                  <c:v>-8.8200000000000001E-2</c:v>
                </c:pt>
                <c:pt idx="476">
                  <c:v>-4.9000000000000002E-2</c:v>
                </c:pt>
                <c:pt idx="477">
                  <c:v>0.60760000000000003</c:v>
                </c:pt>
                <c:pt idx="478">
                  <c:v>1.1858</c:v>
                </c:pt>
                <c:pt idx="479">
                  <c:v>0.71539999999999904</c:v>
                </c:pt>
                <c:pt idx="480">
                  <c:v>1.9599999999999999E-2</c:v>
                </c:pt>
                <c:pt idx="481">
                  <c:v>-0.28420000000000001</c:v>
                </c:pt>
                <c:pt idx="482">
                  <c:v>-0.15679999999999999</c:v>
                </c:pt>
                <c:pt idx="483">
                  <c:v>-6.8599999999999994E-2</c:v>
                </c:pt>
                <c:pt idx="484">
                  <c:v>0.10779999999999899</c:v>
                </c:pt>
                <c:pt idx="485">
                  <c:v>-5.8799999999999998E-2</c:v>
                </c:pt>
                <c:pt idx="486">
                  <c:v>2.9399999999999999E-2</c:v>
                </c:pt>
                <c:pt idx="487">
                  <c:v>8.8200000000000001E-2</c:v>
                </c:pt>
                <c:pt idx="488">
                  <c:v>0.21559999999999899</c:v>
                </c:pt>
                <c:pt idx="489">
                  <c:v>-0.1862</c:v>
                </c:pt>
                <c:pt idx="490">
                  <c:v>-0.22539999999999999</c:v>
                </c:pt>
                <c:pt idx="491">
                  <c:v>2.9399999999999999E-2</c:v>
                </c:pt>
                <c:pt idx="492">
                  <c:v>0.61739999999999995</c:v>
                </c:pt>
                <c:pt idx="493">
                  <c:v>0.2646</c:v>
                </c:pt>
                <c:pt idx="494">
                  <c:v>-0.10779999999999899</c:v>
                </c:pt>
                <c:pt idx="495">
                  <c:v>0.21559999999999899</c:v>
                </c:pt>
                <c:pt idx="496">
                  <c:v>0.7742</c:v>
                </c:pt>
                <c:pt idx="497">
                  <c:v>0.41159999999999902</c:v>
                </c:pt>
                <c:pt idx="498">
                  <c:v>-0.21559999999999899</c:v>
                </c:pt>
                <c:pt idx="499">
                  <c:v>3.9199999999999999E-2</c:v>
                </c:pt>
                <c:pt idx="500">
                  <c:v>0.25479999999999903</c:v>
                </c:pt>
                <c:pt idx="501">
                  <c:v>-0.43119999999999897</c:v>
                </c:pt>
                <c:pt idx="502">
                  <c:v>-0.7742</c:v>
                </c:pt>
                <c:pt idx="503">
                  <c:v>-0.89179999999999904</c:v>
                </c:pt>
                <c:pt idx="504">
                  <c:v>-0.54879999999999995</c:v>
                </c:pt>
                <c:pt idx="505">
                  <c:v>-0.92120000000000002</c:v>
                </c:pt>
                <c:pt idx="506">
                  <c:v>-1.1073999999999999</c:v>
                </c:pt>
                <c:pt idx="507">
                  <c:v>-1.2054</c:v>
                </c:pt>
                <c:pt idx="508">
                  <c:v>-1.3719999999999899</c:v>
                </c:pt>
                <c:pt idx="509">
                  <c:v>-1.3033999999999999</c:v>
                </c:pt>
                <c:pt idx="510">
                  <c:v>-1.1858</c:v>
                </c:pt>
                <c:pt idx="511">
                  <c:v>-1.2445999999999999</c:v>
                </c:pt>
                <c:pt idx="512">
                  <c:v>-1.1466000000000001</c:v>
                </c:pt>
                <c:pt idx="513">
                  <c:v>-1.2347999999999999</c:v>
                </c:pt>
                <c:pt idx="514">
                  <c:v>-1.1858</c:v>
                </c:pt>
                <c:pt idx="515">
                  <c:v>-1.5189999999999999</c:v>
                </c:pt>
                <c:pt idx="516">
                  <c:v>-1.1563999999999901</c:v>
                </c:pt>
                <c:pt idx="517">
                  <c:v>-0.49</c:v>
                </c:pt>
                <c:pt idx="518">
                  <c:v>-0.74480000000000002</c:v>
                </c:pt>
                <c:pt idx="519">
                  <c:v>-2.2932000000000001</c:v>
                </c:pt>
                <c:pt idx="520">
                  <c:v>-2.24419999999999</c:v>
                </c:pt>
                <c:pt idx="521">
                  <c:v>-0.45079999999999998</c:v>
                </c:pt>
                <c:pt idx="522">
                  <c:v>-0.10779999999999899</c:v>
                </c:pt>
                <c:pt idx="523">
                  <c:v>-0.9506</c:v>
                </c:pt>
                <c:pt idx="524">
                  <c:v>-0.94079999999999997</c:v>
                </c:pt>
                <c:pt idx="525">
                  <c:v>-2.0874000000000001</c:v>
                </c:pt>
                <c:pt idx="526">
                  <c:v>-2.597</c:v>
                </c:pt>
                <c:pt idx="527">
                  <c:v>-0.31359999999999999</c:v>
                </c:pt>
                <c:pt idx="528">
                  <c:v>1.3426</c:v>
                </c:pt>
                <c:pt idx="529">
                  <c:v>0.36259999999999998</c:v>
                </c:pt>
                <c:pt idx="530">
                  <c:v>-1.5386</c:v>
                </c:pt>
                <c:pt idx="531">
                  <c:v>-3.1850000000000001</c:v>
                </c:pt>
                <c:pt idx="532">
                  <c:v>-3.5476000000000001</c:v>
                </c:pt>
                <c:pt idx="533">
                  <c:v>-2.5087999999999999</c:v>
                </c:pt>
                <c:pt idx="534">
                  <c:v>-1.4601999999999999</c:v>
                </c:pt>
                <c:pt idx="535">
                  <c:v>-0.40179999999999999</c:v>
                </c:pt>
                <c:pt idx="536">
                  <c:v>-0.60760000000000003</c:v>
                </c:pt>
                <c:pt idx="537">
                  <c:v>-1.0289999999999999</c:v>
                </c:pt>
                <c:pt idx="538">
                  <c:v>-1.0094000000000001</c:v>
                </c:pt>
                <c:pt idx="539">
                  <c:v>-1.0387999999999999</c:v>
                </c:pt>
                <c:pt idx="540">
                  <c:v>-0.60760000000000003</c:v>
                </c:pt>
                <c:pt idx="541">
                  <c:v>-1.0094000000000001</c:v>
                </c:pt>
                <c:pt idx="542">
                  <c:v>-1.9893999999999901</c:v>
                </c:pt>
                <c:pt idx="543">
                  <c:v>-1.7149999999999901</c:v>
                </c:pt>
                <c:pt idx="544">
                  <c:v>-1.0191999999999899</c:v>
                </c:pt>
                <c:pt idx="545">
                  <c:v>-0.7056</c:v>
                </c:pt>
                <c:pt idx="546">
                  <c:v>-0.69579999999999997</c:v>
                </c:pt>
                <c:pt idx="547">
                  <c:v>-0.99959999999999904</c:v>
                </c:pt>
                <c:pt idx="548">
                  <c:v>-1.323</c:v>
                </c:pt>
                <c:pt idx="549">
                  <c:v>-1.1563999999999901</c:v>
                </c:pt>
                <c:pt idx="550">
                  <c:v>-0.65659999999999996</c:v>
                </c:pt>
                <c:pt idx="551">
                  <c:v>-1.2838000000000001</c:v>
                </c:pt>
                <c:pt idx="552">
                  <c:v>-1.7738</c:v>
                </c:pt>
                <c:pt idx="553">
                  <c:v>-1.3524</c:v>
                </c:pt>
                <c:pt idx="554">
                  <c:v>-1.0094000000000001</c:v>
                </c:pt>
                <c:pt idx="555">
                  <c:v>-1.3719999999999899</c:v>
                </c:pt>
                <c:pt idx="556">
                  <c:v>-2.03839999999999</c:v>
                </c:pt>
                <c:pt idx="557">
                  <c:v>-1.2445999999999999</c:v>
                </c:pt>
                <c:pt idx="558">
                  <c:v>-0.30380000000000001</c:v>
                </c:pt>
                <c:pt idx="559">
                  <c:v>2.9399999999999999E-2</c:v>
                </c:pt>
                <c:pt idx="560">
                  <c:v>-0.12739999999999899</c:v>
                </c:pt>
                <c:pt idx="561">
                  <c:v>-0.20579999999999901</c:v>
                </c:pt>
                <c:pt idx="562">
                  <c:v>-3.9199999999999999E-2</c:v>
                </c:pt>
                <c:pt idx="563">
                  <c:v>0.3332</c:v>
                </c:pt>
                <c:pt idx="564">
                  <c:v>0.94079999999999997</c:v>
                </c:pt>
                <c:pt idx="565">
                  <c:v>0.91139999999999999</c:v>
                </c:pt>
                <c:pt idx="566">
                  <c:v>-7.8399999999999997E-2</c:v>
                </c:pt>
                <c:pt idx="567">
                  <c:v>-0.45079999999999998</c:v>
                </c:pt>
                <c:pt idx="568">
                  <c:v>0.19600000000000001</c:v>
                </c:pt>
                <c:pt idx="569">
                  <c:v>0.38219999999999998</c:v>
                </c:pt>
                <c:pt idx="570">
                  <c:v>-0.32339999999999902</c:v>
                </c:pt>
                <c:pt idx="571">
                  <c:v>-0.45079999999999998</c:v>
                </c:pt>
                <c:pt idx="572">
                  <c:v>-0.49</c:v>
                </c:pt>
                <c:pt idx="573">
                  <c:v>-9.8000000000000004E-2</c:v>
                </c:pt>
                <c:pt idx="574">
                  <c:v>6.8599999999999994E-2</c:v>
                </c:pt>
                <c:pt idx="575">
                  <c:v>0.1862</c:v>
                </c:pt>
                <c:pt idx="576">
                  <c:v>-0.13719999999999999</c:v>
                </c:pt>
                <c:pt idx="577">
                  <c:v>-0.60760000000000003</c:v>
                </c:pt>
                <c:pt idx="578">
                  <c:v>-0.36259999999999998</c:v>
                </c:pt>
                <c:pt idx="579">
                  <c:v>0.21559999999999899</c:v>
                </c:pt>
                <c:pt idx="580">
                  <c:v>0.15679999999999999</c:v>
                </c:pt>
                <c:pt idx="581">
                  <c:v>0.1176</c:v>
                </c:pt>
                <c:pt idx="582">
                  <c:v>0.28420000000000001</c:v>
                </c:pt>
                <c:pt idx="583">
                  <c:v>0.54879999999999995</c:v>
                </c:pt>
                <c:pt idx="584">
                  <c:v>0.4214</c:v>
                </c:pt>
                <c:pt idx="585">
                  <c:v>0.36259999999999998</c:v>
                </c:pt>
                <c:pt idx="586">
                  <c:v>0.32339999999999902</c:v>
                </c:pt>
                <c:pt idx="587">
                  <c:v>-0.41159999999999902</c:v>
                </c:pt>
                <c:pt idx="588">
                  <c:v>9.7999999999999997E-3</c:v>
                </c:pt>
                <c:pt idx="589">
                  <c:v>0.98</c:v>
                </c:pt>
                <c:pt idx="590">
                  <c:v>1.1368</c:v>
                </c:pt>
                <c:pt idx="591">
                  <c:v>0.34299999999999897</c:v>
                </c:pt>
                <c:pt idx="592">
                  <c:v>-0.5978</c:v>
                </c:pt>
                <c:pt idx="593">
                  <c:v>-1.2347999999999999</c:v>
                </c:pt>
                <c:pt idx="594">
                  <c:v>-1.0387999999999999</c:v>
                </c:pt>
                <c:pt idx="595">
                  <c:v>-0.56840000000000002</c:v>
                </c:pt>
                <c:pt idx="596">
                  <c:v>-0.56840000000000002</c:v>
                </c:pt>
                <c:pt idx="597">
                  <c:v>-0.61739999999999995</c:v>
                </c:pt>
                <c:pt idx="598">
                  <c:v>-0.90159999999999996</c:v>
                </c:pt>
                <c:pt idx="599">
                  <c:v>-0.94079999999999997</c:v>
                </c:pt>
                <c:pt idx="600">
                  <c:v>-1.1466000000000001</c:v>
                </c:pt>
                <c:pt idx="601">
                  <c:v>-0.82319999999999904</c:v>
                </c:pt>
                <c:pt idx="602">
                  <c:v>7.8399999999999997E-2</c:v>
                </c:pt>
                <c:pt idx="603">
                  <c:v>0.3528</c:v>
                </c:pt>
                <c:pt idx="604">
                  <c:v>-1.1073999999999999</c:v>
                </c:pt>
                <c:pt idx="605">
                  <c:v>-2.0678000000000001</c:v>
                </c:pt>
                <c:pt idx="606">
                  <c:v>-2.2637999999999998</c:v>
                </c:pt>
                <c:pt idx="607">
                  <c:v>-1.3426</c:v>
                </c:pt>
                <c:pt idx="608">
                  <c:v>-1.3621999999999901</c:v>
                </c:pt>
                <c:pt idx="609">
                  <c:v>-1.127</c:v>
                </c:pt>
                <c:pt idx="610">
                  <c:v>-1.1368</c:v>
                </c:pt>
                <c:pt idx="611">
                  <c:v>-2.0286</c:v>
                </c:pt>
                <c:pt idx="612">
                  <c:v>-1.9207999999999901</c:v>
                </c:pt>
                <c:pt idx="613">
                  <c:v>-1.2249999999999901</c:v>
                </c:pt>
                <c:pt idx="614">
                  <c:v>-0.79379999999999995</c:v>
                </c:pt>
                <c:pt idx="615">
                  <c:v>-2.0972</c:v>
                </c:pt>
                <c:pt idx="616">
                  <c:v>-1.8717999999999999</c:v>
                </c:pt>
                <c:pt idx="617">
                  <c:v>-1.274</c:v>
                </c:pt>
                <c:pt idx="618">
                  <c:v>-0.98</c:v>
                </c:pt>
                <c:pt idx="619">
                  <c:v>-2.0188000000000001</c:v>
                </c:pt>
                <c:pt idx="620">
                  <c:v>-2.0972</c:v>
                </c:pt>
                <c:pt idx="621">
                  <c:v>-0.55859999999999999</c:v>
                </c:pt>
                <c:pt idx="622">
                  <c:v>0.15679999999999999</c:v>
                </c:pt>
                <c:pt idx="623">
                  <c:v>-0.94079999999999997</c:v>
                </c:pt>
                <c:pt idx="624">
                  <c:v>-1.7933999999999899</c:v>
                </c:pt>
                <c:pt idx="625">
                  <c:v>-1.5875999999999999</c:v>
                </c:pt>
                <c:pt idx="626">
                  <c:v>-1.2347999999999999</c:v>
                </c:pt>
                <c:pt idx="627">
                  <c:v>-1.0094000000000001</c:v>
                </c:pt>
                <c:pt idx="628">
                  <c:v>-1.6463999999999901</c:v>
                </c:pt>
                <c:pt idx="629">
                  <c:v>-1.9991999999999901</c:v>
                </c:pt>
                <c:pt idx="630">
                  <c:v>-1.6268</c:v>
                </c:pt>
                <c:pt idx="631">
                  <c:v>-1.7738</c:v>
                </c:pt>
                <c:pt idx="632">
                  <c:v>-1.6954</c:v>
                </c:pt>
                <c:pt idx="633">
                  <c:v>-1.5582</c:v>
                </c:pt>
                <c:pt idx="634">
                  <c:v>-1.6072</c:v>
                </c:pt>
                <c:pt idx="635">
                  <c:v>-1.8815999999999999</c:v>
                </c:pt>
                <c:pt idx="636">
                  <c:v>-1.8619999999999901</c:v>
                </c:pt>
                <c:pt idx="637">
                  <c:v>-1.323</c:v>
                </c:pt>
                <c:pt idx="638">
                  <c:v>-1.2544</c:v>
                </c:pt>
                <c:pt idx="639">
                  <c:v>-1.1759999999999999</c:v>
                </c:pt>
                <c:pt idx="640">
                  <c:v>-1.1466000000000001</c:v>
                </c:pt>
                <c:pt idx="641">
                  <c:v>-1.0780000000000001</c:v>
                </c:pt>
                <c:pt idx="642">
                  <c:v>-0.79379999999999995</c:v>
                </c:pt>
                <c:pt idx="643">
                  <c:v>-1.0682</c:v>
                </c:pt>
                <c:pt idx="644">
                  <c:v>-1.0975999999999999</c:v>
                </c:pt>
                <c:pt idx="645">
                  <c:v>-1.2054</c:v>
                </c:pt>
                <c:pt idx="646">
                  <c:v>-0.88200000000000001</c:v>
                </c:pt>
                <c:pt idx="647">
                  <c:v>-0.20579999999999901</c:v>
                </c:pt>
                <c:pt idx="648">
                  <c:v>-6.8599999999999994E-2</c:v>
                </c:pt>
                <c:pt idx="649">
                  <c:v>-0.30380000000000001</c:v>
                </c:pt>
                <c:pt idx="650">
                  <c:v>-0.90159999999999996</c:v>
                </c:pt>
                <c:pt idx="651">
                  <c:v>-1.0289999999999999</c:v>
                </c:pt>
                <c:pt idx="652">
                  <c:v>-0.98</c:v>
                </c:pt>
                <c:pt idx="653">
                  <c:v>-0.15679999999999999</c:v>
                </c:pt>
                <c:pt idx="654">
                  <c:v>0.31359999999999999</c:v>
                </c:pt>
                <c:pt idx="655">
                  <c:v>-2.9399999999999999E-2</c:v>
                </c:pt>
                <c:pt idx="656">
                  <c:v>1.9599999999999999E-2</c:v>
                </c:pt>
                <c:pt idx="657">
                  <c:v>-0.1862</c:v>
                </c:pt>
                <c:pt idx="658">
                  <c:v>-0.19600000000000001</c:v>
                </c:pt>
                <c:pt idx="659">
                  <c:v>-0.23519999999999999</c:v>
                </c:pt>
                <c:pt idx="660">
                  <c:v>-0.54879999999999995</c:v>
                </c:pt>
                <c:pt idx="661">
                  <c:v>-0.46060000000000001</c:v>
                </c:pt>
                <c:pt idx="662">
                  <c:v>-0.19600000000000001</c:v>
                </c:pt>
                <c:pt idx="663">
                  <c:v>0.76439999999999997</c:v>
                </c:pt>
                <c:pt idx="664">
                  <c:v>1.4896</c:v>
                </c:pt>
                <c:pt idx="665">
                  <c:v>1.2249999999999901</c:v>
                </c:pt>
                <c:pt idx="666">
                  <c:v>-3.9199999999999999E-2</c:v>
                </c:pt>
                <c:pt idx="667">
                  <c:v>-1.0975999999999999</c:v>
                </c:pt>
                <c:pt idx="668">
                  <c:v>-1.4405999999999901</c:v>
                </c:pt>
                <c:pt idx="669">
                  <c:v>-0.7056</c:v>
                </c:pt>
                <c:pt idx="670">
                  <c:v>0.13719999999999999</c:v>
                </c:pt>
                <c:pt idx="671">
                  <c:v>0.20579999999999901</c:v>
                </c:pt>
                <c:pt idx="672">
                  <c:v>0.1764</c:v>
                </c:pt>
                <c:pt idx="673">
                  <c:v>-1.9599999999999999E-2</c:v>
                </c:pt>
                <c:pt idx="674">
                  <c:v>-0.1666</c:v>
                </c:pt>
                <c:pt idx="675">
                  <c:v>-6.8599999999999994E-2</c:v>
                </c:pt>
                <c:pt idx="676">
                  <c:v>-0.19600000000000001</c:v>
                </c:pt>
                <c:pt idx="677">
                  <c:v>-0.12739999999999899</c:v>
                </c:pt>
                <c:pt idx="678">
                  <c:v>0.19600000000000001</c:v>
                </c:pt>
                <c:pt idx="679">
                  <c:v>0.49979999999999902</c:v>
                </c:pt>
                <c:pt idx="680">
                  <c:v>-6.8599999999999994E-2</c:v>
                </c:pt>
                <c:pt idx="681">
                  <c:v>-0.27439999999999998</c:v>
                </c:pt>
                <c:pt idx="682">
                  <c:v>-0.32339999999999902</c:v>
                </c:pt>
                <c:pt idx="683">
                  <c:v>-0.21559999999999899</c:v>
                </c:pt>
                <c:pt idx="684">
                  <c:v>-0.23519999999999999</c:v>
                </c:pt>
                <c:pt idx="685">
                  <c:v>-0.81340000000000001</c:v>
                </c:pt>
                <c:pt idx="686">
                  <c:v>-0.92120000000000002</c:v>
                </c:pt>
                <c:pt idx="687">
                  <c:v>-0.3332</c:v>
                </c:pt>
                <c:pt idx="688">
                  <c:v>-0.39200000000000002</c:v>
                </c:pt>
                <c:pt idx="689">
                  <c:v>-1.1073999999999999</c:v>
                </c:pt>
                <c:pt idx="690">
                  <c:v>-1.617</c:v>
                </c:pt>
                <c:pt idx="691">
                  <c:v>-1.5777999999999901</c:v>
                </c:pt>
                <c:pt idx="692">
                  <c:v>-1.2249999999999901</c:v>
                </c:pt>
                <c:pt idx="693">
                  <c:v>-1.0387999999999999</c:v>
                </c:pt>
                <c:pt idx="694">
                  <c:v>-1.1759999999999999</c:v>
                </c:pt>
                <c:pt idx="695">
                  <c:v>-1.3131999999999999</c:v>
                </c:pt>
                <c:pt idx="696">
                  <c:v>-1.1661999999999999</c:v>
                </c:pt>
                <c:pt idx="697">
                  <c:v>-0.41159999999999902</c:v>
                </c:pt>
                <c:pt idx="698">
                  <c:v>-0.28420000000000001</c:v>
                </c:pt>
                <c:pt idx="699">
                  <c:v>-0.84279999999999999</c:v>
                </c:pt>
                <c:pt idx="700">
                  <c:v>-2.1168</c:v>
                </c:pt>
                <c:pt idx="701">
                  <c:v>-2.4794</c:v>
                </c:pt>
                <c:pt idx="702">
                  <c:v>-1.5484</c:v>
                </c:pt>
                <c:pt idx="703">
                  <c:v>-0.60760000000000003</c:v>
                </c:pt>
                <c:pt idx="704">
                  <c:v>-0.67620000000000002</c:v>
                </c:pt>
                <c:pt idx="705">
                  <c:v>-2.3029999999999999</c:v>
                </c:pt>
                <c:pt idx="706">
                  <c:v>-1.9305999999999901</c:v>
                </c:pt>
                <c:pt idx="707">
                  <c:v>-0.41159999999999902</c:v>
                </c:pt>
                <c:pt idx="708">
                  <c:v>-8.8200000000000001E-2</c:v>
                </c:pt>
                <c:pt idx="709">
                  <c:v>-1.8326</c:v>
                </c:pt>
                <c:pt idx="710">
                  <c:v>-2.5676000000000001</c:v>
                </c:pt>
                <c:pt idx="711">
                  <c:v>-1.5287999999999999</c:v>
                </c:pt>
                <c:pt idx="712">
                  <c:v>-0.47039999999999998</c:v>
                </c:pt>
                <c:pt idx="713">
                  <c:v>-0.39200000000000002</c:v>
                </c:pt>
                <c:pt idx="714">
                  <c:v>-1.2838000000000001</c:v>
                </c:pt>
                <c:pt idx="715">
                  <c:v>-1.8326</c:v>
                </c:pt>
                <c:pt idx="716">
                  <c:v>-1.2544</c:v>
                </c:pt>
                <c:pt idx="717">
                  <c:v>-1.2347999999999999</c:v>
                </c:pt>
                <c:pt idx="718">
                  <c:v>9.7999999999999997E-3</c:v>
                </c:pt>
                <c:pt idx="719">
                  <c:v>-0.34299999999999897</c:v>
                </c:pt>
                <c:pt idx="720">
                  <c:v>-2.5284</c:v>
                </c:pt>
                <c:pt idx="721">
                  <c:v>-2.7929999999999899</c:v>
                </c:pt>
                <c:pt idx="722">
                  <c:v>-2.0874000000000001</c:v>
                </c:pt>
                <c:pt idx="723">
                  <c:v>-1.323</c:v>
                </c:pt>
                <c:pt idx="724">
                  <c:v>-0.85260000000000002</c:v>
                </c:pt>
                <c:pt idx="725">
                  <c:v>-0.89179999999999904</c:v>
                </c:pt>
                <c:pt idx="726">
                  <c:v>-1.6856</c:v>
                </c:pt>
                <c:pt idx="727">
                  <c:v>-2.254</c:v>
                </c:pt>
                <c:pt idx="728">
                  <c:v>-2.3618000000000001</c:v>
                </c:pt>
                <c:pt idx="729">
                  <c:v>-1.3621999999999901</c:v>
                </c:pt>
                <c:pt idx="730">
                  <c:v>-0.1176</c:v>
                </c:pt>
                <c:pt idx="731">
                  <c:v>0.58799999999999997</c:v>
                </c:pt>
                <c:pt idx="732">
                  <c:v>0.62719999999999998</c:v>
                </c:pt>
                <c:pt idx="733">
                  <c:v>0.48019999999999902</c:v>
                </c:pt>
                <c:pt idx="734">
                  <c:v>0.48019999999999902</c:v>
                </c:pt>
                <c:pt idx="735">
                  <c:v>0.41159999999999902</c:v>
                </c:pt>
                <c:pt idx="736">
                  <c:v>-2.9399999999999999E-2</c:v>
                </c:pt>
                <c:pt idx="737">
                  <c:v>-0.56840000000000002</c:v>
                </c:pt>
                <c:pt idx="738">
                  <c:v>-0.29399999999999998</c:v>
                </c:pt>
                <c:pt idx="739">
                  <c:v>0.20579999999999901</c:v>
                </c:pt>
                <c:pt idx="740">
                  <c:v>3.9199999999999999E-2</c:v>
                </c:pt>
                <c:pt idx="741">
                  <c:v>-0.56840000000000002</c:v>
                </c:pt>
                <c:pt idx="742">
                  <c:v>-0.34299999999999897</c:v>
                </c:pt>
                <c:pt idx="743">
                  <c:v>1.9599999999999999E-2</c:v>
                </c:pt>
                <c:pt idx="744">
                  <c:v>0.14699999999999999</c:v>
                </c:pt>
                <c:pt idx="745">
                  <c:v>0.61739999999999995</c:v>
                </c:pt>
                <c:pt idx="746">
                  <c:v>0.245</c:v>
                </c:pt>
                <c:pt idx="747">
                  <c:v>-9.7999999999999997E-3</c:v>
                </c:pt>
                <c:pt idx="748">
                  <c:v>-0.19600000000000001</c:v>
                </c:pt>
                <c:pt idx="749">
                  <c:v>-0.86239999999999895</c:v>
                </c:pt>
                <c:pt idx="750">
                  <c:v>-0.78400000000000003</c:v>
                </c:pt>
                <c:pt idx="751">
                  <c:v>2.9399999999999999E-2</c:v>
                </c:pt>
                <c:pt idx="752">
                  <c:v>0.74480000000000002</c:v>
                </c:pt>
                <c:pt idx="753">
                  <c:v>0.54879999999999995</c:v>
                </c:pt>
                <c:pt idx="754">
                  <c:v>7.8399999999999997E-2</c:v>
                </c:pt>
                <c:pt idx="755">
                  <c:v>-0.49</c:v>
                </c:pt>
                <c:pt idx="756">
                  <c:v>-0.12739999999999899</c:v>
                </c:pt>
                <c:pt idx="757">
                  <c:v>0.41159999999999902</c:v>
                </c:pt>
                <c:pt idx="758">
                  <c:v>0.5292</c:v>
                </c:pt>
                <c:pt idx="759">
                  <c:v>0.12739999999999899</c:v>
                </c:pt>
                <c:pt idx="760">
                  <c:v>-6.8599999999999994E-2</c:v>
                </c:pt>
                <c:pt idx="761">
                  <c:v>-0.58799999999999997</c:v>
                </c:pt>
                <c:pt idx="762">
                  <c:v>-0.48019999999999902</c:v>
                </c:pt>
                <c:pt idx="763">
                  <c:v>-4.9000000000000002E-2</c:v>
                </c:pt>
                <c:pt idx="764">
                  <c:v>0.78400000000000003</c:v>
                </c:pt>
                <c:pt idx="765">
                  <c:v>0.47039999999999998</c:v>
                </c:pt>
                <c:pt idx="766">
                  <c:v>8.8200000000000001E-2</c:v>
                </c:pt>
                <c:pt idx="767">
                  <c:v>-0.4214</c:v>
                </c:pt>
                <c:pt idx="768">
                  <c:v>-0.85260000000000002</c:v>
                </c:pt>
                <c:pt idx="769">
                  <c:v>-0.9506</c:v>
                </c:pt>
                <c:pt idx="770">
                  <c:v>-0.54879999999999995</c:v>
                </c:pt>
                <c:pt idx="771">
                  <c:v>-0.34299999999999897</c:v>
                </c:pt>
                <c:pt idx="772">
                  <c:v>-0.28420000000000001</c:v>
                </c:pt>
                <c:pt idx="773">
                  <c:v>-0.10779999999999899</c:v>
                </c:pt>
                <c:pt idx="774">
                  <c:v>-0.30380000000000001</c:v>
                </c:pt>
                <c:pt idx="775">
                  <c:v>-0.64679999999999904</c:v>
                </c:pt>
                <c:pt idx="776">
                  <c:v>-0.92120000000000002</c:v>
                </c:pt>
                <c:pt idx="777">
                  <c:v>-0.9506</c:v>
                </c:pt>
                <c:pt idx="778">
                  <c:v>-1.0877999999999901</c:v>
                </c:pt>
                <c:pt idx="779">
                  <c:v>-1.4112</c:v>
                </c:pt>
                <c:pt idx="780">
                  <c:v>-1.4798</c:v>
                </c:pt>
                <c:pt idx="781">
                  <c:v>-0.79379999999999995</c:v>
                </c:pt>
                <c:pt idx="782">
                  <c:v>-1.1956</c:v>
                </c:pt>
                <c:pt idx="783">
                  <c:v>-1.1368</c:v>
                </c:pt>
                <c:pt idx="784">
                  <c:v>-1.0486</c:v>
                </c:pt>
                <c:pt idx="785">
                  <c:v>-0.67620000000000002</c:v>
                </c:pt>
                <c:pt idx="786">
                  <c:v>-0.4214</c:v>
                </c:pt>
                <c:pt idx="787">
                  <c:v>-0.66639999999999999</c:v>
                </c:pt>
                <c:pt idx="788">
                  <c:v>-1.127</c:v>
                </c:pt>
                <c:pt idx="789">
                  <c:v>-1.4307999999999901</c:v>
                </c:pt>
                <c:pt idx="790">
                  <c:v>-0.72519999999999996</c:v>
                </c:pt>
                <c:pt idx="791">
                  <c:v>-1.5386</c:v>
                </c:pt>
                <c:pt idx="792">
                  <c:v>-1.96</c:v>
                </c:pt>
                <c:pt idx="793">
                  <c:v>-2.5676000000000001</c:v>
                </c:pt>
                <c:pt idx="794">
                  <c:v>-1.5680000000000001</c:v>
                </c:pt>
                <c:pt idx="795">
                  <c:v>-0.73499999999999999</c:v>
                </c:pt>
                <c:pt idx="796">
                  <c:v>-1.6954</c:v>
                </c:pt>
                <c:pt idx="797">
                  <c:v>-1.4307999999999901</c:v>
                </c:pt>
                <c:pt idx="798">
                  <c:v>-0.76439999999999997</c:v>
                </c:pt>
                <c:pt idx="799">
                  <c:v>-0.45079999999999998</c:v>
                </c:pt>
                <c:pt idx="800">
                  <c:v>-0.2646</c:v>
                </c:pt>
                <c:pt idx="801">
                  <c:v>-0.14699999999999999</c:v>
                </c:pt>
                <c:pt idx="802">
                  <c:v>-7.8399999999999997E-2</c:v>
                </c:pt>
                <c:pt idx="803">
                  <c:v>-0.34299999999999897</c:v>
                </c:pt>
                <c:pt idx="804">
                  <c:v>-0.89179999999999904</c:v>
                </c:pt>
                <c:pt idx="805">
                  <c:v>-1.2347999999999999</c:v>
                </c:pt>
                <c:pt idx="806">
                  <c:v>-1.4307999999999901</c:v>
                </c:pt>
                <c:pt idx="807">
                  <c:v>-1.3131999999999999</c:v>
                </c:pt>
                <c:pt idx="808">
                  <c:v>-1.5091999999999901</c:v>
                </c:pt>
                <c:pt idx="809">
                  <c:v>-1.6072</c:v>
                </c:pt>
                <c:pt idx="810">
                  <c:v>-1.5973999999999999</c:v>
                </c:pt>
                <c:pt idx="811">
                  <c:v>-1.274</c:v>
                </c:pt>
                <c:pt idx="812">
                  <c:v>-1.0877999999999901</c:v>
                </c:pt>
                <c:pt idx="813">
                  <c:v>-1.1172</c:v>
                </c:pt>
                <c:pt idx="814">
                  <c:v>-0.89179999999999904</c:v>
                </c:pt>
                <c:pt idx="815">
                  <c:v>-0.78400000000000003</c:v>
                </c:pt>
                <c:pt idx="816">
                  <c:v>-0.7056</c:v>
                </c:pt>
                <c:pt idx="817">
                  <c:v>-0.80359999999999998</c:v>
                </c:pt>
                <c:pt idx="818">
                  <c:v>-0.91139999999999999</c:v>
                </c:pt>
                <c:pt idx="819">
                  <c:v>-1.0094000000000001</c:v>
                </c:pt>
                <c:pt idx="820">
                  <c:v>-1.0877999999999901</c:v>
                </c:pt>
                <c:pt idx="821">
                  <c:v>-1.1563999999999901</c:v>
                </c:pt>
                <c:pt idx="822">
                  <c:v>-1.1172</c:v>
                </c:pt>
                <c:pt idx="823">
                  <c:v>-0.79379999999999995</c:v>
                </c:pt>
                <c:pt idx="824">
                  <c:v>-0.38219999999999998</c:v>
                </c:pt>
                <c:pt idx="825">
                  <c:v>-0.20579999999999901</c:v>
                </c:pt>
                <c:pt idx="826">
                  <c:v>-0.1666</c:v>
                </c:pt>
                <c:pt idx="827">
                  <c:v>-0.31359999999999999</c:v>
                </c:pt>
                <c:pt idx="828">
                  <c:v>-0.53900000000000003</c:v>
                </c:pt>
                <c:pt idx="829">
                  <c:v>-0.45079999999999998</c:v>
                </c:pt>
                <c:pt idx="830">
                  <c:v>-0.21559999999999899</c:v>
                </c:pt>
                <c:pt idx="831">
                  <c:v>0</c:v>
                </c:pt>
                <c:pt idx="832">
                  <c:v>0.13719999999999999</c:v>
                </c:pt>
                <c:pt idx="833">
                  <c:v>0.37240000000000001</c:v>
                </c:pt>
                <c:pt idx="834">
                  <c:v>0.23519999999999999</c:v>
                </c:pt>
                <c:pt idx="835">
                  <c:v>0.23519999999999999</c:v>
                </c:pt>
                <c:pt idx="836">
                  <c:v>0.53900000000000003</c:v>
                </c:pt>
                <c:pt idx="837">
                  <c:v>0.28420000000000001</c:v>
                </c:pt>
                <c:pt idx="838">
                  <c:v>0.29399999999999998</c:v>
                </c:pt>
                <c:pt idx="839">
                  <c:v>0.50959999999999905</c:v>
                </c:pt>
                <c:pt idx="840">
                  <c:v>0.75459999999999905</c:v>
                </c:pt>
                <c:pt idx="841">
                  <c:v>1.0486</c:v>
                </c:pt>
                <c:pt idx="842">
                  <c:v>1.1661999999999999</c:v>
                </c:pt>
                <c:pt idx="843">
                  <c:v>1.2838000000000001</c:v>
                </c:pt>
                <c:pt idx="844">
                  <c:v>1.323</c:v>
                </c:pt>
                <c:pt idx="845">
                  <c:v>1.0877999999999901</c:v>
                </c:pt>
                <c:pt idx="846">
                  <c:v>0.72519999999999996</c:v>
                </c:pt>
                <c:pt idx="847">
                  <c:v>0.65659999999999996</c:v>
                </c:pt>
                <c:pt idx="848">
                  <c:v>0.9506</c:v>
                </c:pt>
                <c:pt idx="849">
                  <c:v>1.0584</c:v>
                </c:pt>
                <c:pt idx="850">
                  <c:v>1.0584</c:v>
                </c:pt>
                <c:pt idx="851">
                  <c:v>1.0682</c:v>
                </c:pt>
                <c:pt idx="852">
                  <c:v>1.0289999999999999</c:v>
                </c:pt>
                <c:pt idx="853">
                  <c:v>0.97019999999999995</c:v>
                </c:pt>
                <c:pt idx="854">
                  <c:v>0.98</c:v>
                </c:pt>
                <c:pt idx="855">
                  <c:v>1.1759999999999999</c:v>
                </c:pt>
                <c:pt idx="856">
                  <c:v>0.98</c:v>
                </c:pt>
                <c:pt idx="857">
                  <c:v>0.87219999999999998</c:v>
                </c:pt>
                <c:pt idx="858">
                  <c:v>0.71539999999999904</c:v>
                </c:pt>
                <c:pt idx="859">
                  <c:v>0.78400000000000003</c:v>
                </c:pt>
                <c:pt idx="860">
                  <c:v>1.1759999999999999</c:v>
                </c:pt>
                <c:pt idx="861">
                  <c:v>1.5386</c:v>
                </c:pt>
                <c:pt idx="862">
                  <c:v>1.6659999999999999</c:v>
                </c:pt>
                <c:pt idx="863">
                  <c:v>1.617</c:v>
                </c:pt>
                <c:pt idx="864">
                  <c:v>1.6954</c:v>
                </c:pt>
                <c:pt idx="865">
                  <c:v>1.8129999999999999</c:v>
                </c:pt>
                <c:pt idx="866">
                  <c:v>1.5875999999999999</c:v>
                </c:pt>
                <c:pt idx="867">
                  <c:v>1.2054</c:v>
                </c:pt>
                <c:pt idx="868">
                  <c:v>1.0387999999999999</c:v>
                </c:pt>
                <c:pt idx="869">
                  <c:v>0.7742</c:v>
                </c:pt>
                <c:pt idx="870">
                  <c:v>0.41159999999999902</c:v>
                </c:pt>
                <c:pt idx="871">
                  <c:v>0.31359999999999999</c:v>
                </c:pt>
                <c:pt idx="872">
                  <c:v>0.41159999999999902</c:v>
                </c:pt>
                <c:pt idx="873">
                  <c:v>0.39200000000000002</c:v>
                </c:pt>
                <c:pt idx="874">
                  <c:v>0.29399999999999998</c:v>
                </c:pt>
                <c:pt idx="875">
                  <c:v>8.8200000000000001E-2</c:v>
                </c:pt>
                <c:pt idx="876">
                  <c:v>2.9399999999999999E-2</c:v>
                </c:pt>
                <c:pt idx="877">
                  <c:v>0.19600000000000001</c:v>
                </c:pt>
                <c:pt idx="878">
                  <c:v>9.8000000000000004E-2</c:v>
                </c:pt>
                <c:pt idx="879">
                  <c:v>-0.34299999999999897</c:v>
                </c:pt>
                <c:pt idx="880">
                  <c:v>-0.9506</c:v>
                </c:pt>
                <c:pt idx="881">
                  <c:v>-1.5091999999999901</c:v>
                </c:pt>
                <c:pt idx="882">
                  <c:v>-1.8129999999999999</c:v>
                </c:pt>
                <c:pt idx="883">
                  <c:v>-1.8326</c:v>
                </c:pt>
                <c:pt idx="884">
                  <c:v>-1.7345999999999999</c:v>
                </c:pt>
                <c:pt idx="885">
                  <c:v>-1.3915999999999999</c:v>
                </c:pt>
                <c:pt idx="886">
                  <c:v>-1.1563999999999901</c:v>
                </c:pt>
                <c:pt idx="887">
                  <c:v>-0.93099999999999905</c:v>
                </c:pt>
                <c:pt idx="888">
                  <c:v>-0.87219999999999998</c:v>
                </c:pt>
                <c:pt idx="889">
                  <c:v>-1.0975999999999999</c:v>
                </c:pt>
                <c:pt idx="890">
                  <c:v>-1.2347999999999999</c:v>
                </c:pt>
                <c:pt idx="891">
                  <c:v>-1.4112</c:v>
                </c:pt>
                <c:pt idx="892">
                  <c:v>-1.3524</c:v>
                </c:pt>
                <c:pt idx="893">
                  <c:v>-1.1858</c:v>
                </c:pt>
                <c:pt idx="894">
                  <c:v>-0.98980000000000001</c:v>
                </c:pt>
                <c:pt idx="895">
                  <c:v>-0.74480000000000002</c:v>
                </c:pt>
                <c:pt idx="896">
                  <c:v>-0.66639999999999999</c:v>
                </c:pt>
                <c:pt idx="897">
                  <c:v>-0.69579999999999997</c:v>
                </c:pt>
                <c:pt idx="898">
                  <c:v>-0.72519999999999996</c:v>
                </c:pt>
                <c:pt idx="899">
                  <c:v>-0.84279999999999999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77-4144-8238-DA5A4064D7B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'[Deadlift Markus.csv]Deadlift Markus'!$C$1:$C$900</c:f>
              <c:numCache>
                <c:formatCode>General</c:formatCode>
                <c:ptCount val="900"/>
                <c:pt idx="0">
                  <c:v>7.9085999999999999</c:v>
                </c:pt>
                <c:pt idx="1">
                  <c:v>8.3103999999999996</c:v>
                </c:pt>
                <c:pt idx="2">
                  <c:v>8.6240000000000006</c:v>
                </c:pt>
                <c:pt idx="3">
                  <c:v>8.4573999999999998</c:v>
                </c:pt>
                <c:pt idx="4">
                  <c:v>8.1829999999999998</c:v>
                </c:pt>
                <c:pt idx="5">
                  <c:v>7.8693999999999997</c:v>
                </c:pt>
                <c:pt idx="6">
                  <c:v>7.8301999999999996</c:v>
                </c:pt>
                <c:pt idx="7">
                  <c:v>7.9478</c:v>
                </c:pt>
                <c:pt idx="8">
                  <c:v>7.9281999999999897</c:v>
                </c:pt>
                <c:pt idx="9">
                  <c:v>7.8498000000000001</c:v>
                </c:pt>
                <c:pt idx="10">
                  <c:v>7.8498000000000001</c:v>
                </c:pt>
                <c:pt idx="11">
                  <c:v>7.8203999999999896</c:v>
                </c:pt>
                <c:pt idx="12">
                  <c:v>8.3887999999999998</c:v>
                </c:pt>
                <c:pt idx="13">
                  <c:v>7.6440000000000001</c:v>
                </c:pt>
                <c:pt idx="14">
                  <c:v>7.4577999999999998</c:v>
                </c:pt>
                <c:pt idx="15">
                  <c:v>7.5165999999999897</c:v>
                </c:pt>
                <c:pt idx="16">
                  <c:v>7.6635999999999997</c:v>
                </c:pt>
                <c:pt idx="17">
                  <c:v>7.8792</c:v>
                </c:pt>
                <c:pt idx="18">
                  <c:v>8.0654000000000003</c:v>
                </c:pt>
                <c:pt idx="19">
                  <c:v>7.7615999999999996</c:v>
                </c:pt>
                <c:pt idx="20">
                  <c:v>7.4479999999999897</c:v>
                </c:pt>
                <c:pt idx="21">
                  <c:v>7.4871999999999996</c:v>
                </c:pt>
                <c:pt idx="22">
                  <c:v>7.6440000000000001</c:v>
                </c:pt>
                <c:pt idx="23">
                  <c:v>7.7615999999999996</c:v>
                </c:pt>
                <c:pt idx="24">
                  <c:v>7.5851999999999897</c:v>
                </c:pt>
                <c:pt idx="25">
                  <c:v>7.5068000000000001</c:v>
                </c:pt>
                <c:pt idx="26">
                  <c:v>7.4871999999999996</c:v>
                </c:pt>
                <c:pt idx="27">
                  <c:v>7.5557999999999996</c:v>
                </c:pt>
                <c:pt idx="28">
                  <c:v>7.5655999999999999</c:v>
                </c:pt>
                <c:pt idx="29">
                  <c:v>7.5165999999999897</c:v>
                </c:pt>
                <c:pt idx="30">
                  <c:v>7.6145999999999896</c:v>
                </c:pt>
                <c:pt idx="31">
                  <c:v>7.5263999999999998</c:v>
                </c:pt>
                <c:pt idx="32">
                  <c:v>7.4969999999999999</c:v>
                </c:pt>
                <c:pt idx="33">
                  <c:v>7.7909999999999897</c:v>
                </c:pt>
                <c:pt idx="34">
                  <c:v>7.3205999999999998</c:v>
                </c:pt>
                <c:pt idx="35">
                  <c:v>6.7227999999999897</c:v>
                </c:pt>
                <c:pt idx="36">
                  <c:v>7.2519999999999998</c:v>
                </c:pt>
                <c:pt idx="37">
                  <c:v>7.7517999999999896</c:v>
                </c:pt>
                <c:pt idx="38">
                  <c:v>8.1928000000000001</c:v>
                </c:pt>
                <c:pt idx="39">
                  <c:v>8.2417999999999996</c:v>
                </c:pt>
                <c:pt idx="40">
                  <c:v>8.3103999999999996</c:v>
                </c:pt>
                <c:pt idx="41">
                  <c:v>8.4084000000000003</c:v>
                </c:pt>
                <c:pt idx="42">
                  <c:v>8.4084000000000003</c:v>
                </c:pt>
                <c:pt idx="43">
                  <c:v>8.2810000000000006</c:v>
                </c:pt>
                <c:pt idx="44">
                  <c:v>8.2026000000000003</c:v>
                </c:pt>
                <c:pt idx="45">
                  <c:v>7.9870000000000001</c:v>
                </c:pt>
                <c:pt idx="46">
                  <c:v>7.8007999999999997</c:v>
                </c:pt>
                <c:pt idx="47">
                  <c:v>7.7223999999999897</c:v>
                </c:pt>
                <c:pt idx="48">
                  <c:v>7.8106</c:v>
                </c:pt>
                <c:pt idx="49">
                  <c:v>7.9478</c:v>
                </c:pt>
                <c:pt idx="50">
                  <c:v>7.8693999999999997</c:v>
                </c:pt>
                <c:pt idx="51">
                  <c:v>7.8203999999999896</c:v>
                </c:pt>
                <c:pt idx="52">
                  <c:v>7.8301999999999996</c:v>
                </c:pt>
                <c:pt idx="53">
                  <c:v>7.9478</c:v>
                </c:pt>
                <c:pt idx="54">
                  <c:v>7.8792</c:v>
                </c:pt>
                <c:pt idx="55">
                  <c:v>7.9673999999999996</c:v>
                </c:pt>
                <c:pt idx="56">
                  <c:v>7.6635999999999997</c:v>
                </c:pt>
                <c:pt idx="57">
                  <c:v>7.6440000000000001</c:v>
                </c:pt>
                <c:pt idx="58">
                  <c:v>7.5068000000000001</c:v>
                </c:pt>
                <c:pt idx="59">
                  <c:v>7.3891999999999998</c:v>
                </c:pt>
                <c:pt idx="60">
                  <c:v>7.4969999999999999</c:v>
                </c:pt>
                <c:pt idx="61">
                  <c:v>7.3793999999999897</c:v>
                </c:pt>
                <c:pt idx="62">
                  <c:v>7.6243999999999996</c:v>
                </c:pt>
                <c:pt idx="63">
                  <c:v>7.9575999999999896</c:v>
                </c:pt>
                <c:pt idx="64">
                  <c:v>8.3496000000000006</c:v>
                </c:pt>
                <c:pt idx="65">
                  <c:v>8.6631999999999998</c:v>
                </c:pt>
                <c:pt idx="66">
                  <c:v>8.6828000000000003</c:v>
                </c:pt>
                <c:pt idx="67">
                  <c:v>8.4770000000000003</c:v>
                </c:pt>
                <c:pt idx="68">
                  <c:v>8.1438000000000006</c:v>
                </c:pt>
                <c:pt idx="69">
                  <c:v>7.7027999999999999</c:v>
                </c:pt>
                <c:pt idx="70">
                  <c:v>7.6831999999999896</c:v>
                </c:pt>
                <c:pt idx="71">
                  <c:v>7.6831999999999896</c:v>
                </c:pt>
                <c:pt idx="72">
                  <c:v>7.4969999999999999</c:v>
                </c:pt>
                <c:pt idx="73">
                  <c:v>7.6440000000000001</c:v>
                </c:pt>
                <c:pt idx="74">
                  <c:v>7.8498000000000001</c:v>
                </c:pt>
                <c:pt idx="75">
                  <c:v>8.2614000000000001</c:v>
                </c:pt>
                <c:pt idx="76">
                  <c:v>8.3398000000000003</c:v>
                </c:pt>
                <c:pt idx="77">
                  <c:v>7.8987999999999996</c:v>
                </c:pt>
                <c:pt idx="78">
                  <c:v>7.7909999999999897</c:v>
                </c:pt>
                <c:pt idx="79">
                  <c:v>7.7615999999999996</c:v>
                </c:pt>
                <c:pt idx="80">
                  <c:v>7.5068000000000001</c:v>
                </c:pt>
                <c:pt idx="81">
                  <c:v>7.4283999999999999</c:v>
                </c:pt>
                <c:pt idx="82">
                  <c:v>7.5754000000000001</c:v>
                </c:pt>
                <c:pt idx="83">
                  <c:v>7.5362</c:v>
                </c:pt>
                <c:pt idx="84">
                  <c:v>7.4382000000000001</c:v>
                </c:pt>
                <c:pt idx="85">
                  <c:v>7.4283999999999999</c:v>
                </c:pt>
                <c:pt idx="86">
                  <c:v>7.5263999999999998</c:v>
                </c:pt>
                <c:pt idx="87">
                  <c:v>7.6341999999999999</c:v>
                </c:pt>
                <c:pt idx="88">
                  <c:v>7.742</c:v>
                </c:pt>
                <c:pt idx="89">
                  <c:v>7.7812000000000001</c:v>
                </c:pt>
                <c:pt idx="90">
                  <c:v>7.6831999999999896</c:v>
                </c:pt>
                <c:pt idx="91">
                  <c:v>7.7713999999999999</c:v>
                </c:pt>
                <c:pt idx="92">
                  <c:v>8.1242000000000001</c:v>
                </c:pt>
                <c:pt idx="93">
                  <c:v>8.5456000000000003</c:v>
                </c:pt>
                <c:pt idx="94">
                  <c:v>8.9277999999999995</c:v>
                </c:pt>
                <c:pt idx="95">
                  <c:v>8.9081999999999901</c:v>
                </c:pt>
                <c:pt idx="96">
                  <c:v>8.5358000000000001</c:v>
                </c:pt>
                <c:pt idx="97">
                  <c:v>8.5358000000000001</c:v>
                </c:pt>
                <c:pt idx="98">
                  <c:v>9.3002000000000002</c:v>
                </c:pt>
                <c:pt idx="99">
                  <c:v>9.6627999999999901</c:v>
                </c:pt>
                <c:pt idx="100">
                  <c:v>9.1335999999999995</c:v>
                </c:pt>
                <c:pt idx="101">
                  <c:v>8.5358000000000001</c:v>
                </c:pt>
                <c:pt idx="102">
                  <c:v>8.4573999999999998</c:v>
                </c:pt>
                <c:pt idx="103">
                  <c:v>8.7807999999999993</c:v>
                </c:pt>
                <c:pt idx="104">
                  <c:v>9.1728000000000005</c:v>
                </c:pt>
                <c:pt idx="105">
                  <c:v>8.7612000000000005</c:v>
                </c:pt>
                <c:pt idx="106">
                  <c:v>8.6142000000000003</c:v>
                </c:pt>
                <c:pt idx="107">
                  <c:v>9.2904</c:v>
                </c:pt>
                <c:pt idx="108">
                  <c:v>9.3883999999999901</c:v>
                </c:pt>
                <c:pt idx="109">
                  <c:v>9.3491999999999997</c:v>
                </c:pt>
                <c:pt idx="110">
                  <c:v>9.5941999999999901</c:v>
                </c:pt>
                <c:pt idx="111">
                  <c:v>9.7509999999999994</c:v>
                </c:pt>
                <c:pt idx="112">
                  <c:v>9.6725999999999992</c:v>
                </c:pt>
                <c:pt idx="113">
                  <c:v>9.5451999999999995</c:v>
                </c:pt>
                <c:pt idx="114">
                  <c:v>9.5353999999999992</c:v>
                </c:pt>
                <c:pt idx="115">
                  <c:v>9.5158000000000005</c:v>
                </c:pt>
                <c:pt idx="116">
                  <c:v>9.3197999999999901</c:v>
                </c:pt>
                <c:pt idx="117">
                  <c:v>9.4079999999999995</c:v>
                </c:pt>
                <c:pt idx="118">
                  <c:v>9.2316000000000003</c:v>
                </c:pt>
                <c:pt idx="119">
                  <c:v>9.1335999999999995</c:v>
                </c:pt>
                <c:pt idx="120">
                  <c:v>9.5353999999999992</c:v>
                </c:pt>
                <c:pt idx="121">
                  <c:v>9.1139999999999901</c:v>
                </c:pt>
                <c:pt idx="122">
                  <c:v>8.6337999999999901</c:v>
                </c:pt>
                <c:pt idx="123">
                  <c:v>9.1237999999999992</c:v>
                </c:pt>
                <c:pt idx="124">
                  <c:v>8.8984000000000005</c:v>
                </c:pt>
                <c:pt idx="125">
                  <c:v>9.0846</c:v>
                </c:pt>
                <c:pt idx="126">
                  <c:v>9.1825999999999901</c:v>
                </c:pt>
                <c:pt idx="127">
                  <c:v>9.1630000000000003</c:v>
                </c:pt>
                <c:pt idx="128">
                  <c:v>9.5648</c:v>
                </c:pt>
                <c:pt idx="129">
                  <c:v>9.8588000000000005</c:v>
                </c:pt>
                <c:pt idx="130">
                  <c:v>9.5451999999999995</c:v>
                </c:pt>
                <c:pt idx="131">
                  <c:v>9.5941999999999901</c:v>
                </c:pt>
                <c:pt idx="132">
                  <c:v>9.5158000000000005</c:v>
                </c:pt>
                <c:pt idx="133">
                  <c:v>9.4962</c:v>
                </c:pt>
                <c:pt idx="134">
                  <c:v>9.359</c:v>
                </c:pt>
                <c:pt idx="135">
                  <c:v>9.4177999999999997</c:v>
                </c:pt>
                <c:pt idx="136">
                  <c:v>9.5844000000000005</c:v>
                </c:pt>
                <c:pt idx="137">
                  <c:v>9.7706</c:v>
                </c:pt>
                <c:pt idx="138">
                  <c:v>9.8391999999999999</c:v>
                </c:pt>
                <c:pt idx="139">
                  <c:v>9.5746000000000002</c:v>
                </c:pt>
                <c:pt idx="140">
                  <c:v>8.9474</c:v>
                </c:pt>
                <c:pt idx="141">
                  <c:v>9.2805999999999997</c:v>
                </c:pt>
                <c:pt idx="142">
                  <c:v>9.0356000000000005</c:v>
                </c:pt>
                <c:pt idx="143">
                  <c:v>8.4573999999999998</c:v>
                </c:pt>
                <c:pt idx="144">
                  <c:v>8.6337999999999901</c:v>
                </c:pt>
                <c:pt idx="145">
                  <c:v>8.2221999999999902</c:v>
                </c:pt>
                <c:pt idx="146">
                  <c:v>7.9379999999999997</c:v>
                </c:pt>
                <c:pt idx="147">
                  <c:v>8.4377999999999993</c:v>
                </c:pt>
                <c:pt idx="148">
                  <c:v>8.0066000000000006</c:v>
                </c:pt>
                <c:pt idx="149">
                  <c:v>7.3891999999999998</c:v>
                </c:pt>
                <c:pt idx="150">
                  <c:v>7.2421999999999898</c:v>
                </c:pt>
                <c:pt idx="151">
                  <c:v>8.2026000000000003</c:v>
                </c:pt>
                <c:pt idx="152">
                  <c:v>9.5746000000000002</c:v>
                </c:pt>
                <c:pt idx="153">
                  <c:v>8.8003999999999998</c:v>
                </c:pt>
                <c:pt idx="154">
                  <c:v>7.6537999999999897</c:v>
                </c:pt>
                <c:pt idx="155">
                  <c:v>7.9281999999999897</c:v>
                </c:pt>
                <c:pt idx="156">
                  <c:v>8.9670000000000005</c:v>
                </c:pt>
                <c:pt idx="157">
                  <c:v>8.0947999999999993</c:v>
                </c:pt>
                <c:pt idx="158">
                  <c:v>7.7909999999999897</c:v>
                </c:pt>
                <c:pt idx="159">
                  <c:v>9.4569999999999901</c:v>
                </c:pt>
                <c:pt idx="160">
                  <c:v>10.3194</c:v>
                </c:pt>
                <c:pt idx="161">
                  <c:v>10.025399999999999</c:v>
                </c:pt>
                <c:pt idx="162">
                  <c:v>10.221399999999999</c:v>
                </c:pt>
                <c:pt idx="163">
                  <c:v>9.9274000000000004</c:v>
                </c:pt>
                <c:pt idx="164">
                  <c:v>9.0356000000000005</c:v>
                </c:pt>
                <c:pt idx="165">
                  <c:v>8.1045999999999996</c:v>
                </c:pt>
                <c:pt idx="166">
                  <c:v>7.6243999999999996</c:v>
                </c:pt>
                <c:pt idx="167">
                  <c:v>7.8792</c:v>
                </c:pt>
                <c:pt idx="168">
                  <c:v>8.1633999999999993</c:v>
                </c:pt>
                <c:pt idx="169">
                  <c:v>8.8788</c:v>
                </c:pt>
                <c:pt idx="170">
                  <c:v>8.9865999999999993</c:v>
                </c:pt>
                <c:pt idx="171">
                  <c:v>9.0551999999999992</c:v>
                </c:pt>
                <c:pt idx="172">
                  <c:v>8.2810000000000006</c:v>
                </c:pt>
                <c:pt idx="173">
                  <c:v>7.5754000000000001</c:v>
                </c:pt>
                <c:pt idx="174">
                  <c:v>7.3401999999999896</c:v>
                </c:pt>
                <c:pt idx="175">
                  <c:v>7.8007999999999997</c:v>
                </c:pt>
                <c:pt idx="176">
                  <c:v>8.1438000000000006</c:v>
                </c:pt>
                <c:pt idx="177">
                  <c:v>8.4084000000000003</c:v>
                </c:pt>
                <c:pt idx="178">
                  <c:v>8.33</c:v>
                </c:pt>
                <c:pt idx="179">
                  <c:v>8.0163999999999902</c:v>
                </c:pt>
                <c:pt idx="180">
                  <c:v>8.3691999999999993</c:v>
                </c:pt>
                <c:pt idx="181">
                  <c:v>9.0061999999999998</c:v>
                </c:pt>
                <c:pt idx="182">
                  <c:v>8.8102</c:v>
                </c:pt>
                <c:pt idx="183">
                  <c:v>8.6044</c:v>
                </c:pt>
                <c:pt idx="184">
                  <c:v>8.5259999999999998</c:v>
                </c:pt>
                <c:pt idx="185">
                  <c:v>9.0061999999999998</c:v>
                </c:pt>
                <c:pt idx="186">
                  <c:v>9.2511999999999901</c:v>
                </c:pt>
                <c:pt idx="187">
                  <c:v>9.8097999999999992</c:v>
                </c:pt>
                <c:pt idx="188">
                  <c:v>10.142999999999899</c:v>
                </c:pt>
                <c:pt idx="189">
                  <c:v>10.436999999999999</c:v>
                </c:pt>
                <c:pt idx="190">
                  <c:v>9.5648</c:v>
                </c:pt>
                <c:pt idx="191">
                  <c:v>9.3491999999999997</c:v>
                </c:pt>
                <c:pt idx="192">
                  <c:v>8.8886000000000003</c:v>
                </c:pt>
                <c:pt idx="193">
                  <c:v>8.2712000000000003</c:v>
                </c:pt>
                <c:pt idx="194">
                  <c:v>7.9575999999999896</c:v>
                </c:pt>
                <c:pt idx="195">
                  <c:v>8.1731999999999996</c:v>
                </c:pt>
                <c:pt idx="196">
                  <c:v>7.6243999999999996</c:v>
                </c:pt>
                <c:pt idx="197">
                  <c:v>7.2618</c:v>
                </c:pt>
                <c:pt idx="198">
                  <c:v>6.6738</c:v>
                </c:pt>
                <c:pt idx="199">
                  <c:v>5.8113999999999999</c:v>
                </c:pt>
                <c:pt idx="200">
                  <c:v>5.1352000000000002</c:v>
                </c:pt>
                <c:pt idx="201">
                  <c:v>4.5961999999999996</c:v>
                </c:pt>
                <c:pt idx="202">
                  <c:v>4.1943999999999999</c:v>
                </c:pt>
                <c:pt idx="203">
                  <c:v>4.4687999999999999</c:v>
                </c:pt>
                <c:pt idx="204">
                  <c:v>5.3410000000000002</c:v>
                </c:pt>
                <c:pt idx="205">
                  <c:v>6.7619999999999996</c:v>
                </c:pt>
                <c:pt idx="206">
                  <c:v>6.8109999999999999</c:v>
                </c:pt>
                <c:pt idx="207">
                  <c:v>6.5561999999999996</c:v>
                </c:pt>
                <c:pt idx="208">
                  <c:v>6.1347999999999896</c:v>
                </c:pt>
                <c:pt idx="209">
                  <c:v>5.7917999999999896</c:v>
                </c:pt>
                <c:pt idx="210">
                  <c:v>5.6545999999999896</c:v>
                </c:pt>
                <c:pt idx="211">
                  <c:v>6.7325999999999997</c:v>
                </c:pt>
                <c:pt idx="212">
                  <c:v>9.359</c:v>
                </c:pt>
                <c:pt idx="213">
                  <c:v>10.2704</c:v>
                </c:pt>
                <c:pt idx="214">
                  <c:v>9.2119999999999997</c:v>
                </c:pt>
                <c:pt idx="215">
                  <c:v>9.0356000000000005</c:v>
                </c:pt>
                <c:pt idx="216">
                  <c:v>9.1139999999999901</c:v>
                </c:pt>
                <c:pt idx="217">
                  <c:v>8.2417999999999996</c:v>
                </c:pt>
                <c:pt idx="218">
                  <c:v>7.1343999999999896</c:v>
                </c:pt>
                <c:pt idx="219">
                  <c:v>7.1932</c:v>
                </c:pt>
                <c:pt idx="220">
                  <c:v>8.6240000000000006</c:v>
                </c:pt>
                <c:pt idx="221">
                  <c:v>9.5353999999999992</c:v>
                </c:pt>
                <c:pt idx="222">
                  <c:v>8.7317999999999998</c:v>
                </c:pt>
                <c:pt idx="223">
                  <c:v>7.7812000000000001</c:v>
                </c:pt>
                <c:pt idx="224">
                  <c:v>8.0457999999999998</c:v>
                </c:pt>
                <c:pt idx="225">
                  <c:v>8.6435999999999993</c:v>
                </c:pt>
                <c:pt idx="226">
                  <c:v>8.9179999999999993</c:v>
                </c:pt>
                <c:pt idx="227">
                  <c:v>9.359</c:v>
                </c:pt>
                <c:pt idx="228">
                  <c:v>9.6627999999999901</c:v>
                </c:pt>
                <c:pt idx="229">
                  <c:v>9.359</c:v>
                </c:pt>
                <c:pt idx="230">
                  <c:v>6.5953999999999997</c:v>
                </c:pt>
                <c:pt idx="231">
                  <c:v>7.6145999999999896</c:v>
                </c:pt>
                <c:pt idx="232">
                  <c:v>9.4569999999999901</c:v>
                </c:pt>
                <c:pt idx="233">
                  <c:v>6.9383999999999997</c:v>
                </c:pt>
                <c:pt idx="234">
                  <c:v>5.5762</c:v>
                </c:pt>
                <c:pt idx="235">
                  <c:v>5.9387999999999996</c:v>
                </c:pt>
                <c:pt idx="236">
                  <c:v>6.4386000000000001</c:v>
                </c:pt>
                <c:pt idx="237">
                  <c:v>6.125</c:v>
                </c:pt>
                <c:pt idx="238">
                  <c:v>7.4087999999999896</c:v>
                </c:pt>
                <c:pt idx="239">
                  <c:v>8.6142000000000003</c:v>
                </c:pt>
                <c:pt idx="240">
                  <c:v>8.4868000000000006</c:v>
                </c:pt>
                <c:pt idx="241">
                  <c:v>7.8203999999999896</c:v>
                </c:pt>
                <c:pt idx="242">
                  <c:v>6.7325999999999997</c:v>
                </c:pt>
                <c:pt idx="243">
                  <c:v>4.2629999999999999</c:v>
                </c:pt>
                <c:pt idx="244">
                  <c:v>5.5762</c:v>
                </c:pt>
                <c:pt idx="245">
                  <c:v>7.8987999999999996</c:v>
                </c:pt>
                <c:pt idx="246">
                  <c:v>8.2810000000000006</c:v>
                </c:pt>
                <c:pt idx="247">
                  <c:v>6.7717999999999998</c:v>
                </c:pt>
                <c:pt idx="248">
                  <c:v>5.5271999999999997</c:v>
                </c:pt>
                <c:pt idx="249">
                  <c:v>6.2131999999999996</c:v>
                </c:pt>
                <c:pt idx="250">
                  <c:v>5.5369999999999999</c:v>
                </c:pt>
                <c:pt idx="251">
                  <c:v>5.6937999999999898</c:v>
                </c:pt>
                <c:pt idx="252">
                  <c:v>5.5369999999999999</c:v>
                </c:pt>
                <c:pt idx="253">
                  <c:v>7.2618</c:v>
                </c:pt>
                <c:pt idx="254">
                  <c:v>7.6537999999999897</c:v>
                </c:pt>
                <c:pt idx="255">
                  <c:v>6.5659999999999998</c:v>
                </c:pt>
                <c:pt idx="256">
                  <c:v>5.9093999999999998</c:v>
                </c:pt>
                <c:pt idx="257">
                  <c:v>6.5072000000000001</c:v>
                </c:pt>
                <c:pt idx="258">
                  <c:v>8.1242000000000001</c:v>
                </c:pt>
                <c:pt idx="259">
                  <c:v>8.9277999999999995</c:v>
                </c:pt>
                <c:pt idx="260">
                  <c:v>8.2810000000000006</c:v>
                </c:pt>
                <c:pt idx="261">
                  <c:v>7.7909999999999897</c:v>
                </c:pt>
                <c:pt idx="262">
                  <c:v>8.2221999999999902</c:v>
                </c:pt>
                <c:pt idx="263">
                  <c:v>7.35</c:v>
                </c:pt>
                <c:pt idx="264">
                  <c:v>5.6349999999999998</c:v>
                </c:pt>
                <c:pt idx="265">
                  <c:v>5.3801999999999897</c:v>
                </c:pt>
                <c:pt idx="266">
                  <c:v>7.0363999999999898</c:v>
                </c:pt>
                <c:pt idx="267">
                  <c:v>9.3786000000000005</c:v>
                </c:pt>
                <c:pt idx="268">
                  <c:v>9.6627999999999901</c:v>
                </c:pt>
                <c:pt idx="269">
                  <c:v>8.5358000000000001</c:v>
                </c:pt>
                <c:pt idx="270">
                  <c:v>6.5758000000000001</c:v>
                </c:pt>
                <c:pt idx="271">
                  <c:v>5.6937999999999898</c:v>
                </c:pt>
                <c:pt idx="272">
                  <c:v>6.6444000000000001</c:v>
                </c:pt>
                <c:pt idx="273">
                  <c:v>7.7909999999999897</c:v>
                </c:pt>
                <c:pt idx="274">
                  <c:v>8.4868000000000006</c:v>
                </c:pt>
                <c:pt idx="275">
                  <c:v>8.4573999999999998</c:v>
                </c:pt>
                <c:pt idx="276">
                  <c:v>7.8889999999999896</c:v>
                </c:pt>
                <c:pt idx="277">
                  <c:v>6.8502000000000001</c:v>
                </c:pt>
                <c:pt idx="278">
                  <c:v>7.3205999999999998</c:v>
                </c:pt>
                <c:pt idx="279">
                  <c:v>8.7514000000000003</c:v>
                </c:pt>
                <c:pt idx="280">
                  <c:v>9.0453999999999901</c:v>
                </c:pt>
                <c:pt idx="281">
                  <c:v>9.3491999999999997</c:v>
                </c:pt>
                <c:pt idx="282">
                  <c:v>9.4374000000000002</c:v>
                </c:pt>
                <c:pt idx="283">
                  <c:v>8.7807999999999993</c:v>
                </c:pt>
                <c:pt idx="284">
                  <c:v>9.8195999999999994</c:v>
                </c:pt>
                <c:pt idx="285">
                  <c:v>9.6334</c:v>
                </c:pt>
                <c:pt idx="286">
                  <c:v>9.2904</c:v>
                </c:pt>
                <c:pt idx="287">
                  <c:v>8.6044</c:v>
                </c:pt>
                <c:pt idx="288">
                  <c:v>8.5358000000000001</c:v>
                </c:pt>
                <c:pt idx="289">
                  <c:v>8.8886000000000003</c:v>
                </c:pt>
                <c:pt idx="290">
                  <c:v>7.8889999999999896</c:v>
                </c:pt>
                <c:pt idx="291">
                  <c:v>7.3401999999999896</c:v>
                </c:pt>
                <c:pt idx="292">
                  <c:v>6.7816000000000001</c:v>
                </c:pt>
                <c:pt idx="293">
                  <c:v>6.9775999999999998</c:v>
                </c:pt>
                <c:pt idx="294">
                  <c:v>6.4581999999999997</c:v>
                </c:pt>
                <c:pt idx="295">
                  <c:v>5.7623999999999898</c:v>
                </c:pt>
                <c:pt idx="296">
                  <c:v>5.8995999999999897</c:v>
                </c:pt>
                <c:pt idx="297">
                  <c:v>4.6941999999999897</c:v>
                </c:pt>
                <c:pt idx="298">
                  <c:v>2.8420000000000001</c:v>
                </c:pt>
                <c:pt idx="299">
                  <c:v>2.8224</c:v>
                </c:pt>
                <c:pt idx="300">
                  <c:v>3.5476000000000001</c:v>
                </c:pt>
                <c:pt idx="301">
                  <c:v>4.3806000000000003</c:v>
                </c:pt>
                <c:pt idx="302">
                  <c:v>6.2817999999999996</c:v>
                </c:pt>
                <c:pt idx="303">
                  <c:v>6.8697999999999997</c:v>
                </c:pt>
                <c:pt idx="304">
                  <c:v>5.6349999999999998</c:v>
                </c:pt>
                <c:pt idx="305">
                  <c:v>5.2135999999999996</c:v>
                </c:pt>
                <c:pt idx="306">
                  <c:v>5.8995999999999897</c:v>
                </c:pt>
                <c:pt idx="307">
                  <c:v>5.6349999999999998</c:v>
                </c:pt>
                <c:pt idx="308">
                  <c:v>7.9281999999999897</c:v>
                </c:pt>
                <c:pt idx="309">
                  <c:v>11.27</c:v>
                </c:pt>
                <c:pt idx="310">
                  <c:v>9.6823999999999995</c:v>
                </c:pt>
                <c:pt idx="311">
                  <c:v>7.9870000000000001</c:v>
                </c:pt>
                <c:pt idx="312">
                  <c:v>8.4770000000000003</c:v>
                </c:pt>
                <c:pt idx="313">
                  <c:v>9.0551999999999992</c:v>
                </c:pt>
                <c:pt idx="314">
                  <c:v>7.8595999999999897</c:v>
                </c:pt>
                <c:pt idx="315">
                  <c:v>8.0947999999999993</c:v>
                </c:pt>
                <c:pt idx="316">
                  <c:v>7.3010000000000002</c:v>
                </c:pt>
                <c:pt idx="317">
                  <c:v>7.4479999999999897</c:v>
                </c:pt>
                <c:pt idx="318">
                  <c:v>8.7612000000000005</c:v>
                </c:pt>
                <c:pt idx="319">
                  <c:v>8.6631999999999998</c:v>
                </c:pt>
                <c:pt idx="320">
                  <c:v>7.5263999999999998</c:v>
                </c:pt>
                <c:pt idx="321">
                  <c:v>8.1829999999999998</c:v>
                </c:pt>
                <c:pt idx="322">
                  <c:v>9.8881999999999994</c:v>
                </c:pt>
                <c:pt idx="323">
                  <c:v>9.8588000000000005</c:v>
                </c:pt>
                <c:pt idx="324">
                  <c:v>9.1825999999999901</c:v>
                </c:pt>
                <c:pt idx="325">
                  <c:v>8.5259999999999998</c:v>
                </c:pt>
                <c:pt idx="326">
                  <c:v>8.0457999999999998</c:v>
                </c:pt>
                <c:pt idx="327">
                  <c:v>7.8203999999999896</c:v>
                </c:pt>
                <c:pt idx="328">
                  <c:v>8.2319999999999993</c:v>
                </c:pt>
                <c:pt idx="329">
                  <c:v>8.5945999999999998</c:v>
                </c:pt>
                <c:pt idx="330">
                  <c:v>8.7121999999999993</c:v>
                </c:pt>
                <c:pt idx="331">
                  <c:v>7.4382000000000001</c:v>
                </c:pt>
                <c:pt idx="332">
                  <c:v>6.2817999999999996</c:v>
                </c:pt>
                <c:pt idx="333">
                  <c:v>5.88</c:v>
                </c:pt>
                <c:pt idx="334">
                  <c:v>5.9681999999999897</c:v>
                </c:pt>
                <c:pt idx="335">
                  <c:v>6.5855999999999897</c:v>
                </c:pt>
                <c:pt idx="336">
                  <c:v>7.2519999999999998</c:v>
                </c:pt>
                <c:pt idx="337">
                  <c:v>7.056</c:v>
                </c:pt>
                <c:pt idx="338">
                  <c:v>7.6440000000000001</c:v>
                </c:pt>
                <c:pt idx="339">
                  <c:v>6.8403999999999998</c:v>
                </c:pt>
                <c:pt idx="340">
                  <c:v>5.4879999999999898</c:v>
                </c:pt>
                <c:pt idx="341">
                  <c:v>5.5271999999999997</c:v>
                </c:pt>
                <c:pt idx="342">
                  <c:v>6.5267999999999997</c:v>
                </c:pt>
                <c:pt idx="343">
                  <c:v>8.2712000000000003</c:v>
                </c:pt>
                <c:pt idx="344">
                  <c:v>9.1433999999999997</c:v>
                </c:pt>
                <c:pt idx="345">
                  <c:v>7.35</c:v>
                </c:pt>
                <c:pt idx="346">
                  <c:v>4.9196</c:v>
                </c:pt>
                <c:pt idx="347">
                  <c:v>5.5173999999999896</c:v>
                </c:pt>
                <c:pt idx="348">
                  <c:v>8.6240000000000006</c:v>
                </c:pt>
                <c:pt idx="349">
                  <c:v>11.3386</c:v>
                </c:pt>
                <c:pt idx="350">
                  <c:v>10.1234</c:v>
                </c:pt>
                <c:pt idx="351">
                  <c:v>5.6545999999999896</c:v>
                </c:pt>
                <c:pt idx="352">
                  <c:v>2.1657999999999999</c:v>
                </c:pt>
                <c:pt idx="353">
                  <c:v>3.92979999999999</c:v>
                </c:pt>
                <c:pt idx="354">
                  <c:v>7.3597999999999999</c:v>
                </c:pt>
                <c:pt idx="355">
                  <c:v>10.5252</c:v>
                </c:pt>
                <c:pt idx="356">
                  <c:v>10.828999999999899</c:v>
                </c:pt>
                <c:pt idx="357">
                  <c:v>7.7812000000000001</c:v>
                </c:pt>
                <c:pt idx="358">
                  <c:v>5.5565999999999898</c:v>
                </c:pt>
                <c:pt idx="359">
                  <c:v>5.0568</c:v>
                </c:pt>
                <c:pt idx="360">
                  <c:v>6.5072000000000001</c:v>
                </c:pt>
                <c:pt idx="361">
                  <c:v>8.1731999999999996</c:v>
                </c:pt>
                <c:pt idx="362">
                  <c:v>9.0649999999999995</c:v>
                </c:pt>
                <c:pt idx="363">
                  <c:v>8.5063999999999993</c:v>
                </c:pt>
                <c:pt idx="364">
                  <c:v>7.4479999999999897</c:v>
                </c:pt>
                <c:pt idx="365">
                  <c:v>6.3308</c:v>
                </c:pt>
                <c:pt idx="366">
                  <c:v>7.6929999999999996</c:v>
                </c:pt>
                <c:pt idx="367">
                  <c:v>9.702</c:v>
                </c:pt>
                <c:pt idx="368">
                  <c:v>10.1038</c:v>
                </c:pt>
                <c:pt idx="369">
                  <c:v>10.4664</c:v>
                </c:pt>
                <c:pt idx="370">
                  <c:v>9.93719999999999</c:v>
                </c:pt>
                <c:pt idx="371">
                  <c:v>8.9572000000000003</c:v>
                </c:pt>
                <c:pt idx="372">
                  <c:v>9.1532</c:v>
                </c:pt>
                <c:pt idx="373">
                  <c:v>9.7706</c:v>
                </c:pt>
                <c:pt idx="374">
                  <c:v>10.2508</c:v>
                </c:pt>
                <c:pt idx="375">
                  <c:v>9.9176000000000002</c:v>
                </c:pt>
                <c:pt idx="376">
                  <c:v>9.5549999999999997</c:v>
                </c:pt>
                <c:pt idx="377">
                  <c:v>8.6631999999999998</c:v>
                </c:pt>
                <c:pt idx="378">
                  <c:v>8.0163999999999902</c:v>
                </c:pt>
                <c:pt idx="379">
                  <c:v>7.2324000000000002</c:v>
                </c:pt>
                <c:pt idx="380">
                  <c:v>5.782</c:v>
                </c:pt>
                <c:pt idx="381">
                  <c:v>5.1449999999999996</c:v>
                </c:pt>
                <c:pt idx="382">
                  <c:v>5.0960000000000001</c:v>
                </c:pt>
                <c:pt idx="383">
                  <c:v>4.6059999999999999</c:v>
                </c:pt>
                <c:pt idx="384">
                  <c:v>4.1943999999999999</c:v>
                </c:pt>
                <c:pt idx="385">
                  <c:v>4.0571999999999999</c:v>
                </c:pt>
                <c:pt idx="386">
                  <c:v>4.5275999999999996</c:v>
                </c:pt>
                <c:pt idx="387">
                  <c:v>5.2233999999999998</c:v>
                </c:pt>
                <c:pt idx="388">
                  <c:v>4.7236000000000002</c:v>
                </c:pt>
                <c:pt idx="389">
                  <c:v>5.1352000000000002</c:v>
                </c:pt>
                <c:pt idx="390">
                  <c:v>6.4483999999999897</c:v>
                </c:pt>
                <c:pt idx="391">
                  <c:v>5.9387999999999996</c:v>
                </c:pt>
                <c:pt idx="392">
                  <c:v>6.4778000000000002</c:v>
                </c:pt>
                <c:pt idx="393">
                  <c:v>7.5068000000000001</c:v>
                </c:pt>
                <c:pt idx="394">
                  <c:v>7.6734</c:v>
                </c:pt>
                <c:pt idx="395">
                  <c:v>8.1633999999999993</c:v>
                </c:pt>
                <c:pt idx="396">
                  <c:v>8.8395999999999901</c:v>
                </c:pt>
                <c:pt idx="397">
                  <c:v>8.9474</c:v>
                </c:pt>
                <c:pt idx="398">
                  <c:v>8.8102</c:v>
                </c:pt>
                <c:pt idx="399">
                  <c:v>8.4377999999999993</c:v>
                </c:pt>
                <c:pt idx="400">
                  <c:v>7.3401999999999896</c:v>
                </c:pt>
                <c:pt idx="401">
                  <c:v>7.2618</c:v>
                </c:pt>
                <c:pt idx="402">
                  <c:v>8.0849999999999902</c:v>
                </c:pt>
                <c:pt idx="403">
                  <c:v>8.1928000000000001</c:v>
                </c:pt>
                <c:pt idx="404">
                  <c:v>7.9184000000000001</c:v>
                </c:pt>
                <c:pt idx="405">
                  <c:v>8.3691999999999993</c:v>
                </c:pt>
                <c:pt idx="406">
                  <c:v>9.3002000000000002</c:v>
                </c:pt>
                <c:pt idx="407">
                  <c:v>9.7999999999999901</c:v>
                </c:pt>
                <c:pt idx="408">
                  <c:v>9.8979999999999997</c:v>
                </c:pt>
                <c:pt idx="409">
                  <c:v>9.5844000000000005</c:v>
                </c:pt>
                <c:pt idx="410">
                  <c:v>8.5651999999999902</c:v>
                </c:pt>
                <c:pt idx="411">
                  <c:v>7.6341999999999999</c:v>
                </c:pt>
                <c:pt idx="412">
                  <c:v>8.1731999999999996</c:v>
                </c:pt>
                <c:pt idx="413">
                  <c:v>10.29</c:v>
                </c:pt>
                <c:pt idx="414">
                  <c:v>10.2018</c:v>
                </c:pt>
                <c:pt idx="415">
                  <c:v>9.1237999999999992</c:v>
                </c:pt>
                <c:pt idx="416">
                  <c:v>8.1731999999999996</c:v>
                </c:pt>
                <c:pt idx="417">
                  <c:v>7.3107999999999898</c:v>
                </c:pt>
                <c:pt idx="418">
                  <c:v>7.8693999999999997</c:v>
                </c:pt>
                <c:pt idx="419">
                  <c:v>8.1438000000000006</c:v>
                </c:pt>
                <c:pt idx="420">
                  <c:v>8.0359999999999996</c:v>
                </c:pt>
                <c:pt idx="421">
                  <c:v>7.5557999999999996</c:v>
                </c:pt>
                <c:pt idx="422">
                  <c:v>6.7423999999999999</c:v>
                </c:pt>
                <c:pt idx="423">
                  <c:v>6.37</c:v>
                </c:pt>
                <c:pt idx="424">
                  <c:v>6.8305999999999996</c:v>
                </c:pt>
                <c:pt idx="425">
                  <c:v>7.5263999999999998</c:v>
                </c:pt>
                <c:pt idx="426">
                  <c:v>8.3691999999999993</c:v>
                </c:pt>
                <c:pt idx="427">
                  <c:v>6.9971999999999897</c:v>
                </c:pt>
                <c:pt idx="428">
                  <c:v>5.9289999999999896</c:v>
                </c:pt>
                <c:pt idx="429">
                  <c:v>5.7526000000000002</c:v>
                </c:pt>
                <c:pt idx="430">
                  <c:v>5.8701999999999996</c:v>
                </c:pt>
                <c:pt idx="431">
                  <c:v>7.0363999999999898</c:v>
                </c:pt>
                <c:pt idx="432">
                  <c:v>7.3401999999999896</c:v>
                </c:pt>
                <c:pt idx="433">
                  <c:v>6.8894000000000002</c:v>
                </c:pt>
                <c:pt idx="434">
                  <c:v>7.0853999999999999</c:v>
                </c:pt>
                <c:pt idx="435">
                  <c:v>6.5169999999999897</c:v>
                </c:pt>
                <c:pt idx="436">
                  <c:v>5.9093999999999998</c:v>
                </c:pt>
                <c:pt idx="437">
                  <c:v>5.9093999999999998</c:v>
                </c:pt>
                <c:pt idx="438">
                  <c:v>7.0755999999999997</c:v>
                </c:pt>
                <c:pt idx="439">
                  <c:v>8.3887999999999998</c:v>
                </c:pt>
                <c:pt idx="440">
                  <c:v>7.35</c:v>
                </c:pt>
                <c:pt idx="441">
                  <c:v>6.1445999999999996</c:v>
                </c:pt>
                <c:pt idx="442">
                  <c:v>6.6247999999999996</c:v>
                </c:pt>
                <c:pt idx="443">
                  <c:v>7.84</c:v>
                </c:pt>
                <c:pt idx="444">
                  <c:v>9.7509999999999994</c:v>
                </c:pt>
                <c:pt idx="445">
                  <c:v>9.7706</c:v>
                </c:pt>
                <c:pt idx="446">
                  <c:v>6.4092000000000002</c:v>
                </c:pt>
                <c:pt idx="447">
                  <c:v>3.5966</c:v>
                </c:pt>
                <c:pt idx="448">
                  <c:v>4.5472000000000001</c:v>
                </c:pt>
                <c:pt idx="449">
                  <c:v>8.0654000000000003</c:v>
                </c:pt>
                <c:pt idx="450">
                  <c:v>10.9073999999999</c:v>
                </c:pt>
                <c:pt idx="451">
                  <c:v>10.5252</c:v>
                </c:pt>
                <c:pt idx="452">
                  <c:v>7.5557999999999996</c:v>
                </c:pt>
                <c:pt idx="453">
                  <c:v>5.782</c:v>
                </c:pt>
                <c:pt idx="454">
                  <c:v>6.1151999999999997</c:v>
                </c:pt>
                <c:pt idx="455">
                  <c:v>7.3793999999999897</c:v>
                </c:pt>
                <c:pt idx="456">
                  <c:v>8.3986000000000001</c:v>
                </c:pt>
                <c:pt idx="457">
                  <c:v>9.0258000000000003</c:v>
                </c:pt>
                <c:pt idx="458">
                  <c:v>8.82</c:v>
                </c:pt>
                <c:pt idx="459">
                  <c:v>8.4965999999999902</c:v>
                </c:pt>
                <c:pt idx="460">
                  <c:v>7.9673999999999996</c:v>
                </c:pt>
                <c:pt idx="461">
                  <c:v>7.9967999999999897</c:v>
                </c:pt>
                <c:pt idx="462">
                  <c:v>9.016</c:v>
                </c:pt>
                <c:pt idx="463">
                  <c:v>9.0258000000000003</c:v>
                </c:pt>
                <c:pt idx="464">
                  <c:v>9.0258000000000003</c:v>
                </c:pt>
                <c:pt idx="465">
                  <c:v>9.8097999999999992</c:v>
                </c:pt>
                <c:pt idx="466">
                  <c:v>9.3981999999999992</c:v>
                </c:pt>
                <c:pt idx="467">
                  <c:v>8.5259999999999998</c:v>
                </c:pt>
                <c:pt idx="468">
                  <c:v>7.4969999999999999</c:v>
                </c:pt>
                <c:pt idx="469">
                  <c:v>8.1829999999999998</c:v>
                </c:pt>
                <c:pt idx="470">
                  <c:v>8.7317999999999998</c:v>
                </c:pt>
                <c:pt idx="471">
                  <c:v>8.5358000000000001</c:v>
                </c:pt>
                <c:pt idx="472">
                  <c:v>8.4868000000000006</c:v>
                </c:pt>
                <c:pt idx="473">
                  <c:v>7.9085999999999999</c:v>
                </c:pt>
                <c:pt idx="474">
                  <c:v>7.3793999999999897</c:v>
                </c:pt>
                <c:pt idx="475">
                  <c:v>7.0853999999999999</c:v>
                </c:pt>
                <c:pt idx="476">
                  <c:v>6.0564</c:v>
                </c:pt>
                <c:pt idx="477">
                  <c:v>6.2033999999999896</c:v>
                </c:pt>
                <c:pt idx="478">
                  <c:v>7.2519999999999998</c:v>
                </c:pt>
                <c:pt idx="479">
                  <c:v>6.3406000000000002</c:v>
                </c:pt>
                <c:pt idx="480">
                  <c:v>5.9975999999999896</c:v>
                </c:pt>
                <c:pt idx="481">
                  <c:v>5.7721999999999998</c:v>
                </c:pt>
                <c:pt idx="482">
                  <c:v>5.7134</c:v>
                </c:pt>
                <c:pt idx="483">
                  <c:v>6.1347999999999896</c:v>
                </c:pt>
                <c:pt idx="484">
                  <c:v>6.468</c:v>
                </c:pt>
                <c:pt idx="485">
                  <c:v>5.9289999999999896</c:v>
                </c:pt>
                <c:pt idx="486">
                  <c:v>5.3410000000000002</c:v>
                </c:pt>
                <c:pt idx="487">
                  <c:v>5.8898000000000001</c:v>
                </c:pt>
                <c:pt idx="488">
                  <c:v>6.3601999999999999</c:v>
                </c:pt>
                <c:pt idx="489">
                  <c:v>7.1441999999999997</c:v>
                </c:pt>
                <c:pt idx="490">
                  <c:v>7.7517999999999896</c:v>
                </c:pt>
                <c:pt idx="491">
                  <c:v>7.1932</c:v>
                </c:pt>
                <c:pt idx="492">
                  <c:v>7.6440000000000001</c:v>
                </c:pt>
                <c:pt idx="493">
                  <c:v>8.1045999999999996</c:v>
                </c:pt>
                <c:pt idx="494">
                  <c:v>7.5655999999999999</c:v>
                </c:pt>
                <c:pt idx="495">
                  <c:v>7.1638000000000002</c:v>
                </c:pt>
                <c:pt idx="496">
                  <c:v>7.6145999999999896</c:v>
                </c:pt>
                <c:pt idx="497">
                  <c:v>8.5456000000000003</c:v>
                </c:pt>
                <c:pt idx="498">
                  <c:v>9.0649999999999995</c:v>
                </c:pt>
                <c:pt idx="499">
                  <c:v>9.5549999999999997</c:v>
                </c:pt>
                <c:pt idx="500">
                  <c:v>8.4868000000000006</c:v>
                </c:pt>
                <c:pt idx="501">
                  <c:v>7.8595999999999897</c:v>
                </c:pt>
                <c:pt idx="502">
                  <c:v>8.7121999999999993</c:v>
                </c:pt>
                <c:pt idx="503">
                  <c:v>8.8984000000000005</c:v>
                </c:pt>
                <c:pt idx="504">
                  <c:v>7.9478</c:v>
                </c:pt>
                <c:pt idx="505">
                  <c:v>7.8987999999999996</c:v>
                </c:pt>
                <c:pt idx="506">
                  <c:v>8.4770000000000003</c:v>
                </c:pt>
                <c:pt idx="507">
                  <c:v>8.7612000000000005</c:v>
                </c:pt>
                <c:pt idx="508">
                  <c:v>7.8792</c:v>
                </c:pt>
                <c:pt idx="509">
                  <c:v>7.84</c:v>
                </c:pt>
                <c:pt idx="510">
                  <c:v>8.1045999999999996</c:v>
                </c:pt>
                <c:pt idx="511">
                  <c:v>8.3691999999999993</c:v>
                </c:pt>
                <c:pt idx="512">
                  <c:v>7.2519999999999998</c:v>
                </c:pt>
                <c:pt idx="513">
                  <c:v>6.9677999999999898</c:v>
                </c:pt>
                <c:pt idx="514">
                  <c:v>8.1928000000000001</c:v>
                </c:pt>
                <c:pt idx="515">
                  <c:v>7.7517999999999896</c:v>
                </c:pt>
                <c:pt idx="516">
                  <c:v>7.3597999999999999</c:v>
                </c:pt>
                <c:pt idx="517">
                  <c:v>7.3597999999999999</c:v>
                </c:pt>
                <c:pt idx="518">
                  <c:v>7.3597999999999999</c:v>
                </c:pt>
                <c:pt idx="519">
                  <c:v>7.9478</c:v>
                </c:pt>
                <c:pt idx="520">
                  <c:v>7.0266000000000002</c:v>
                </c:pt>
                <c:pt idx="521">
                  <c:v>5.0763999999999996</c:v>
                </c:pt>
                <c:pt idx="522">
                  <c:v>4.6745999999999999</c:v>
                </c:pt>
                <c:pt idx="523">
                  <c:v>5.5663999999999998</c:v>
                </c:pt>
                <c:pt idx="524">
                  <c:v>7.056</c:v>
                </c:pt>
                <c:pt idx="525">
                  <c:v>6.8502000000000001</c:v>
                </c:pt>
                <c:pt idx="526">
                  <c:v>6.7717999999999998</c:v>
                </c:pt>
                <c:pt idx="527">
                  <c:v>7.1246</c:v>
                </c:pt>
                <c:pt idx="528">
                  <c:v>7.6243999999999996</c:v>
                </c:pt>
                <c:pt idx="529">
                  <c:v>7.4676</c:v>
                </c:pt>
                <c:pt idx="530">
                  <c:v>6.4778000000000002</c:v>
                </c:pt>
                <c:pt idx="531">
                  <c:v>4.8608000000000002</c:v>
                </c:pt>
                <c:pt idx="532">
                  <c:v>7.1246</c:v>
                </c:pt>
                <c:pt idx="533">
                  <c:v>10.4664</c:v>
                </c:pt>
                <c:pt idx="534">
                  <c:v>13.582799999999899</c:v>
                </c:pt>
                <c:pt idx="535">
                  <c:v>17.796800000000001</c:v>
                </c:pt>
                <c:pt idx="536">
                  <c:v>9.7313999999999901</c:v>
                </c:pt>
                <c:pt idx="537">
                  <c:v>1.7933999999999899</c:v>
                </c:pt>
                <c:pt idx="538">
                  <c:v>-5.1646000000000001</c:v>
                </c:pt>
                <c:pt idx="539">
                  <c:v>-1.1956</c:v>
                </c:pt>
                <c:pt idx="540">
                  <c:v>5.6349999999999998</c:v>
                </c:pt>
                <c:pt idx="541">
                  <c:v>11.7012</c:v>
                </c:pt>
                <c:pt idx="542">
                  <c:v>15.934799999999999</c:v>
                </c:pt>
                <c:pt idx="543">
                  <c:v>10.9368</c:v>
                </c:pt>
                <c:pt idx="544">
                  <c:v>5.8407999999999998</c:v>
                </c:pt>
                <c:pt idx="545">
                  <c:v>4.3806000000000003</c:v>
                </c:pt>
                <c:pt idx="546">
                  <c:v>4.3511999999999897</c:v>
                </c:pt>
                <c:pt idx="547">
                  <c:v>5.5565999999999898</c:v>
                </c:pt>
                <c:pt idx="548">
                  <c:v>7.1147999999999998</c:v>
                </c:pt>
                <c:pt idx="549">
                  <c:v>8.3887999999999998</c:v>
                </c:pt>
                <c:pt idx="550">
                  <c:v>7.7223999999999897</c:v>
                </c:pt>
                <c:pt idx="551">
                  <c:v>7.6635999999999997</c:v>
                </c:pt>
                <c:pt idx="552">
                  <c:v>7.6048</c:v>
                </c:pt>
                <c:pt idx="553">
                  <c:v>6.7619999999999996</c:v>
                </c:pt>
                <c:pt idx="554">
                  <c:v>7.3696000000000002</c:v>
                </c:pt>
                <c:pt idx="555">
                  <c:v>8.7905999999999995</c:v>
                </c:pt>
                <c:pt idx="556">
                  <c:v>9.6921999999999997</c:v>
                </c:pt>
                <c:pt idx="557">
                  <c:v>9.0258000000000003</c:v>
                </c:pt>
                <c:pt idx="558">
                  <c:v>7.9575999999999896</c:v>
                </c:pt>
                <c:pt idx="559">
                  <c:v>8.5945999999999998</c:v>
                </c:pt>
                <c:pt idx="560">
                  <c:v>8.7612000000000005</c:v>
                </c:pt>
                <c:pt idx="561">
                  <c:v>9.4863999999999997</c:v>
                </c:pt>
                <c:pt idx="562">
                  <c:v>9.7804000000000002</c:v>
                </c:pt>
                <c:pt idx="563">
                  <c:v>9.8293999999999997</c:v>
                </c:pt>
                <c:pt idx="564">
                  <c:v>9.4569999999999901</c:v>
                </c:pt>
                <c:pt idx="565">
                  <c:v>8.8102</c:v>
                </c:pt>
                <c:pt idx="566">
                  <c:v>8.673</c:v>
                </c:pt>
                <c:pt idx="567">
                  <c:v>8.7219999999999995</c:v>
                </c:pt>
                <c:pt idx="568">
                  <c:v>8.6044</c:v>
                </c:pt>
                <c:pt idx="569">
                  <c:v>8.2907999999999902</c:v>
                </c:pt>
                <c:pt idx="570">
                  <c:v>7.6537999999999897</c:v>
                </c:pt>
                <c:pt idx="571">
                  <c:v>7.7126000000000001</c:v>
                </c:pt>
                <c:pt idx="572">
                  <c:v>7.2127999999999997</c:v>
                </c:pt>
                <c:pt idx="573">
                  <c:v>5.7623999999999898</c:v>
                </c:pt>
                <c:pt idx="574">
                  <c:v>5.2429999999999897</c:v>
                </c:pt>
                <c:pt idx="575">
                  <c:v>4.7333999999999996</c:v>
                </c:pt>
                <c:pt idx="576">
                  <c:v>4.7333999999999996</c:v>
                </c:pt>
                <c:pt idx="577">
                  <c:v>5.2919999999999998</c:v>
                </c:pt>
                <c:pt idx="578">
                  <c:v>5.39</c:v>
                </c:pt>
                <c:pt idx="579">
                  <c:v>5.3115999999999897</c:v>
                </c:pt>
                <c:pt idx="580">
                  <c:v>5.4683999999999999</c:v>
                </c:pt>
                <c:pt idx="581">
                  <c:v>5.4193999999999898</c:v>
                </c:pt>
                <c:pt idx="582">
                  <c:v>5.1449999999999996</c:v>
                </c:pt>
                <c:pt idx="583">
                  <c:v>5.5173999999999896</c:v>
                </c:pt>
                <c:pt idx="584">
                  <c:v>5.2233999999999998</c:v>
                </c:pt>
                <c:pt idx="585">
                  <c:v>6.6836000000000002</c:v>
                </c:pt>
                <c:pt idx="586">
                  <c:v>9.1042000000000005</c:v>
                </c:pt>
                <c:pt idx="587">
                  <c:v>10.1038</c:v>
                </c:pt>
                <c:pt idx="588">
                  <c:v>9.9763999999999999</c:v>
                </c:pt>
                <c:pt idx="589">
                  <c:v>10.231199999999999</c:v>
                </c:pt>
                <c:pt idx="590">
                  <c:v>9.359</c:v>
                </c:pt>
                <c:pt idx="591">
                  <c:v>7.9575999999999896</c:v>
                </c:pt>
                <c:pt idx="592">
                  <c:v>7.0363999999999898</c:v>
                </c:pt>
                <c:pt idx="593">
                  <c:v>7.5557999999999996</c:v>
                </c:pt>
                <c:pt idx="594">
                  <c:v>9.4569999999999901</c:v>
                </c:pt>
                <c:pt idx="595">
                  <c:v>9.7607999999999997</c:v>
                </c:pt>
                <c:pt idx="596">
                  <c:v>8.4672000000000001</c:v>
                </c:pt>
                <c:pt idx="597">
                  <c:v>7.9281999999999897</c:v>
                </c:pt>
                <c:pt idx="598">
                  <c:v>8.6044</c:v>
                </c:pt>
                <c:pt idx="599">
                  <c:v>8.5554000000000006</c:v>
                </c:pt>
                <c:pt idx="600">
                  <c:v>9.1728000000000005</c:v>
                </c:pt>
                <c:pt idx="601">
                  <c:v>10.8682</c:v>
                </c:pt>
                <c:pt idx="602">
                  <c:v>8.4475999999999996</c:v>
                </c:pt>
                <c:pt idx="603">
                  <c:v>6.9971999999999897</c:v>
                </c:pt>
                <c:pt idx="604">
                  <c:v>8.5749999999999993</c:v>
                </c:pt>
                <c:pt idx="605">
                  <c:v>9.2805999999999997</c:v>
                </c:pt>
                <c:pt idx="606">
                  <c:v>7.1539999999999999</c:v>
                </c:pt>
                <c:pt idx="607">
                  <c:v>6.6836000000000002</c:v>
                </c:pt>
                <c:pt idx="608">
                  <c:v>5.9289999999999896</c:v>
                </c:pt>
                <c:pt idx="609">
                  <c:v>6.5169999999999897</c:v>
                </c:pt>
                <c:pt idx="610">
                  <c:v>7.742</c:v>
                </c:pt>
                <c:pt idx="611">
                  <c:v>6.7325999999999997</c:v>
                </c:pt>
                <c:pt idx="612">
                  <c:v>5.3115999999999897</c:v>
                </c:pt>
                <c:pt idx="613">
                  <c:v>6.6345999999999998</c:v>
                </c:pt>
                <c:pt idx="614">
                  <c:v>6.5758000000000001</c:v>
                </c:pt>
                <c:pt idx="615">
                  <c:v>7.0657999999999896</c:v>
                </c:pt>
                <c:pt idx="616">
                  <c:v>6.6444000000000001</c:v>
                </c:pt>
                <c:pt idx="617">
                  <c:v>5.7526000000000002</c:v>
                </c:pt>
                <c:pt idx="618">
                  <c:v>6.2720000000000002</c:v>
                </c:pt>
                <c:pt idx="619">
                  <c:v>6.7130000000000001</c:v>
                </c:pt>
                <c:pt idx="620">
                  <c:v>8.3691999999999993</c:v>
                </c:pt>
                <c:pt idx="621">
                  <c:v>7.7027999999999999</c:v>
                </c:pt>
                <c:pt idx="622">
                  <c:v>6.2817999999999996</c:v>
                </c:pt>
                <c:pt idx="623">
                  <c:v>6.1053999999999897</c:v>
                </c:pt>
                <c:pt idx="624">
                  <c:v>7.0952000000000002</c:v>
                </c:pt>
                <c:pt idx="625">
                  <c:v>7.8693999999999997</c:v>
                </c:pt>
                <c:pt idx="626">
                  <c:v>8.4279999999999902</c:v>
                </c:pt>
                <c:pt idx="627">
                  <c:v>7.7615999999999996</c:v>
                </c:pt>
                <c:pt idx="628">
                  <c:v>6.8011999999999997</c:v>
                </c:pt>
                <c:pt idx="629">
                  <c:v>6.8599999999999897</c:v>
                </c:pt>
                <c:pt idx="630">
                  <c:v>8.3005999999999993</c:v>
                </c:pt>
                <c:pt idx="631">
                  <c:v>9.4276</c:v>
                </c:pt>
                <c:pt idx="632">
                  <c:v>8.3005999999999993</c:v>
                </c:pt>
                <c:pt idx="633">
                  <c:v>6.7913999999999897</c:v>
                </c:pt>
                <c:pt idx="634">
                  <c:v>6.5758000000000001</c:v>
                </c:pt>
                <c:pt idx="635">
                  <c:v>7.0657999999999896</c:v>
                </c:pt>
                <c:pt idx="636">
                  <c:v>7.7223999999999897</c:v>
                </c:pt>
                <c:pt idx="637">
                  <c:v>7.6537999999999897</c:v>
                </c:pt>
                <c:pt idx="638">
                  <c:v>7.3107999999999898</c:v>
                </c:pt>
                <c:pt idx="639">
                  <c:v>7.2225999999999999</c:v>
                </c:pt>
                <c:pt idx="640">
                  <c:v>7.1539999999999999</c:v>
                </c:pt>
                <c:pt idx="641">
                  <c:v>7.7223999999999897</c:v>
                </c:pt>
                <c:pt idx="642">
                  <c:v>8.2319999999999993</c:v>
                </c:pt>
                <c:pt idx="643">
                  <c:v>8.4573999999999998</c:v>
                </c:pt>
                <c:pt idx="644">
                  <c:v>8.1438000000000006</c:v>
                </c:pt>
                <c:pt idx="645">
                  <c:v>7.9478</c:v>
                </c:pt>
                <c:pt idx="646">
                  <c:v>7.7321999999999997</c:v>
                </c:pt>
                <c:pt idx="647">
                  <c:v>8.0752000000000006</c:v>
                </c:pt>
                <c:pt idx="648">
                  <c:v>8.5749999999999993</c:v>
                </c:pt>
                <c:pt idx="649">
                  <c:v>8.8493999999999993</c:v>
                </c:pt>
                <c:pt idx="650">
                  <c:v>8.9767999999999901</c:v>
                </c:pt>
                <c:pt idx="651">
                  <c:v>8.6631999999999998</c:v>
                </c:pt>
                <c:pt idx="652">
                  <c:v>9.0356000000000005</c:v>
                </c:pt>
                <c:pt idx="653">
                  <c:v>9.1630000000000003</c:v>
                </c:pt>
                <c:pt idx="654">
                  <c:v>9.1139999999999901</c:v>
                </c:pt>
                <c:pt idx="655">
                  <c:v>9.2218</c:v>
                </c:pt>
                <c:pt idx="656">
                  <c:v>8.4868000000000006</c:v>
                </c:pt>
                <c:pt idx="657">
                  <c:v>8.4377999999999993</c:v>
                </c:pt>
                <c:pt idx="658">
                  <c:v>8.9572000000000003</c:v>
                </c:pt>
                <c:pt idx="659">
                  <c:v>8.5161999999999995</c:v>
                </c:pt>
                <c:pt idx="660">
                  <c:v>6.9971999999999897</c:v>
                </c:pt>
                <c:pt idx="661">
                  <c:v>6.7423999999999999</c:v>
                </c:pt>
                <c:pt idx="662">
                  <c:v>7.7223999999999897</c:v>
                </c:pt>
                <c:pt idx="663">
                  <c:v>7.0167999999999999</c:v>
                </c:pt>
                <c:pt idx="664">
                  <c:v>6.0171999999999999</c:v>
                </c:pt>
                <c:pt idx="665">
                  <c:v>5.8701999999999996</c:v>
                </c:pt>
                <c:pt idx="666">
                  <c:v>5.4585999999999997</c:v>
                </c:pt>
                <c:pt idx="667">
                  <c:v>5.0960000000000001</c:v>
                </c:pt>
                <c:pt idx="668">
                  <c:v>6.1739999999999897</c:v>
                </c:pt>
                <c:pt idx="669">
                  <c:v>6.1543999999999999</c:v>
                </c:pt>
                <c:pt idx="670">
                  <c:v>5.5762</c:v>
                </c:pt>
                <c:pt idx="671">
                  <c:v>5.7134</c:v>
                </c:pt>
                <c:pt idx="672">
                  <c:v>5.5565999999999898</c:v>
                </c:pt>
                <c:pt idx="673">
                  <c:v>5.2527999999999997</c:v>
                </c:pt>
                <c:pt idx="674">
                  <c:v>5.5663999999999998</c:v>
                </c:pt>
                <c:pt idx="675">
                  <c:v>6.2523999999999997</c:v>
                </c:pt>
                <c:pt idx="676">
                  <c:v>7.056</c:v>
                </c:pt>
                <c:pt idx="677">
                  <c:v>6.4386000000000001</c:v>
                </c:pt>
                <c:pt idx="678">
                  <c:v>7.9478</c:v>
                </c:pt>
                <c:pt idx="679">
                  <c:v>9.359</c:v>
                </c:pt>
                <c:pt idx="680">
                  <c:v>9.2609999999999992</c:v>
                </c:pt>
                <c:pt idx="681">
                  <c:v>9.6137999999999995</c:v>
                </c:pt>
                <c:pt idx="682">
                  <c:v>8.8788</c:v>
                </c:pt>
                <c:pt idx="683">
                  <c:v>8.3593999999999902</c:v>
                </c:pt>
                <c:pt idx="684">
                  <c:v>8.6435999999999993</c:v>
                </c:pt>
                <c:pt idx="685">
                  <c:v>9.1237999999999992</c:v>
                </c:pt>
                <c:pt idx="686">
                  <c:v>8.7807999999999993</c:v>
                </c:pt>
                <c:pt idx="687">
                  <c:v>8.8689999999999998</c:v>
                </c:pt>
                <c:pt idx="688">
                  <c:v>8.4965999999999902</c:v>
                </c:pt>
                <c:pt idx="689">
                  <c:v>8.2221999999999902</c:v>
                </c:pt>
                <c:pt idx="690">
                  <c:v>8.4770000000000003</c:v>
                </c:pt>
                <c:pt idx="691">
                  <c:v>8.2810000000000006</c:v>
                </c:pt>
                <c:pt idx="692">
                  <c:v>8.1045999999999996</c:v>
                </c:pt>
                <c:pt idx="693">
                  <c:v>9.1042000000000005</c:v>
                </c:pt>
                <c:pt idx="694">
                  <c:v>8.33</c:v>
                </c:pt>
                <c:pt idx="695">
                  <c:v>6.9874000000000001</c:v>
                </c:pt>
                <c:pt idx="696">
                  <c:v>7.1932</c:v>
                </c:pt>
                <c:pt idx="697">
                  <c:v>7.4185999999999996</c:v>
                </c:pt>
                <c:pt idx="698">
                  <c:v>8.1143999999999998</c:v>
                </c:pt>
                <c:pt idx="699">
                  <c:v>7.9085999999999999</c:v>
                </c:pt>
                <c:pt idx="700">
                  <c:v>7.1833999999999998</c:v>
                </c:pt>
                <c:pt idx="701">
                  <c:v>6.8403999999999998</c:v>
                </c:pt>
                <c:pt idx="702">
                  <c:v>6.0171999999999999</c:v>
                </c:pt>
                <c:pt idx="703">
                  <c:v>5.7035999999999998</c:v>
                </c:pt>
                <c:pt idx="704">
                  <c:v>6.5072000000000001</c:v>
                </c:pt>
                <c:pt idx="705">
                  <c:v>7.0069999999999997</c:v>
                </c:pt>
                <c:pt idx="706">
                  <c:v>6.2817999999999996</c:v>
                </c:pt>
                <c:pt idx="707">
                  <c:v>5.5369999999999999</c:v>
                </c:pt>
                <c:pt idx="708">
                  <c:v>5.7134</c:v>
                </c:pt>
                <c:pt idx="709">
                  <c:v>5.9681999999999897</c:v>
                </c:pt>
                <c:pt idx="710">
                  <c:v>6.9383999999999997</c:v>
                </c:pt>
                <c:pt idx="711">
                  <c:v>7.0069999999999997</c:v>
                </c:pt>
                <c:pt idx="712">
                  <c:v>6.9874000000000001</c:v>
                </c:pt>
                <c:pt idx="713">
                  <c:v>6.5072000000000001</c:v>
                </c:pt>
                <c:pt idx="714">
                  <c:v>7.3891999999999998</c:v>
                </c:pt>
                <c:pt idx="715">
                  <c:v>6.7522000000000002</c:v>
                </c:pt>
                <c:pt idx="716">
                  <c:v>7.2715999999999896</c:v>
                </c:pt>
                <c:pt idx="717">
                  <c:v>8.6337999999999901</c:v>
                </c:pt>
                <c:pt idx="718">
                  <c:v>10.9956</c:v>
                </c:pt>
                <c:pt idx="719">
                  <c:v>12.269599999999899</c:v>
                </c:pt>
                <c:pt idx="720">
                  <c:v>10.005799999999899</c:v>
                </c:pt>
                <c:pt idx="721">
                  <c:v>5.5565999999999898</c:v>
                </c:pt>
                <c:pt idx="722">
                  <c:v>3.29279999999999</c:v>
                </c:pt>
                <c:pt idx="723">
                  <c:v>3.4201999999999999</c:v>
                </c:pt>
                <c:pt idx="724">
                  <c:v>6.2523999999999997</c:v>
                </c:pt>
                <c:pt idx="725">
                  <c:v>10.015599999999999</c:v>
                </c:pt>
                <c:pt idx="726">
                  <c:v>11.9168</c:v>
                </c:pt>
                <c:pt idx="727">
                  <c:v>9.9176000000000002</c:v>
                </c:pt>
                <c:pt idx="728">
                  <c:v>7.0853999999999999</c:v>
                </c:pt>
                <c:pt idx="729">
                  <c:v>5.3311999999999999</c:v>
                </c:pt>
                <c:pt idx="730">
                  <c:v>5.2135999999999996</c:v>
                </c:pt>
                <c:pt idx="731">
                  <c:v>6.1053999999999897</c:v>
                </c:pt>
                <c:pt idx="732">
                  <c:v>7.2519999999999998</c:v>
                </c:pt>
                <c:pt idx="733">
                  <c:v>7.7027999999999999</c:v>
                </c:pt>
                <c:pt idx="734">
                  <c:v>7.5459999999999896</c:v>
                </c:pt>
                <c:pt idx="735">
                  <c:v>6.9971999999999897</c:v>
                </c:pt>
                <c:pt idx="736">
                  <c:v>5.4977999999999998</c:v>
                </c:pt>
                <c:pt idx="737">
                  <c:v>5.2919999999999998</c:v>
                </c:pt>
                <c:pt idx="738">
                  <c:v>5.3704000000000001</c:v>
                </c:pt>
                <c:pt idx="739">
                  <c:v>6.1739999999999897</c:v>
                </c:pt>
                <c:pt idx="740">
                  <c:v>6.2033999999999896</c:v>
                </c:pt>
                <c:pt idx="741">
                  <c:v>7.1441999999999997</c:v>
                </c:pt>
                <c:pt idx="742">
                  <c:v>6.1151999999999997</c:v>
                </c:pt>
                <c:pt idx="743">
                  <c:v>6.5072000000000001</c:v>
                </c:pt>
                <c:pt idx="744">
                  <c:v>7.5068000000000001</c:v>
                </c:pt>
                <c:pt idx="745">
                  <c:v>6.8011999999999997</c:v>
                </c:pt>
                <c:pt idx="746">
                  <c:v>6.0465999999999998</c:v>
                </c:pt>
                <c:pt idx="747">
                  <c:v>8.0752000000000006</c:v>
                </c:pt>
                <c:pt idx="748">
                  <c:v>7.7615999999999996</c:v>
                </c:pt>
                <c:pt idx="749">
                  <c:v>6.2720000000000002</c:v>
                </c:pt>
                <c:pt idx="750">
                  <c:v>4.9294000000000002</c:v>
                </c:pt>
                <c:pt idx="751">
                  <c:v>4.3903999999999996</c:v>
                </c:pt>
                <c:pt idx="752">
                  <c:v>5.4487999999999897</c:v>
                </c:pt>
                <c:pt idx="753">
                  <c:v>7.3205999999999998</c:v>
                </c:pt>
                <c:pt idx="754">
                  <c:v>7.5362</c:v>
                </c:pt>
                <c:pt idx="755">
                  <c:v>6.2622</c:v>
                </c:pt>
                <c:pt idx="756">
                  <c:v>4.9196</c:v>
                </c:pt>
                <c:pt idx="757">
                  <c:v>5.5369999999999999</c:v>
                </c:pt>
                <c:pt idx="758">
                  <c:v>7.4382000000000001</c:v>
                </c:pt>
                <c:pt idx="759">
                  <c:v>7.5851999999999897</c:v>
                </c:pt>
                <c:pt idx="760">
                  <c:v>6.3014000000000001</c:v>
                </c:pt>
                <c:pt idx="761">
                  <c:v>6.1837999999999997</c:v>
                </c:pt>
                <c:pt idx="762">
                  <c:v>8.1242000000000001</c:v>
                </c:pt>
                <c:pt idx="763">
                  <c:v>9.4962</c:v>
                </c:pt>
                <c:pt idx="764">
                  <c:v>8.3005999999999993</c:v>
                </c:pt>
                <c:pt idx="765">
                  <c:v>6.9874000000000001</c:v>
                </c:pt>
                <c:pt idx="766">
                  <c:v>6.9188000000000001</c:v>
                </c:pt>
                <c:pt idx="767">
                  <c:v>7.1932</c:v>
                </c:pt>
                <c:pt idx="768">
                  <c:v>7.1735999999999898</c:v>
                </c:pt>
                <c:pt idx="769">
                  <c:v>6.6150000000000002</c:v>
                </c:pt>
                <c:pt idx="770">
                  <c:v>6.0270000000000001</c:v>
                </c:pt>
                <c:pt idx="771">
                  <c:v>6.1837999999999997</c:v>
                </c:pt>
                <c:pt idx="772">
                  <c:v>6.3111999999999897</c:v>
                </c:pt>
                <c:pt idx="773">
                  <c:v>5.6741999999999999</c:v>
                </c:pt>
                <c:pt idx="774">
                  <c:v>5.4782000000000002</c:v>
                </c:pt>
                <c:pt idx="775">
                  <c:v>6.1347999999999896</c:v>
                </c:pt>
                <c:pt idx="776">
                  <c:v>6.7031999999999998</c:v>
                </c:pt>
                <c:pt idx="777">
                  <c:v>5.3213999999999997</c:v>
                </c:pt>
                <c:pt idx="778">
                  <c:v>4.3315999999999999</c:v>
                </c:pt>
                <c:pt idx="779">
                  <c:v>3.577</c:v>
                </c:pt>
                <c:pt idx="780">
                  <c:v>4.3217999999999996</c:v>
                </c:pt>
                <c:pt idx="781">
                  <c:v>4.7039999999999997</c:v>
                </c:pt>
                <c:pt idx="782">
                  <c:v>4.5178000000000003</c:v>
                </c:pt>
                <c:pt idx="783">
                  <c:v>4.5961999999999996</c:v>
                </c:pt>
                <c:pt idx="784">
                  <c:v>4.8019999999999996</c:v>
                </c:pt>
                <c:pt idx="785">
                  <c:v>5.2332000000000001</c:v>
                </c:pt>
                <c:pt idx="786">
                  <c:v>5.2527999999999997</c:v>
                </c:pt>
                <c:pt idx="787">
                  <c:v>3.8024</c:v>
                </c:pt>
                <c:pt idx="788">
                  <c:v>3.3712</c:v>
                </c:pt>
                <c:pt idx="789">
                  <c:v>4.5472000000000001</c:v>
                </c:pt>
                <c:pt idx="790">
                  <c:v>7.9281999999999897</c:v>
                </c:pt>
                <c:pt idx="791">
                  <c:v>8.4377999999999993</c:v>
                </c:pt>
                <c:pt idx="792">
                  <c:v>7.5851999999999897</c:v>
                </c:pt>
                <c:pt idx="793">
                  <c:v>5.8995999999999897</c:v>
                </c:pt>
                <c:pt idx="794">
                  <c:v>1.9207999999999901</c:v>
                </c:pt>
                <c:pt idx="795">
                  <c:v>-0.72519999999999996</c:v>
                </c:pt>
                <c:pt idx="796">
                  <c:v>1.7835999999999901</c:v>
                </c:pt>
                <c:pt idx="797">
                  <c:v>2.5087999999999999</c:v>
                </c:pt>
                <c:pt idx="798">
                  <c:v>2.2050000000000001</c:v>
                </c:pt>
                <c:pt idx="799">
                  <c:v>2.2246000000000001</c:v>
                </c:pt>
                <c:pt idx="800">
                  <c:v>2.9106000000000001</c:v>
                </c:pt>
                <c:pt idx="801">
                  <c:v>3.8513999999999999</c:v>
                </c:pt>
                <c:pt idx="802">
                  <c:v>4.4589999999999996</c:v>
                </c:pt>
                <c:pt idx="803">
                  <c:v>4.6844000000000001</c:v>
                </c:pt>
                <c:pt idx="804">
                  <c:v>4.9294000000000002</c:v>
                </c:pt>
                <c:pt idx="805">
                  <c:v>4.7725999999999997</c:v>
                </c:pt>
                <c:pt idx="806">
                  <c:v>4.4981999999999998</c:v>
                </c:pt>
                <c:pt idx="807">
                  <c:v>4.5766</c:v>
                </c:pt>
                <c:pt idx="808">
                  <c:v>4.4394</c:v>
                </c:pt>
                <c:pt idx="809">
                  <c:v>4.1356000000000002</c:v>
                </c:pt>
                <c:pt idx="810">
                  <c:v>4.3315999999999999</c:v>
                </c:pt>
                <c:pt idx="811">
                  <c:v>5.0861999999999998</c:v>
                </c:pt>
                <c:pt idx="812">
                  <c:v>6.2817999999999996</c:v>
                </c:pt>
                <c:pt idx="813">
                  <c:v>7.1343999999999896</c:v>
                </c:pt>
                <c:pt idx="814">
                  <c:v>7.3597999999999999</c:v>
                </c:pt>
                <c:pt idx="815">
                  <c:v>7.3107999999999898</c:v>
                </c:pt>
                <c:pt idx="816">
                  <c:v>7.0755999999999997</c:v>
                </c:pt>
                <c:pt idx="817">
                  <c:v>7.3107999999999898</c:v>
                </c:pt>
                <c:pt idx="818">
                  <c:v>7.3107999999999898</c:v>
                </c:pt>
                <c:pt idx="819">
                  <c:v>7.3696000000000002</c:v>
                </c:pt>
                <c:pt idx="820">
                  <c:v>7.3401999999999896</c:v>
                </c:pt>
                <c:pt idx="821">
                  <c:v>7.2324000000000002</c:v>
                </c:pt>
                <c:pt idx="822">
                  <c:v>7.2225999999999999</c:v>
                </c:pt>
                <c:pt idx="823">
                  <c:v>7.5949999999999998</c:v>
                </c:pt>
                <c:pt idx="824">
                  <c:v>8.3005999999999993</c:v>
                </c:pt>
                <c:pt idx="825">
                  <c:v>9.1042000000000005</c:v>
                </c:pt>
                <c:pt idx="826">
                  <c:v>9.4962</c:v>
                </c:pt>
                <c:pt idx="827">
                  <c:v>9.5746000000000002</c:v>
                </c:pt>
                <c:pt idx="828">
                  <c:v>9.7411999999999992</c:v>
                </c:pt>
                <c:pt idx="829">
                  <c:v>9.93719999999999</c:v>
                </c:pt>
                <c:pt idx="830">
                  <c:v>10.084199999999999</c:v>
                </c:pt>
                <c:pt idx="831">
                  <c:v>10.348799999999899</c:v>
                </c:pt>
                <c:pt idx="832">
                  <c:v>10.5154</c:v>
                </c:pt>
                <c:pt idx="833">
                  <c:v>10.162599999999999</c:v>
                </c:pt>
                <c:pt idx="834">
                  <c:v>9.6334</c:v>
                </c:pt>
                <c:pt idx="835">
                  <c:v>9.9077999999999999</c:v>
                </c:pt>
                <c:pt idx="836">
                  <c:v>9.3393999999999995</c:v>
                </c:pt>
                <c:pt idx="837">
                  <c:v>8.0654000000000003</c:v>
                </c:pt>
                <c:pt idx="838">
                  <c:v>8.3593999999999902</c:v>
                </c:pt>
                <c:pt idx="839">
                  <c:v>8.8298000000000005</c:v>
                </c:pt>
                <c:pt idx="840">
                  <c:v>9.0551999999999992</c:v>
                </c:pt>
                <c:pt idx="841">
                  <c:v>9.3002000000000002</c:v>
                </c:pt>
                <c:pt idx="842">
                  <c:v>9.6627999999999901</c:v>
                </c:pt>
                <c:pt idx="843">
                  <c:v>9.5941999999999901</c:v>
                </c:pt>
                <c:pt idx="844">
                  <c:v>9.0944000000000003</c:v>
                </c:pt>
                <c:pt idx="845">
                  <c:v>8.7709999999999901</c:v>
                </c:pt>
                <c:pt idx="846">
                  <c:v>8.7317999999999998</c:v>
                </c:pt>
                <c:pt idx="847">
                  <c:v>8.7905999999999995</c:v>
                </c:pt>
                <c:pt idx="848">
                  <c:v>8.673</c:v>
                </c:pt>
                <c:pt idx="849">
                  <c:v>9.1335999999999995</c:v>
                </c:pt>
                <c:pt idx="850">
                  <c:v>9.1825999999999901</c:v>
                </c:pt>
                <c:pt idx="851">
                  <c:v>9.0649999999999995</c:v>
                </c:pt>
                <c:pt idx="852">
                  <c:v>9.2511999999999901</c:v>
                </c:pt>
                <c:pt idx="853">
                  <c:v>9.4276</c:v>
                </c:pt>
                <c:pt idx="854">
                  <c:v>9.5158000000000005</c:v>
                </c:pt>
                <c:pt idx="855">
                  <c:v>9.5648</c:v>
                </c:pt>
                <c:pt idx="856">
                  <c:v>9.3688000000000002</c:v>
                </c:pt>
                <c:pt idx="857">
                  <c:v>9.6823999999999995</c:v>
                </c:pt>
                <c:pt idx="858">
                  <c:v>9.359</c:v>
                </c:pt>
                <c:pt idx="859">
                  <c:v>8.8003999999999998</c:v>
                </c:pt>
                <c:pt idx="860">
                  <c:v>9.2609999999999992</c:v>
                </c:pt>
                <c:pt idx="861">
                  <c:v>9.3688000000000002</c:v>
                </c:pt>
                <c:pt idx="862">
                  <c:v>9.5060000000000002</c:v>
                </c:pt>
                <c:pt idx="863">
                  <c:v>9.2805999999999997</c:v>
                </c:pt>
                <c:pt idx="864">
                  <c:v>9.31</c:v>
                </c:pt>
                <c:pt idx="865">
                  <c:v>9.5549999999999997</c:v>
                </c:pt>
                <c:pt idx="866">
                  <c:v>9.6823999999999995</c:v>
                </c:pt>
                <c:pt idx="867">
                  <c:v>9.9567999999999994</c:v>
                </c:pt>
                <c:pt idx="868">
                  <c:v>10.025399999999999</c:v>
                </c:pt>
                <c:pt idx="869">
                  <c:v>9.5549999999999997</c:v>
                </c:pt>
                <c:pt idx="870">
                  <c:v>9.5255999999999901</c:v>
                </c:pt>
                <c:pt idx="871">
                  <c:v>8.8886000000000003</c:v>
                </c:pt>
                <c:pt idx="872">
                  <c:v>8.4672000000000001</c:v>
                </c:pt>
                <c:pt idx="873">
                  <c:v>8.2417999999999996</c:v>
                </c:pt>
                <c:pt idx="874">
                  <c:v>8.4084000000000003</c:v>
                </c:pt>
                <c:pt idx="875">
                  <c:v>8.6926000000000005</c:v>
                </c:pt>
                <c:pt idx="876">
                  <c:v>8.8591999999999995</c:v>
                </c:pt>
                <c:pt idx="877">
                  <c:v>8.9375999999999998</c:v>
                </c:pt>
                <c:pt idx="878">
                  <c:v>9.702</c:v>
                </c:pt>
                <c:pt idx="879">
                  <c:v>10.427199999999999</c:v>
                </c:pt>
                <c:pt idx="880">
                  <c:v>9.5844000000000005</c:v>
                </c:pt>
                <c:pt idx="881">
                  <c:v>9.3393999999999995</c:v>
                </c:pt>
                <c:pt idx="882">
                  <c:v>9.2805999999999997</c:v>
                </c:pt>
                <c:pt idx="883">
                  <c:v>9.1139999999999901</c:v>
                </c:pt>
                <c:pt idx="884">
                  <c:v>9.0356000000000005</c:v>
                </c:pt>
                <c:pt idx="885">
                  <c:v>9.1532</c:v>
                </c:pt>
                <c:pt idx="886">
                  <c:v>9.4079999999999995</c:v>
                </c:pt>
                <c:pt idx="887">
                  <c:v>9.5255999999999901</c:v>
                </c:pt>
                <c:pt idx="888">
                  <c:v>9.3688000000000002</c:v>
                </c:pt>
                <c:pt idx="889">
                  <c:v>8.9963999999999995</c:v>
                </c:pt>
                <c:pt idx="890">
                  <c:v>8.6631999999999998</c:v>
                </c:pt>
                <c:pt idx="891">
                  <c:v>8.7807999999999993</c:v>
                </c:pt>
                <c:pt idx="892">
                  <c:v>8.5651999999999902</c:v>
                </c:pt>
                <c:pt idx="893">
                  <c:v>8.5161999999999995</c:v>
                </c:pt>
                <c:pt idx="894">
                  <c:v>8.5456000000000003</c:v>
                </c:pt>
                <c:pt idx="895">
                  <c:v>8.5358000000000001</c:v>
                </c:pt>
                <c:pt idx="896">
                  <c:v>8.5651999999999902</c:v>
                </c:pt>
                <c:pt idx="897">
                  <c:v>8.6337999999999901</c:v>
                </c:pt>
                <c:pt idx="898">
                  <c:v>8.8003999999999998</c:v>
                </c:pt>
                <c:pt idx="899">
                  <c:v>8.7709999999999901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77-4144-8238-DA5A4064D7B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'[Deadlift Markus.csv]Deadlift Markus'!$D$1:$D$900</c:f>
              <c:numCache>
                <c:formatCode>General</c:formatCode>
                <c:ptCount val="900"/>
                <c:pt idx="0">
                  <c:v>5.6545999999999896</c:v>
                </c:pt>
                <c:pt idx="1">
                  <c:v>5.6349999999999998</c:v>
                </c:pt>
                <c:pt idx="2">
                  <c:v>5.4683999999999999</c:v>
                </c:pt>
                <c:pt idx="3">
                  <c:v>5.4291999999999998</c:v>
                </c:pt>
                <c:pt idx="4">
                  <c:v>5.4291999999999998</c:v>
                </c:pt>
                <c:pt idx="5">
                  <c:v>5.6545999999999896</c:v>
                </c:pt>
                <c:pt idx="6">
                  <c:v>5.782</c:v>
                </c:pt>
                <c:pt idx="7">
                  <c:v>5.7427999999999999</c:v>
                </c:pt>
                <c:pt idx="8">
                  <c:v>5.6448</c:v>
                </c:pt>
                <c:pt idx="9">
                  <c:v>5.3801999999999897</c:v>
                </c:pt>
                <c:pt idx="10">
                  <c:v>5.5565999999999898</c:v>
                </c:pt>
                <c:pt idx="11">
                  <c:v>5.6741999999999999</c:v>
                </c:pt>
                <c:pt idx="12">
                  <c:v>5.8701999999999996</c:v>
                </c:pt>
                <c:pt idx="13">
                  <c:v>5.8603999999999896</c:v>
                </c:pt>
                <c:pt idx="14">
                  <c:v>6.2523999999999997</c:v>
                </c:pt>
                <c:pt idx="15">
                  <c:v>5.9681999999999897</c:v>
                </c:pt>
                <c:pt idx="16">
                  <c:v>6.0465999999999998</c:v>
                </c:pt>
                <c:pt idx="17">
                  <c:v>6.1837999999999997</c:v>
                </c:pt>
                <c:pt idx="18">
                  <c:v>5.88</c:v>
                </c:pt>
                <c:pt idx="19">
                  <c:v>5.6448</c:v>
                </c:pt>
                <c:pt idx="20">
                  <c:v>6.0171999999999999</c:v>
                </c:pt>
                <c:pt idx="21">
                  <c:v>6.2817999999999996</c:v>
                </c:pt>
                <c:pt idx="22">
                  <c:v>6.0661999999999896</c:v>
                </c:pt>
                <c:pt idx="23">
                  <c:v>5.8407999999999998</c:v>
                </c:pt>
                <c:pt idx="24">
                  <c:v>5.88</c:v>
                </c:pt>
                <c:pt idx="25">
                  <c:v>6.0956000000000001</c:v>
                </c:pt>
                <c:pt idx="26">
                  <c:v>6.0956000000000001</c:v>
                </c:pt>
                <c:pt idx="27">
                  <c:v>5.9289999999999896</c:v>
                </c:pt>
                <c:pt idx="28">
                  <c:v>5.7917999999999896</c:v>
                </c:pt>
                <c:pt idx="29">
                  <c:v>5.9878</c:v>
                </c:pt>
                <c:pt idx="30">
                  <c:v>6.0564</c:v>
                </c:pt>
                <c:pt idx="31">
                  <c:v>6.0367999999999897</c:v>
                </c:pt>
                <c:pt idx="32">
                  <c:v>6.2328000000000001</c:v>
                </c:pt>
                <c:pt idx="33">
                  <c:v>5.4585999999999997</c:v>
                </c:pt>
                <c:pt idx="34">
                  <c:v>5.0763999999999996</c:v>
                </c:pt>
                <c:pt idx="35">
                  <c:v>5.9878</c:v>
                </c:pt>
                <c:pt idx="36">
                  <c:v>6.1347999999999896</c:v>
                </c:pt>
                <c:pt idx="37">
                  <c:v>5.7526000000000002</c:v>
                </c:pt>
                <c:pt idx="38">
                  <c:v>5.7035999999999998</c:v>
                </c:pt>
                <c:pt idx="39">
                  <c:v>5.7035999999999998</c:v>
                </c:pt>
                <c:pt idx="40">
                  <c:v>5.7134</c:v>
                </c:pt>
                <c:pt idx="41">
                  <c:v>5.6741999999999999</c:v>
                </c:pt>
                <c:pt idx="42">
                  <c:v>5.6741999999999999</c:v>
                </c:pt>
                <c:pt idx="43">
                  <c:v>5.7917999999999896</c:v>
                </c:pt>
                <c:pt idx="44">
                  <c:v>5.7329999999999997</c:v>
                </c:pt>
                <c:pt idx="45">
                  <c:v>5.6349999999999998</c:v>
                </c:pt>
                <c:pt idx="46">
                  <c:v>5.6154000000000002</c:v>
                </c:pt>
                <c:pt idx="47">
                  <c:v>5.6840000000000002</c:v>
                </c:pt>
                <c:pt idx="48">
                  <c:v>5.8212000000000002</c:v>
                </c:pt>
                <c:pt idx="49">
                  <c:v>5.6643999999999997</c:v>
                </c:pt>
                <c:pt idx="50">
                  <c:v>5.7134</c:v>
                </c:pt>
                <c:pt idx="51">
                  <c:v>5.8113999999999999</c:v>
                </c:pt>
                <c:pt idx="52">
                  <c:v>5.8212000000000002</c:v>
                </c:pt>
                <c:pt idx="53">
                  <c:v>5.88</c:v>
                </c:pt>
                <c:pt idx="54">
                  <c:v>5.7035999999999998</c:v>
                </c:pt>
                <c:pt idx="55">
                  <c:v>6.0661999999999896</c:v>
                </c:pt>
                <c:pt idx="56">
                  <c:v>5.782</c:v>
                </c:pt>
                <c:pt idx="57">
                  <c:v>5.4977999999999998</c:v>
                </c:pt>
                <c:pt idx="58">
                  <c:v>5.4683999999999999</c:v>
                </c:pt>
                <c:pt idx="59">
                  <c:v>5.8506</c:v>
                </c:pt>
                <c:pt idx="60">
                  <c:v>6.0367999999999897</c:v>
                </c:pt>
                <c:pt idx="61">
                  <c:v>5.9093999999999998</c:v>
                </c:pt>
                <c:pt idx="62">
                  <c:v>5.5859999999999896</c:v>
                </c:pt>
                <c:pt idx="63">
                  <c:v>5.2724000000000002</c:v>
                </c:pt>
                <c:pt idx="64">
                  <c:v>5.1449999999999996</c:v>
                </c:pt>
                <c:pt idx="65">
                  <c:v>5.0763999999999996</c:v>
                </c:pt>
                <c:pt idx="66">
                  <c:v>5.3311999999999999</c:v>
                </c:pt>
                <c:pt idx="67">
                  <c:v>5.6349999999999998</c:v>
                </c:pt>
                <c:pt idx="68">
                  <c:v>5.6741999999999999</c:v>
                </c:pt>
                <c:pt idx="69">
                  <c:v>5.5762</c:v>
                </c:pt>
                <c:pt idx="70">
                  <c:v>5.2821999999999996</c:v>
                </c:pt>
                <c:pt idx="71">
                  <c:v>5.0175999999999998</c:v>
                </c:pt>
                <c:pt idx="72">
                  <c:v>5.0274000000000001</c:v>
                </c:pt>
                <c:pt idx="73">
                  <c:v>5.2724000000000002</c:v>
                </c:pt>
                <c:pt idx="74">
                  <c:v>5.2724000000000002</c:v>
                </c:pt>
                <c:pt idx="75">
                  <c:v>5.3213999999999997</c:v>
                </c:pt>
                <c:pt idx="76">
                  <c:v>4.8999999999999897</c:v>
                </c:pt>
                <c:pt idx="77">
                  <c:v>5.1449999999999996</c:v>
                </c:pt>
                <c:pt idx="78">
                  <c:v>5.0960000000000001</c:v>
                </c:pt>
                <c:pt idx="79">
                  <c:v>5.0763999999999996</c:v>
                </c:pt>
                <c:pt idx="80">
                  <c:v>4.9196</c:v>
                </c:pt>
                <c:pt idx="81">
                  <c:v>4.9097999999999997</c:v>
                </c:pt>
                <c:pt idx="82">
                  <c:v>4.7039999999999997</c:v>
                </c:pt>
                <c:pt idx="83">
                  <c:v>4.3806000000000003</c:v>
                </c:pt>
                <c:pt idx="84">
                  <c:v>4.1748000000000003</c:v>
                </c:pt>
                <c:pt idx="85">
                  <c:v>4.2531999999999996</c:v>
                </c:pt>
                <c:pt idx="86">
                  <c:v>4.5472000000000001</c:v>
                </c:pt>
                <c:pt idx="87">
                  <c:v>4.7333999999999996</c:v>
                </c:pt>
                <c:pt idx="88">
                  <c:v>4.7627999999999897</c:v>
                </c:pt>
                <c:pt idx="89">
                  <c:v>4.3120000000000003</c:v>
                </c:pt>
                <c:pt idx="90">
                  <c:v>3.58679999999999</c:v>
                </c:pt>
                <c:pt idx="91">
                  <c:v>2.9889999999999999</c:v>
                </c:pt>
                <c:pt idx="92">
                  <c:v>2.5577999999999999</c:v>
                </c:pt>
                <c:pt idx="93">
                  <c:v>2.3912</c:v>
                </c:pt>
                <c:pt idx="94">
                  <c:v>2.2246000000000001</c:v>
                </c:pt>
                <c:pt idx="95">
                  <c:v>1.9501999999999999</c:v>
                </c:pt>
                <c:pt idx="96">
                  <c:v>1.5582</c:v>
                </c:pt>
                <c:pt idx="97">
                  <c:v>1.2347999999999999</c:v>
                </c:pt>
                <c:pt idx="98">
                  <c:v>0.53900000000000003</c:v>
                </c:pt>
                <c:pt idx="99">
                  <c:v>0.1666</c:v>
                </c:pt>
                <c:pt idx="100">
                  <c:v>0</c:v>
                </c:pt>
                <c:pt idx="101">
                  <c:v>-9.7999999999999997E-3</c:v>
                </c:pt>
                <c:pt idx="102">
                  <c:v>-9.7999999999999997E-3</c:v>
                </c:pt>
                <c:pt idx="103">
                  <c:v>-0.66639999999999999</c:v>
                </c:pt>
                <c:pt idx="104">
                  <c:v>-1.274</c:v>
                </c:pt>
                <c:pt idx="105">
                  <c:v>-1.4993999999999901</c:v>
                </c:pt>
                <c:pt idx="106">
                  <c:v>-1.4993999999999901</c:v>
                </c:pt>
                <c:pt idx="107">
                  <c:v>-1.9796</c:v>
                </c:pt>
                <c:pt idx="108">
                  <c:v>-2.9007999999999998</c:v>
                </c:pt>
                <c:pt idx="109">
                  <c:v>-3.58679999999999</c:v>
                </c:pt>
                <c:pt idx="110">
                  <c:v>-3.8415999999999899</c:v>
                </c:pt>
                <c:pt idx="111">
                  <c:v>-3.9592000000000001</c:v>
                </c:pt>
                <c:pt idx="112">
                  <c:v>-4.1551999999999998</c:v>
                </c:pt>
                <c:pt idx="113">
                  <c:v>-4.3708</c:v>
                </c:pt>
                <c:pt idx="114">
                  <c:v>-4.4589999999999996</c:v>
                </c:pt>
                <c:pt idx="115">
                  <c:v>-4.2923999999999998</c:v>
                </c:pt>
                <c:pt idx="116">
                  <c:v>-3.9689999999999999</c:v>
                </c:pt>
                <c:pt idx="117">
                  <c:v>-4.3903999999999996</c:v>
                </c:pt>
                <c:pt idx="118">
                  <c:v>-5.2625999999999999</c:v>
                </c:pt>
                <c:pt idx="119">
                  <c:v>-5.7623999999999898</c:v>
                </c:pt>
                <c:pt idx="120">
                  <c:v>-6.2229999999999999</c:v>
                </c:pt>
                <c:pt idx="121">
                  <c:v>-5.5271999999999997</c:v>
                </c:pt>
                <c:pt idx="122">
                  <c:v>-4.6745999999999999</c:v>
                </c:pt>
                <c:pt idx="123">
                  <c:v>-4.9588000000000001</c:v>
                </c:pt>
                <c:pt idx="124">
                  <c:v>-5.0666000000000002</c:v>
                </c:pt>
                <c:pt idx="125">
                  <c:v>-5.3311999999999999</c:v>
                </c:pt>
                <c:pt idx="126">
                  <c:v>-5.5565999999999898</c:v>
                </c:pt>
                <c:pt idx="127">
                  <c:v>-5.5076000000000001</c:v>
                </c:pt>
                <c:pt idx="128">
                  <c:v>-5.6545999999999896</c:v>
                </c:pt>
                <c:pt idx="129">
                  <c:v>-5.88</c:v>
                </c:pt>
                <c:pt idx="130">
                  <c:v>-5.6840000000000002</c:v>
                </c:pt>
                <c:pt idx="131">
                  <c:v>-5.4096000000000002</c:v>
                </c:pt>
                <c:pt idx="132">
                  <c:v>-5.6154000000000002</c:v>
                </c:pt>
                <c:pt idx="133">
                  <c:v>-5.9681999999999897</c:v>
                </c:pt>
                <c:pt idx="134">
                  <c:v>-6.2229999999999999</c:v>
                </c:pt>
                <c:pt idx="135">
                  <c:v>-6.0171999999999999</c:v>
                </c:pt>
                <c:pt idx="136">
                  <c:v>-6.3503999999999996</c:v>
                </c:pt>
                <c:pt idx="137">
                  <c:v>-7.0952000000000002</c:v>
                </c:pt>
                <c:pt idx="138">
                  <c:v>-7.4087999999999896</c:v>
                </c:pt>
                <c:pt idx="139">
                  <c:v>-7.35</c:v>
                </c:pt>
                <c:pt idx="140">
                  <c:v>-6.7130000000000001</c:v>
                </c:pt>
                <c:pt idx="141">
                  <c:v>-5.9681999999999897</c:v>
                </c:pt>
                <c:pt idx="142">
                  <c:v>-6.5561999999999996</c:v>
                </c:pt>
                <c:pt idx="143">
                  <c:v>-6.8894000000000002</c:v>
                </c:pt>
                <c:pt idx="144">
                  <c:v>-7.2519999999999998</c:v>
                </c:pt>
                <c:pt idx="145">
                  <c:v>-6.9089999999999998</c:v>
                </c:pt>
                <c:pt idx="146">
                  <c:v>-5.9681999999999897</c:v>
                </c:pt>
                <c:pt idx="147">
                  <c:v>-6.1445999999999996</c:v>
                </c:pt>
                <c:pt idx="148">
                  <c:v>-6.3503999999999996</c:v>
                </c:pt>
                <c:pt idx="149">
                  <c:v>-6.7325999999999997</c:v>
                </c:pt>
                <c:pt idx="150">
                  <c:v>-6.3209999999999997</c:v>
                </c:pt>
                <c:pt idx="151">
                  <c:v>-6.1445999999999996</c:v>
                </c:pt>
                <c:pt idx="152">
                  <c:v>-7.4871999999999996</c:v>
                </c:pt>
                <c:pt idx="153">
                  <c:v>-8.2319999999999993</c:v>
                </c:pt>
                <c:pt idx="154">
                  <c:v>-6.3308</c:v>
                </c:pt>
                <c:pt idx="155">
                  <c:v>-4.7236000000000002</c:v>
                </c:pt>
                <c:pt idx="156">
                  <c:v>-7.0461999999999998</c:v>
                </c:pt>
                <c:pt idx="157">
                  <c:v>-8.7612000000000005</c:v>
                </c:pt>
                <c:pt idx="158">
                  <c:v>-8.5651999999999902</c:v>
                </c:pt>
                <c:pt idx="159">
                  <c:v>-8.5358000000000001</c:v>
                </c:pt>
                <c:pt idx="160">
                  <c:v>-9.2904</c:v>
                </c:pt>
                <c:pt idx="161">
                  <c:v>-9.3883999999999901</c:v>
                </c:pt>
                <c:pt idx="162">
                  <c:v>-9.3197999999999901</c:v>
                </c:pt>
                <c:pt idx="163">
                  <c:v>-9.2707999999999995</c:v>
                </c:pt>
                <c:pt idx="164">
                  <c:v>-7.4871999999999996</c:v>
                </c:pt>
                <c:pt idx="165">
                  <c:v>-6.7816000000000001</c:v>
                </c:pt>
                <c:pt idx="166">
                  <c:v>-7.3304</c:v>
                </c:pt>
                <c:pt idx="167">
                  <c:v>-8.3201999999999998</c:v>
                </c:pt>
                <c:pt idx="168">
                  <c:v>-7.5557999999999996</c:v>
                </c:pt>
                <c:pt idx="169">
                  <c:v>-7.6341999999999999</c:v>
                </c:pt>
                <c:pt idx="170">
                  <c:v>-7.5557999999999996</c:v>
                </c:pt>
                <c:pt idx="171">
                  <c:v>-8.5456000000000003</c:v>
                </c:pt>
                <c:pt idx="172">
                  <c:v>-8.4868000000000006</c:v>
                </c:pt>
                <c:pt idx="173">
                  <c:v>-6.5855999999999897</c:v>
                </c:pt>
                <c:pt idx="174">
                  <c:v>-6.2328000000000001</c:v>
                </c:pt>
                <c:pt idx="175">
                  <c:v>-6.9481999999999999</c:v>
                </c:pt>
                <c:pt idx="176">
                  <c:v>-7.8203999999999896</c:v>
                </c:pt>
                <c:pt idx="177">
                  <c:v>-8.2221999999999902</c:v>
                </c:pt>
                <c:pt idx="178">
                  <c:v>-7.7615999999999996</c:v>
                </c:pt>
                <c:pt idx="179">
                  <c:v>-5.9878</c:v>
                </c:pt>
                <c:pt idx="180">
                  <c:v>-5.3018000000000001</c:v>
                </c:pt>
                <c:pt idx="181">
                  <c:v>-6.7130000000000001</c:v>
                </c:pt>
                <c:pt idx="182">
                  <c:v>-7.3010000000000002</c:v>
                </c:pt>
                <c:pt idx="183">
                  <c:v>-6.2328000000000001</c:v>
                </c:pt>
                <c:pt idx="184">
                  <c:v>-5.0175999999999998</c:v>
                </c:pt>
                <c:pt idx="185">
                  <c:v>-5.5271999999999997</c:v>
                </c:pt>
                <c:pt idx="186">
                  <c:v>-5.0077999999999996</c:v>
                </c:pt>
                <c:pt idx="187">
                  <c:v>-4.6941999999999897</c:v>
                </c:pt>
                <c:pt idx="188">
                  <c:v>-3.9101999999999899</c:v>
                </c:pt>
                <c:pt idx="189">
                  <c:v>-4.1943999999999999</c:v>
                </c:pt>
                <c:pt idx="190">
                  <c:v>-4.165</c:v>
                </c:pt>
                <c:pt idx="191">
                  <c:v>-3.7043999999999899</c:v>
                </c:pt>
                <c:pt idx="192">
                  <c:v>-2.5381999999999998</c:v>
                </c:pt>
                <c:pt idx="193">
                  <c:v>-0.99959999999999904</c:v>
                </c:pt>
                <c:pt idx="194">
                  <c:v>-0.1764</c:v>
                </c:pt>
                <c:pt idx="195">
                  <c:v>-0.92120000000000002</c:v>
                </c:pt>
                <c:pt idx="196">
                  <c:v>-1.0289999999999999</c:v>
                </c:pt>
                <c:pt idx="197">
                  <c:v>-0.98980000000000001</c:v>
                </c:pt>
                <c:pt idx="198">
                  <c:v>-0.10779999999999899</c:v>
                </c:pt>
                <c:pt idx="199">
                  <c:v>0.49</c:v>
                </c:pt>
                <c:pt idx="200">
                  <c:v>0.2646</c:v>
                </c:pt>
                <c:pt idx="201">
                  <c:v>0.21559999999999899</c:v>
                </c:pt>
                <c:pt idx="202">
                  <c:v>0.75459999999999905</c:v>
                </c:pt>
                <c:pt idx="203">
                  <c:v>1.5875999999999999</c:v>
                </c:pt>
                <c:pt idx="204">
                  <c:v>2.4401999999999999</c:v>
                </c:pt>
                <c:pt idx="205">
                  <c:v>1.7052</c:v>
                </c:pt>
                <c:pt idx="206">
                  <c:v>0.7056</c:v>
                </c:pt>
                <c:pt idx="207">
                  <c:v>-3.9199999999999999E-2</c:v>
                </c:pt>
                <c:pt idx="208">
                  <c:v>1.0975999999999999</c:v>
                </c:pt>
                <c:pt idx="209">
                  <c:v>0.36259999999999998</c:v>
                </c:pt>
                <c:pt idx="210">
                  <c:v>2.0089999999999999</c:v>
                </c:pt>
                <c:pt idx="211">
                  <c:v>2.0286</c:v>
                </c:pt>
                <c:pt idx="212">
                  <c:v>1.7933999999999899</c:v>
                </c:pt>
                <c:pt idx="213">
                  <c:v>0.89179999999999904</c:v>
                </c:pt>
                <c:pt idx="214">
                  <c:v>1.6856</c:v>
                </c:pt>
                <c:pt idx="215">
                  <c:v>0.441</c:v>
                </c:pt>
                <c:pt idx="216">
                  <c:v>-9.8000000000000004E-2</c:v>
                </c:pt>
                <c:pt idx="217">
                  <c:v>-0.27439999999999998</c:v>
                </c:pt>
                <c:pt idx="218">
                  <c:v>-1.421</c:v>
                </c:pt>
                <c:pt idx="219">
                  <c:v>-2.1461999999999999</c:v>
                </c:pt>
                <c:pt idx="220">
                  <c:v>-1.9893999999999901</c:v>
                </c:pt>
                <c:pt idx="221">
                  <c:v>-1.2249999999999901</c:v>
                </c:pt>
                <c:pt idx="222">
                  <c:v>-2.1168</c:v>
                </c:pt>
                <c:pt idx="223">
                  <c:v>-3.2143999999999999</c:v>
                </c:pt>
                <c:pt idx="224">
                  <c:v>-4.2728000000000002</c:v>
                </c:pt>
                <c:pt idx="225">
                  <c:v>-5.1352000000000002</c:v>
                </c:pt>
                <c:pt idx="226">
                  <c:v>-5.5076000000000001</c:v>
                </c:pt>
                <c:pt idx="227">
                  <c:v>-5.9584000000000001</c:v>
                </c:pt>
                <c:pt idx="228">
                  <c:v>-6.0073999999999996</c:v>
                </c:pt>
                <c:pt idx="229">
                  <c:v>-6.7522000000000002</c:v>
                </c:pt>
                <c:pt idx="230">
                  <c:v>-7.9870000000000001</c:v>
                </c:pt>
                <c:pt idx="231">
                  <c:v>-6.7522000000000002</c:v>
                </c:pt>
                <c:pt idx="232">
                  <c:v>-8.673</c:v>
                </c:pt>
                <c:pt idx="233">
                  <c:v>-8.6337999999999901</c:v>
                </c:pt>
                <c:pt idx="234">
                  <c:v>-5.1155999999999997</c:v>
                </c:pt>
                <c:pt idx="235">
                  <c:v>-6.8795999999999999</c:v>
                </c:pt>
                <c:pt idx="236">
                  <c:v>-9.3295999999999992</c:v>
                </c:pt>
                <c:pt idx="237">
                  <c:v>-10.0352</c:v>
                </c:pt>
                <c:pt idx="238">
                  <c:v>-9.702</c:v>
                </c:pt>
                <c:pt idx="239">
                  <c:v>-9.4177999999999997</c:v>
                </c:pt>
                <c:pt idx="240">
                  <c:v>-7.8889999999999896</c:v>
                </c:pt>
                <c:pt idx="241">
                  <c:v>-7.5459999999999896</c:v>
                </c:pt>
                <c:pt idx="242">
                  <c:v>-10.005799999999899</c:v>
                </c:pt>
                <c:pt idx="243">
                  <c:v>-9.1630000000000003</c:v>
                </c:pt>
                <c:pt idx="244">
                  <c:v>-9.7313999999999901</c:v>
                </c:pt>
                <c:pt idx="245">
                  <c:v>-11.2503999999999</c:v>
                </c:pt>
                <c:pt idx="246">
                  <c:v>-10.9759999999999</c:v>
                </c:pt>
                <c:pt idx="247">
                  <c:v>-7.7615999999999996</c:v>
                </c:pt>
                <c:pt idx="248">
                  <c:v>-6.3601999999999999</c:v>
                </c:pt>
                <c:pt idx="249">
                  <c:v>-8.9277999999999995</c:v>
                </c:pt>
                <c:pt idx="250">
                  <c:v>-9.6432000000000002</c:v>
                </c:pt>
                <c:pt idx="251">
                  <c:v>-8.8102</c:v>
                </c:pt>
                <c:pt idx="252">
                  <c:v>-9.5353999999999992</c:v>
                </c:pt>
                <c:pt idx="253">
                  <c:v>-10.9759999999999</c:v>
                </c:pt>
                <c:pt idx="254">
                  <c:v>-9.9763999999999999</c:v>
                </c:pt>
                <c:pt idx="255">
                  <c:v>-8.3103999999999996</c:v>
                </c:pt>
                <c:pt idx="256">
                  <c:v>-9.93719999999999</c:v>
                </c:pt>
                <c:pt idx="257">
                  <c:v>-11.671799999999999</c:v>
                </c:pt>
                <c:pt idx="258">
                  <c:v>-9.9862000000000002</c:v>
                </c:pt>
                <c:pt idx="259">
                  <c:v>-8.3593999999999902</c:v>
                </c:pt>
                <c:pt idx="260">
                  <c:v>-11.2798</c:v>
                </c:pt>
                <c:pt idx="261">
                  <c:v>-14.5922</c:v>
                </c:pt>
                <c:pt idx="262">
                  <c:v>-13.945399999999999</c:v>
                </c:pt>
                <c:pt idx="263">
                  <c:v>-10.3782</c:v>
                </c:pt>
                <c:pt idx="264">
                  <c:v>-9.4863999999999997</c:v>
                </c:pt>
                <c:pt idx="265">
                  <c:v>-10.9956</c:v>
                </c:pt>
                <c:pt idx="266">
                  <c:v>-12.906599999999999</c:v>
                </c:pt>
                <c:pt idx="267">
                  <c:v>-13.0732</c:v>
                </c:pt>
                <c:pt idx="268">
                  <c:v>-10.574199999999999</c:v>
                </c:pt>
                <c:pt idx="269">
                  <c:v>-8.7219999999999995</c:v>
                </c:pt>
                <c:pt idx="270">
                  <c:v>-8.1829999999999998</c:v>
                </c:pt>
                <c:pt idx="271">
                  <c:v>-8.1340000000000003</c:v>
                </c:pt>
                <c:pt idx="272">
                  <c:v>-9.0061999999999998</c:v>
                </c:pt>
                <c:pt idx="273">
                  <c:v>-8.8984000000000005</c:v>
                </c:pt>
                <c:pt idx="274">
                  <c:v>-8.7612000000000005</c:v>
                </c:pt>
                <c:pt idx="275">
                  <c:v>-7.7223999999999897</c:v>
                </c:pt>
                <c:pt idx="276">
                  <c:v>-7.6734</c:v>
                </c:pt>
                <c:pt idx="277">
                  <c:v>-7.4185999999999996</c:v>
                </c:pt>
                <c:pt idx="278">
                  <c:v>-7.0069999999999997</c:v>
                </c:pt>
                <c:pt idx="279">
                  <c:v>-7.3107999999999898</c:v>
                </c:pt>
                <c:pt idx="280">
                  <c:v>-6.4189999999999996</c:v>
                </c:pt>
                <c:pt idx="281">
                  <c:v>-5.88</c:v>
                </c:pt>
                <c:pt idx="282">
                  <c:v>-7.2324000000000002</c:v>
                </c:pt>
                <c:pt idx="283">
                  <c:v>-5.5468000000000002</c:v>
                </c:pt>
                <c:pt idx="284">
                  <c:v>-5.3018000000000001</c:v>
                </c:pt>
                <c:pt idx="285">
                  <c:v>-5.2135999999999996</c:v>
                </c:pt>
                <c:pt idx="286">
                  <c:v>-4.6941999999999897</c:v>
                </c:pt>
                <c:pt idx="287">
                  <c:v>-3.8906000000000001</c:v>
                </c:pt>
                <c:pt idx="288">
                  <c:v>-2.9792000000000001</c:v>
                </c:pt>
                <c:pt idx="289">
                  <c:v>-2.9007999999999998</c:v>
                </c:pt>
                <c:pt idx="290">
                  <c:v>-2.0286</c:v>
                </c:pt>
                <c:pt idx="291">
                  <c:v>-1.3621999999999901</c:v>
                </c:pt>
                <c:pt idx="292">
                  <c:v>-0.79379999999999995</c:v>
                </c:pt>
                <c:pt idx="293">
                  <c:v>-0.76439999999999997</c:v>
                </c:pt>
                <c:pt idx="294">
                  <c:v>-0.69579999999999997</c:v>
                </c:pt>
                <c:pt idx="295">
                  <c:v>0.15679999999999999</c:v>
                </c:pt>
                <c:pt idx="296">
                  <c:v>0.13719999999999999</c:v>
                </c:pt>
                <c:pt idx="297">
                  <c:v>-0.75459999999999905</c:v>
                </c:pt>
                <c:pt idx="298">
                  <c:v>0.1176</c:v>
                </c:pt>
                <c:pt idx="299">
                  <c:v>1.4798</c:v>
                </c:pt>
                <c:pt idx="300">
                  <c:v>1.5189999999999999</c:v>
                </c:pt>
                <c:pt idx="301">
                  <c:v>1.8717999999999999</c:v>
                </c:pt>
                <c:pt idx="302">
                  <c:v>1.5484</c:v>
                </c:pt>
                <c:pt idx="303">
                  <c:v>0.86239999999999895</c:v>
                </c:pt>
                <c:pt idx="304">
                  <c:v>1.1661999999999999</c:v>
                </c:pt>
                <c:pt idx="305">
                  <c:v>0.4214</c:v>
                </c:pt>
                <c:pt idx="306">
                  <c:v>0.1666</c:v>
                </c:pt>
                <c:pt idx="307">
                  <c:v>2.4598</c:v>
                </c:pt>
                <c:pt idx="308">
                  <c:v>2.7243999999999899</c:v>
                </c:pt>
                <c:pt idx="309">
                  <c:v>-0.83299999999999996</c:v>
                </c:pt>
                <c:pt idx="310">
                  <c:v>-0.34299999999999897</c:v>
                </c:pt>
                <c:pt idx="311">
                  <c:v>1.47</c:v>
                </c:pt>
                <c:pt idx="312">
                  <c:v>-0.79379999999999995</c:v>
                </c:pt>
                <c:pt idx="313">
                  <c:v>-2.3519999999999999</c:v>
                </c:pt>
                <c:pt idx="314">
                  <c:v>-1.323</c:v>
                </c:pt>
                <c:pt idx="315">
                  <c:v>-1.7052</c:v>
                </c:pt>
                <c:pt idx="316">
                  <c:v>-2.7342</c:v>
                </c:pt>
                <c:pt idx="317">
                  <c:v>-3.2732000000000001</c:v>
                </c:pt>
                <c:pt idx="318">
                  <c:v>-3.7338</c:v>
                </c:pt>
                <c:pt idx="319">
                  <c:v>-4.8411999999999997</c:v>
                </c:pt>
                <c:pt idx="320">
                  <c:v>-5.3801999999999897</c:v>
                </c:pt>
                <c:pt idx="321">
                  <c:v>-4.6158000000000001</c:v>
                </c:pt>
                <c:pt idx="322">
                  <c:v>-5.3311999999999999</c:v>
                </c:pt>
                <c:pt idx="323">
                  <c:v>-6.6345999999999998</c:v>
                </c:pt>
                <c:pt idx="324">
                  <c:v>-7.0167999999999999</c:v>
                </c:pt>
                <c:pt idx="325">
                  <c:v>-6.6738</c:v>
                </c:pt>
                <c:pt idx="326">
                  <c:v>-6.9285999999999897</c:v>
                </c:pt>
                <c:pt idx="327">
                  <c:v>-7.0069999999999997</c:v>
                </c:pt>
                <c:pt idx="328">
                  <c:v>-7.4479999999999897</c:v>
                </c:pt>
                <c:pt idx="329">
                  <c:v>-8.2614000000000001</c:v>
                </c:pt>
                <c:pt idx="330">
                  <c:v>-10.005799999999899</c:v>
                </c:pt>
                <c:pt idx="331">
                  <c:v>-9.1042000000000005</c:v>
                </c:pt>
                <c:pt idx="332">
                  <c:v>-6.6738</c:v>
                </c:pt>
                <c:pt idx="333">
                  <c:v>-6.8697999999999997</c:v>
                </c:pt>
                <c:pt idx="334">
                  <c:v>-9.2021999999999995</c:v>
                </c:pt>
                <c:pt idx="335">
                  <c:v>-10.7506</c:v>
                </c:pt>
                <c:pt idx="336">
                  <c:v>-11.034799999999899</c:v>
                </c:pt>
                <c:pt idx="337">
                  <c:v>-9.4177999999999997</c:v>
                </c:pt>
                <c:pt idx="338">
                  <c:v>-8.6828000000000003</c:v>
                </c:pt>
                <c:pt idx="339">
                  <c:v>-8.0556000000000001</c:v>
                </c:pt>
                <c:pt idx="340">
                  <c:v>-8.9081999999999901</c:v>
                </c:pt>
                <c:pt idx="341">
                  <c:v>-11.7796</c:v>
                </c:pt>
                <c:pt idx="342">
                  <c:v>-11.995199999999899</c:v>
                </c:pt>
                <c:pt idx="343">
                  <c:v>-10.9564</c:v>
                </c:pt>
                <c:pt idx="344">
                  <c:v>-10.4566</c:v>
                </c:pt>
                <c:pt idx="345">
                  <c:v>-9.4374000000000002</c:v>
                </c:pt>
                <c:pt idx="346">
                  <c:v>-9.4472000000000005</c:v>
                </c:pt>
                <c:pt idx="347">
                  <c:v>-11.603199999999999</c:v>
                </c:pt>
                <c:pt idx="348">
                  <c:v>-14.994</c:v>
                </c:pt>
                <c:pt idx="349">
                  <c:v>-17.169599999999999</c:v>
                </c:pt>
                <c:pt idx="350">
                  <c:v>-13.2202</c:v>
                </c:pt>
                <c:pt idx="351">
                  <c:v>-9.5549999999999997</c:v>
                </c:pt>
                <c:pt idx="352">
                  <c:v>-9.3197999999999901</c:v>
                </c:pt>
                <c:pt idx="353">
                  <c:v>-10.5154</c:v>
                </c:pt>
                <c:pt idx="354">
                  <c:v>-11.8188</c:v>
                </c:pt>
                <c:pt idx="355">
                  <c:v>-12.690999999999899</c:v>
                </c:pt>
                <c:pt idx="356">
                  <c:v>-10.878</c:v>
                </c:pt>
                <c:pt idx="357">
                  <c:v>-9.5060000000000002</c:v>
                </c:pt>
                <c:pt idx="358">
                  <c:v>-9.1728000000000005</c:v>
                </c:pt>
                <c:pt idx="359">
                  <c:v>-8.7905999999999995</c:v>
                </c:pt>
                <c:pt idx="360">
                  <c:v>-9.359</c:v>
                </c:pt>
                <c:pt idx="361">
                  <c:v>-9.016</c:v>
                </c:pt>
                <c:pt idx="362">
                  <c:v>-8.4672000000000001</c:v>
                </c:pt>
                <c:pt idx="363">
                  <c:v>-7.4577999999999998</c:v>
                </c:pt>
                <c:pt idx="364">
                  <c:v>-8.2221999999999902</c:v>
                </c:pt>
                <c:pt idx="365">
                  <c:v>-6.7913999999999897</c:v>
                </c:pt>
                <c:pt idx="366">
                  <c:v>-6.6933999999999996</c:v>
                </c:pt>
                <c:pt idx="367">
                  <c:v>-7.3696000000000002</c:v>
                </c:pt>
                <c:pt idx="368">
                  <c:v>-6.9677999999999898</c:v>
                </c:pt>
                <c:pt idx="369">
                  <c:v>-6.6444000000000001</c:v>
                </c:pt>
                <c:pt idx="370">
                  <c:v>-6.0857999999999999</c:v>
                </c:pt>
                <c:pt idx="371">
                  <c:v>-5.6643999999999997</c:v>
                </c:pt>
                <c:pt idx="372">
                  <c:v>-5.2233999999999998</c:v>
                </c:pt>
                <c:pt idx="373">
                  <c:v>-4.7627999999999897</c:v>
                </c:pt>
                <c:pt idx="374">
                  <c:v>-4.0179999999999998</c:v>
                </c:pt>
                <c:pt idx="375">
                  <c:v>-3.6456</c:v>
                </c:pt>
                <c:pt idx="376">
                  <c:v>-4.2629999999999999</c:v>
                </c:pt>
                <c:pt idx="377">
                  <c:v>-3.5476000000000001</c:v>
                </c:pt>
                <c:pt idx="378">
                  <c:v>-2.6949999999999998</c:v>
                </c:pt>
                <c:pt idx="379">
                  <c:v>-1.6758</c:v>
                </c:pt>
                <c:pt idx="380">
                  <c:v>-0.15679999999999999</c:v>
                </c:pt>
                <c:pt idx="381">
                  <c:v>0.48019999999999902</c:v>
                </c:pt>
                <c:pt idx="382">
                  <c:v>-0.62719999999999998</c:v>
                </c:pt>
                <c:pt idx="383">
                  <c:v>-0.4214</c:v>
                </c:pt>
                <c:pt idx="384">
                  <c:v>0.49979999999999902</c:v>
                </c:pt>
                <c:pt idx="385">
                  <c:v>1.4112</c:v>
                </c:pt>
                <c:pt idx="386">
                  <c:v>1.2445999999999999</c:v>
                </c:pt>
                <c:pt idx="387">
                  <c:v>0.7056</c:v>
                </c:pt>
                <c:pt idx="388">
                  <c:v>0.54879999999999995</c:v>
                </c:pt>
                <c:pt idx="389">
                  <c:v>1.6659999999999999</c:v>
                </c:pt>
                <c:pt idx="390">
                  <c:v>1.0975999999999999</c:v>
                </c:pt>
                <c:pt idx="391">
                  <c:v>1.5973999999999999</c:v>
                </c:pt>
                <c:pt idx="392">
                  <c:v>2.4695999999999998</c:v>
                </c:pt>
                <c:pt idx="393">
                  <c:v>1.6561999999999999</c:v>
                </c:pt>
                <c:pt idx="394">
                  <c:v>1.0289999999999999</c:v>
                </c:pt>
                <c:pt idx="395">
                  <c:v>1.8914</c:v>
                </c:pt>
                <c:pt idx="396">
                  <c:v>3.5084</c:v>
                </c:pt>
                <c:pt idx="397">
                  <c:v>3.5377999999999998</c:v>
                </c:pt>
                <c:pt idx="398">
                  <c:v>1.5777999999999901</c:v>
                </c:pt>
                <c:pt idx="399">
                  <c:v>-0.19600000000000001</c:v>
                </c:pt>
                <c:pt idx="400">
                  <c:v>0.60760000000000003</c:v>
                </c:pt>
                <c:pt idx="401">
                  <c:v>0.245</c:v>
                </c:pt>
                <c:pt idx="402">
                  <c:v>-1.8424</c:v>
                </c:pt>
                <c:pt idx="403">
                  <c:v>-1.2935999999999901</c:v>
                </c:pt>
                <c:pt idx="404">
                  <c:v>-0.91139999999999999</c:v>
                </c:pt>
                <c:pt idx="405">
                  <c:v>-1.3621999999999901</c:v>
                </c:pt>
                <c:pt idx="406">
                  <c:v>-2.24419999999999</c:v>
                </c:pt>
                <c:pt idx="407">
                  <c:v>-2.7342</c:v>
                </c:pt>
                <c:pt idx="408">
                  <c:v>-1.9893999999999901</c:v>
                </c:pt>
                <c:pt idx="409">
                  <c:v>-3.5084</c:v>
                </c:pt>
                <c:pt idx="410">
                  <c:v>-3.9689999999999999</c:v>
                </c:pt>
                <c:pt idx="411">
                  <c:v>-4.851</c:v>
                </c:pt>
                <c:pt idx="412">
                  <c:v>-3.1850000000000001</c:v>
                </c:pt>
                <c:pt idx="413">
                  <c:v>-4.6941999999999897</c:v>
                </c:pt>
                <c:pt idx="414">
                  <c:v>-5.1057999999999897</c:v>
                </c:pt>
                <c:pt idx="415">
                  <c:v>-5.7329999999999997</c:v>
                </c:pt>
                <c:pt idx="416">
                  <c:v>-6.3406000000000002</c:v>
                </c:pt>
                <c:pt idx="417">
                  <c:v>-7.2519999999999998</c:v>
                </c:pt>
                <c:pt idx="418">
                  <c:v>-7.8987999999999996</c:v>
                </c:pt>
                <c:pt idx="419">
                  <c:v>-7.4871999999999996</c:v>
                </c:pt>
                <c:pt idx="420">
                  <c:v>-6.9481999999999999</c:v>
                </c:pt>
                <c:pt idx="421">
                  <c:v>-6.3601999999999999</c:v>
                </c:pt>
                <c:pt idx="422">
                  <c:v>-6.4778000000000002</c:v>
                </c:pt>
                <c:pt idx="423">
                  <c:v>-8.3789999999999996</c:v>
                </c:pt>
                <c:pt idx="424">
                  <c:v>-10.231199999999999</c:v>
                </c:pt>
                <c:pt idx="425">
                  <c:v>-8.5358000000000001</c:v>
                </c:pt>
                <c:pt idx="426">
                  <c:v>-8.2417999999999996</c:v>
                </c:pt>
                <c:pt idx="427">
                  <c:v>-7.6537999999999897</c:v>
                </c:pt>
                <c:pt idx="428">
                  <c:v>-7.5557999999999996</c:v>
                </c:pt>
                <c:pt idx="429">
                  <c:v>-7.8889999999999896</c:v>
                </c:pt>
                <c:pt idx="430">
                  <c:v>-9.4079999999999995</c:v>
                </c:pt>
                <c:pt idx="431">
                  <c:v>-10.691799999999899</c:v>
                </c:pt>
                <c:pt idx="432">
                  <c:v>-10.682</c:v>
                </c:pt>
                <c:pt idx="433">
                  <c:v>-9.3981999999999992</c:v>
                </c:pt>
                <c:pt idx="434">
                  <c:v>-8.7023999999999901</c:v>
                </c:pt>
                <c:pt idx="435">
                  <c:v>-9.9077999999999999</c:v>
                </c:pt>
                <c:pt idx="436">
                  <c:v>-10.8878</c:v>
                </c:pt>
                <c:pt idx="437">
                  <c:v>-10.642799999999999</c:v>
                </c:pt>
                <c:pt idx="438">
                  <c:v>-11.0054</c:v>
                </c:pt>
                <c:pt idx="439">
                  <c:v>-10.8192</c:v>
                </c:pt>
                <c:pt idx="440">
                  <c:v>-9.31</c:v>
                </c:pt>
                <c:pt idx="441">
                  <c:v>-7.9575999999999896</c:v>
                </c:pt>
                <c:pt idx="442">
                  <c:v>-10.878</c:v>
                </c:pt>
                <c:pt idx="443">
                  <c:v>-15.4154</c:v>
                </c:pt>
                <c:pt idx="444">
                  <c:v>-16.669799999999999</c:v>
                </c:pt>
                <c:pt idx="445">
                  <c:v>-12.5244</c:v>
                </c:pt>
                <c:pt idx="446">
                  <c:v>-9.1825999999999901</c:v>
                </c:pt>
                <c:pt idx="447">
                  <c:v>-10.005799999999899</c:v>
                </c:pt>
                <c:pt idx="448">
                  <c:v>-11.034799999999899</c:v>
                </c:pt>
                <c:pt idx="449">
                  <c:v>-11.613</c:v>
                </c:pt>
                <c:pt idx="450">
                  <c:v>-11.417</c:v>
                </c:pt>
                <c:pt idx="451">
                  <c:v>-11.221</c:v>
                </c:pt>
                <c:pt idx="452">
                  <c:v>-10.1332</c:v>
                </c:pt>
                <c:pt idx="453">
                  <c:v>-8.6926000000000005</c:v>
                </c:pt>
                <c:pt idx="454">
                  <c:v>-8.8298000000000005</c:v>
                </c:pt>
                <c:pt idx="455">
                  <c:v>-8.7416</c:v>
                </c:pt>
                <c:pt idx="456">
                  <c:v>-7.399</c:v>
                </c:pt>
                <c:pt idx="457">
                  <c:v>-7.6635999999999997</c:v>
                </c:pt>
                <c:pt idx="458">
                  <c:v>-8.0261999999999993</c:v>
                </c:pt>
                <c:pt idx="459">
                  <c:v>-7.4969999999999999</c:v>
                </c:pt>
                <c:pt idx="460">
                  <c:v>-7.1343999999999896</c:v>
                </c:pt>
                <c:pt idx="461">
                  <c:v>-5.8407999999999998</c:v>
                </c:pt>
                <c:pt idx="462">
                  <c:v>-6.37</c:v>
                </c:pt>
                <c:pt idx="463">
                  <c:v>-5.8015999999999996</c:v>
                </c:pt>
                <c:pt idx="464">
                  <c:v>-5.2527999999999997</c:v>
                </c:pt>
                <c:pt idx="465">
                  <c:v>-5.9975999999999896</c:v>
                </c:pt>
                <c:pt idx="466">
                  <c:v>-6.4778000000000002</c:v>
                </c:pt>
                <c:pt idx="467">
                  <c:v>-4.7824</c:v>
                </c:pt>
                <c:pt idx="468">
                  <c:v>-2.6557999999999899</c:v>
                </c:pt>
                <c:pt idx="469">
                  <c:v>-3.2143999999999999</c:v>
                </c:pt>
                <c:pt idx="470">
                  <c:v>-3.7827999999999999</c:v>
                </c:pt>
                <c:pt idx="471">
                  <c:v>-4.4883999999999897</c:v>
                </c:pt>
                <c:pt idx="472">
                  <c:v>-4.1062000000000003</c:v>
                </c:pt>
                <c:pt idx="473">
                  <c:v>-3.5966</c:v>
                </c:pt>
                <c:pt idx="474">
                  <c:v>-2.8517999999999999</c:v>
                </c:pt>
                <c:pt idx="475">
                  <c:v>-1.7345999999999999</c:v>
                </c:pt>
                <c:pt idx="476">
                  <c:v>0</c:v>
                </c:pt>
                <c:pt idx="477">
                  <c:v>0.91139999999999999</c:v>
                </c:pt>
                <c:pt idx="478">
                  <c:v>0.13719999999999999</c:v>
                </c:pt>
                <c:pt idx="479">
                  <c:v>-0.23519999999999999</c:v>
                </c:pt>
                <c:pt idx="480">
                  <c:v>0.86239999999999895</c:v>
                </c:pt>
                <c:pt idx="481">
                  <c:v>1.127</c:v>
                </c:pt>
                <c:pt idx="482">
                  <c:v>0.71539999999999904</c:v>
                </c:pt>
                <c:pt idx="483">
                  <c:v>-6.8599999999999994E-2</c:v>
                </c:pt>
                <c:pt idx="484">
                  <c:v>0.1666</c:v>
                </c:pt>
                <c:pt idx="485">
                  <c:v>1.3131999999999999</c:v>
                </c:pt>
                <c:pt idx="486">
                  <c:v>1.764</c:v>
                </c:pt>
                <c:pt idx="487">
                  <c:v>0.46060000000000001</c:v>
                </c:pt>
                <c:pt idx="488">
                  <c:v>6.8599999999999994E-2</c:v>
                </c:pt>
                <c:pt idx="489">
                  <c:v>1.127</c:v>
                </c:pt>
                <c:pt idx="490">
                  <c:v>1.0094000000000001</c:v>
                </c:pt>
                <c:pt idx="491">
                  <c:v>1.0387999999999999</c:v>
                </c:pt>
                <c:pt idx="492">
                  <c:v>-0.3528</c:v>
                </c:pt>
                <c:pt idx="493">
                  <c:v>0.53900000000000003</c:v>
                </c:pt>
                <c:pt idx="494">
                  <c:v>0.98980000000000001</c:v>
                </c:pt>
                <c:pt idx="495">
                  <c:v>-0.50959999999999905</c:v>
                </c:pt>
                <c:pt idx="496">
                  <c:v>-2.8224</c:v>
                </c:pt>
                <c:pt idx="497">
                  <c:v>-1.6366000000000001</c:v>
                </c:pt>
                <c:pt idx="498">
                  <c:v>-0.90159999999999996</c:v>
                </c:pt>
                <c:pt idx="499">
                  <c:v>-2.4304000000000001</c:v>
                </c:pt>
                <c:pt idx="500">
                  <c:v>-3.51819999999999</c:v>
                </c:pt>
                <c:pt idx="501">
                  <c:v>-2.9301999999999899</c:v>
                </c:pt>
                <c:pt idx="502">
                  <c:v>-3.99839999999999</c:v>
                </c:pt>
                <c:pt idx="503">
                  <c:v>-3.7141999999999999</c:v>
                </c:pt>
                <c:pt idx="504">
                  <c:v>-4.1748000000000003</c:v>
                </c:pt>
                <c:pt idx="505">
                  <c:v>-4.8705999999999996</c:v>
                </c:pt>
                <c:pt idx="506">
                  <c:v>-4.4687999999999999</c:v>
                </c:pt>
                <c:pt idx="507">
                  <c:v>-5.0960000000000001</c:v>
                </c:pt>
                <c:pt idx="508">
                  <c:v>-6.2622</c:v>
                </c:pt>
                <c:pt idx="509">
                  <c:v>-6.9188000000000001</c:v>
                </c:pt>
                <c:pt idx="510">
                  <c:v>-7.0952000000000002</c:v>
                </c:pt>
                <c:pt idx="511">
                  <c:v>-7.8987999999999996</c:v>
                </c:pt>
                <c:pt idx="512">
                  <c:v>-7.6048</c:v>
                </c:pt>
                <c:pt idx="513">
                  <c:v>-6.3209999999999997</c:v>
                </c:pt>
                <c:pt idx="514">
                  <c:v>-7.1441999999999997</c:v>
                </c:pt>
                <c:pt idx="515">
                  <c:v>-8.6533999999999995</c:v>
                </c:pt>
                <c:pt idx="516">
                  <c:v>-8.2712000000000003</c:v>
                </c:pt>
                <c:pt idx="517">
                  <c:v>-8.6240000000000006</c:v>
                </c:pt>
                <c:pt idx="518">
                  <c:v>-9.2707999999999995</c:v>
                </c:pt>
                <c:pt idx="519">
                  <c:v>-8.9963999999999995</c:v>
                </c:pt>
                <c:pt idx="520">
                  <c:v>-9.1728000000000005</c:v>
                </c:pt>
                <c:pt idx="521">
                  <c:v>-8.2417999999999996</c:v>
                </c:pt>
                <c:pt idx="522">
                  <c:v>-7.8301999999999996</c:v>
                </c:pt>
                <c:pt idx="523">
                  <c:v>-8.4770000000000003</c:v>
                </c:pt>
                <c:pt idx="524">
                  <c:v>-8.7709999999999901</c:v>
                </c:pt>
                <c:pt idx="525">
                  <c:v>-10.162599999999999</c:v>
                </c:pt>
                <c:pt idx="526">
                  <c:v>-10.4076</c:v>
                </c:pt>
                <c:pt idx="527">
                  <c:v>-9.1433999999999997</c:v>
                </c:pt>
                <c:pt idx="528">
                  <c:v>-9.1433999999999997</c:v>
                </c:pt>
                <c:pt idx="529">
                  <c:v>-11.103399999999899</c:v>
                </c:pt>
                <c:pt idx="530">
                  <c:v>-12.151999999999999</c:v>
                </c:pt>
                <c:pt idx="531">
                  <c:v>-9.5746000000000002</c:v>
                </c:pt>
                <c:pt idx="532">
                  <c:v>-9.5844000000000005</c:v>
                </c:pt>
                <c:pt idx="533">
                  <c:v>-14.6215999999999</c:v>
                </c:pt>
                <c:pt idx="534">
                  <c:v>-22.980999999999899</c:v>
                </c:pt>
                <c:pt idx="535">
                  <c:v>-23.069199999999999</c:v>
                </c:pt>
                <c:pt idx="536">
                  <c:v>-9.8783999999999992</c:v>
                </c:pt>
                <c:pt idx="537">
                  <c:v>-7.7713999999999999</c:v>
                </c:pt>
                <c:pt idx="538">
                  <c:v>-6.4092000000000002</c:v>
                </c:pt>
                <c:pt idx="539">
                  <c:v>-8.9963999999999995</c:v>
                </c:pt>
                <c:pt idx="540">
                  <c:v>-8.8102</c:v>
                </c:pt>
                <c:pt idx="541">
                  <c:v>-11.720799999999899</c:v>
                </c:pt>
                <c:pt idx="542">
                  <c:v>-12.759599999999899</c:v>
                </c:pt>
                <c:pt idx="543">
                  <c:v>-10.3782</c:v>
                </c:pt>
                <c:pt idx="544">
                  <c:v>-8.9375999999999998</c:v>
                </c:pt>
                <c:pt idx="545">
                  <c:v>-8.82</c:v>
                </c:pt>
                <c:pt idx="546">
                  <c:v>-7.8987999999999996</c:v>
                </c:pt>
                <c:pt idx="547">
                  <c:v>-7.3696000000000002</c:v>
                </c:pt>
                <c:pt idx="548">
                  <c:v>-8.33</c:v>
                </c:pt>
                <c:pt idx="549">
                  <c:v>-9.1923999999999992</c:v>
                </c:pt>
                <c:pt idx="550">
                  <c:v>-7.0755999999999997</c:v>
                </c:pt>
                <c:pt idx="551">
                  <c:v>-6.0073999999999996</c:v>
                </c:pt>
                <c:pt idx="552">
                  <c:v>-7.3597999999999999</c:v>
                </c:pt>
                <c:pt idx="553">
                  <c:v>-7.8301999999999996</c:v>
                </c:pt>
                <c:pt idx="554">
                  <c:v>-7.1735999999999898</c:v>
                </c:pt>
                <c:pt idx="555">
                  <c:v>-6.4092000000000002</c:v>
                </c:pt>
                <c:pt idx="556">
                  <c:v>-6.6933999999999996</c:v>
                </c:pt>
                <c:pt idx="557">
                  <c:v>-6.7325999999999997</c:v>
                </c:pt>
                <c:pt idx="558">
                  <c:v>-5.39</c:v>
                </c:pt>
                <c:pt idx="559">
                  <c:v>-4.7627999999999897</c:v>
                </c:pt>
                <c:pt idx="560">
                  <c:v>-4.1159999999999997</c:v>
                </c:pt>
                <c:pt idx="561">
                  <c:v>-4.3022</c:v>
                </c:pt>
                <c:pt idx="562">
                  <c:v>-4.1453999999999898</c:v>
                </c:pt>
                <c:pt idx="563">
                  <c:v>-4.2629999999999999</c:v>
                </c:pt>
                <c:pt idx="564">
                  <c:v>-4.3511999999999897</c:v>
                </c:pt>
                <c:pt idx="565">
                  <c:v>-3.9003999999999999</c:v>
                </c:pt>
                <c:pt idx="566">
                  <c:v>-2.8420000000000001</c:v>
                </c:pt>
                <c:pt idx="567">
                  <c:v>-2.1951999999999998</c:v>
                </c:pt>
                <c:pt idx="568">
                  <c:v>-1.2838000000000001</c:v>
                </c:pt>
                <c:pt idx="569">
                  <c:v>4.9000000000000002E-2</c:v>
                </c:pt>
                <c:pt idx="570">
                  <c:v>-0.10779999999999899</c:v>
                </c:pt>
                <c:pt idx="571">
                  <c:v>-0.27439999999999998</c:v>
                </c:pt>
                <c:pt idx="572">
                  <c:v>-1.96</c:v>
                </c:pt>
                <c:pt idx="573">
                  <c:v>-1.3915999999999999</c:v>
                </c:pt>
                <c:pt idx="574">
                  <c:v>0.10779999999999899</c:v>
                </c:pt>
                <c:pt idx="575">
                  <c:v>1.1858</c:v>
                </c:pt>
                <c:pt idx="576">
                  <c:v>2.10699999999999</c:v>
                </c:pt>
                <c:pt idx="577">
                  <c:v>1.6463999999999901</c:v>
                </c:pt>
                <c:pt idx="578">
                  <c:v>1.5582</c:v>
                </c:pt>
                <c:pt idx="579">
                  <c:v>1.764</c:v>
                </c:pt>
                <c:pt idx="580">
                  <c:v>1.5386</c:v>
                </c:pt>
                <c:pt idx="581">
                  <c:v>0.64679999999999904</c:v>
                </c:pt>
                <c:pt idx="582">
                  <c:v>-8.8200000000000001E-2</c:v>
                </c:pt>
                <c:pt idx="583">
                  <c:v>-0.72519999999999996</c:v>
                </c:pt>
                <c:pt idx="584">
                  <c:v>0.65659999999999996</c:v>
                </c:pt>
                <c:pt idx="585">
                  <c:v>1.764</c:v>
                </c:pt>
                <c:pt idx="586">
                  <c:v>0.9506</c:v>
                </c:pt>
                <c:pt idx="587">
                  <c:v>0.94079999999999997</c:v>
                </c:pt>
                <c:pt idx="588">
                  <c:v>2.9399999999999999E-2</c:v>
                </c:pt>
                <c:pt idx="589">
                  <c:v>-1.2935999999999901</c:v>
                </c:pt>
                <c:pt idx="590">
                  <c:v>-1.2642</c:v>
                </c:pt>
                <c:pt idx="591">
                  <c:v>-0.90159999999999996</c:v>
                </c:pt>
                <c:pt idx="592">
                  <c:v>-2.2246000000000001</c:v>
                </c:pt>
                <c:pt idx="593">
                  <c:v>-3.1947999999999999</c:v>
                </c:pt>
                <c:pt idx="594">
                  <c:v>-2.7342</c:v>
                </c:pt>
                <c:pt idx="595">
                  <c:v>-3.4398</c:v>
                </c:pt>
                <c:pt idx="596">
                  <c:v>-3.3515999999999999</c:v>
                </c:pt>
                <c:pt idx="597">
                  <c:v>-3.1164000000000001</c:v>
                </c:pt>
                <c:pt idx="598">
                  <c:v>-4.4197999999999897</c:v>
                </c:pt>
                <c:pt idx="599">
                  <c:v>-5.2038000000000002</c:v>
                </c:pt>
                <c:pt idx="600">
                  <c:v>-6.2425999999999897</c:v>
                </c:pt>
                <c:pt idx="601">
                  <c:v>-7.2324000000000002</c:v>
                </c:pt>
                <c:pt idx="602">
                  <c:v>-6.0270000000000001</c:v>
                </c:pt>
                <c:pt idx="603">
                  <c:v>-7.1147999999999998</c:v>
                </c:pt>
                <c:pt idx="604">
                  <c:v>-5.9485999999999999</c:v>
                </c:pt>
                <c:pt idx="605">
                  <c:v>-6.8991999999999898</c:v>
                </c:pt>
                <c:pt idx="606">
                  <c:v>-7.2519999999999998</c:v>
                </c:pt>
                <c:pt idx="607">
                  <c:v>-7.9478</c:v>
                </c:pt>
                <c:pt idx="608">
                  <c:v>-7.1343999999999896</c:v>
                </c:pt>
                <c:pt idx="609">
                  <c:v>-5.9779999999999998</c:v>
                </c:pt>
                <c:pt idx="610">
                  <c:v>-6.2131999999999996</c:v>
                </c:pt>
                <c:pt idx="611">
                  <c:v>-9.2511999999999901</c:v>
                </c:pt>
                <c:pt idx="612">
                  <c:v>-10.3782</c:v>
                </c:pt>
                <c:pt idx="613">
                  <c:v>-9.5060000000000002</c:v>
                </c:pt>
                <c:pt idx="614">
                  <c:v>-7.6145999999999896</c:v>
                </c:pt>
                <c:pt idx="615">
                  <c:v>-8.4279999999999902</c:v>
                </c:pt>
                <c:pt idx="616">
                  <c:v>-10.4664</c:v>
                </c:pt>
                <c:pt idx="617">
                  <c:v>-10.7898</c:v>
                </c:pt>
                <c:pt idx="618">
                  <c:v>-8.3789999999999996</c:v>
                </c:pt>
                <c:pt idx="619">
                  <c:v>-7.7909999999999897</c:v>
                </c:pt>
                <c:pt idx="620">
                  <c:v>-10.2704</c:v>
                </c:pt>
                <c:pt idx="621">
                  <c:v>-11.3484</c:v>
                </c:pt>
                <c:pt idx="622">
                  <c:v>-9.6432000000000002</c:v>
                </c:pt>
                <c:pt idx="623">
                  <c:v>-10.1822</c:v>
                </c:pt>
                <c:pt idx="624">
                  <c:v>-12.397</c:v>
                </c:pt>
                <c:pt idx="625">
                  <c:v>-12.896799999999899</c:v>
                </c:pt>
                <c:pt idx="626">
                  <c:v>-10.927</c:v>
                </c:pt>
                <c:pt idx="627">
                  <c:v>-11.0936</c:v>
                </c:pt>
                <c:pt idx="628">
                  <c:v>-12.357799999999999</c:v>
                </c:pt>
                <c:pt idx="629">
                  <c:v>-12.6028</c:v>
                </c:pt>
                <c:pt idx="630">
                  <c:v>-12.406799999999899</c:v>
                </c:pt>
                <c:pt idx="631">
                  <c:v>-12.1814</c:v>
                </c:pt>
                <c:pt idx="632">
                  <c:v>-11.2896</c:v>
                </c:pt>
                <c:pt idx="633">
                  <c:v>-10.4762</c:v>
                </c:pt>
                <c:pt idx="634">
                  <c:v>-10.192</c:v>
                </c:pt>
                <c:pt idx="635">
                  <c:v>-10.8878</c:v>
                </c:pt>
                <c:pt idx="636">
                  <c:v>-10.7898</c:v>
                </c:pt>
                <c:pt idx="637">
                  <c:v>-9.5060000000000002</c:v>
                </c:pt>
                <c:pt idx="638">
                  <c:v>-8.5945999999999998</c:v>
                </c:pt>
                <c:pt idx="639">
                  <c:v>-8.4868000000000006</c:v>
                </c:pt>
                <c:pt idx="640">
                  <c:v>-8.2026000000000003</c:v>
                </c:pt>
                <c:pt idx="641">
                  <c:v>-7.8007999999999997</c:v>
                </c:pt>
                <c:pt idx="642">
                  <c:v>-7.9575999999999896</c:v>
                </c:pt>
                <c:pt idx="643">
                  <c:v>-7.7223999999999897</c:v>
                </c:pt>
                <c:pt idx="644">
                  <c:v>-7.1246</c:v>
                </c:pt>
                <c:pt idx="645">
                  <c:v>-7.0266000000000002</c:v>
                </c:pt>
                <c:pt idx="646">
                  <c:v>-6.3994</c:v>
                </c:pt>
                <c:pt idx="647">
                  <c:v>-5.9975999999999896</c:v>
                </c:pt>
                <c:pt idx="648">
                  <c:v>-6.8502000000000001</c:v>
                </c:pt>
                <c:pt idx="649">
                  <c:v>-7.0657999999999896</c:v>
                </c:pt>
                <c:pt idx="650">
                  <c:v>-6.8599999999999897</c:v>
                </c:pt>
                <c:pt idx="651">
                  <c:v>-5.9289999999999896</c:v>
                </c:pt>
                <c:pt idx="652">
                  <c:v>-5.0469999999999997</c:v>
                </c:pt>
                <c:pt idx="653">
                  <c:v>-4.5961999999999996</c:v>
                </c:pt>
                <c:pt idx="654">
                  <c:v>-4.3120000000000003</c:v>
                </c:pt>
                <c:pt idx="655">
                  <c:v>-4.9489999999999998</c:v>
                </c:pt>
                <c:pt idx="656">
                  <c:v>-4.4687999999999999</c:v>
                </c:pt>
                <c:pt idx="657">
                  <c:v>-3.8807999999999998</c:v>
                </c:pt>
                <c:pt idx="658">
                  <c:v>-3.6357999999999899</c:v>
                </c:pt>
                <c:pt idx="659">
                  <c:v>-2.9889999999999999</c:v>
                </c:pt>
                <c:pt idx="660">
                  <c:v>-2.2833999999999999</c:v>
                </c:pt>
                <c:pt idx="661">
                  <c:v>0.10779999999999899</c:v>
                </c:pt>
                <c:pt idx="662">
                  <c:v>-0.3332</c:v>
                </c:pt>
                <c:pt idx="663">
                  <c:v>-5.8799999999999998E-2</c:v>
                </c:pt>
                <c:pt idx="664">
                  <c:v>4.9000000000000002E-2</c:v>
                </c:pt>
                <c:pt idx="665">
                  <c:v>-1.2054</c:v>
                </c:pt>
                <c:pt idx="666">
                  <c:v>-1.0780000000000001</c:v>
                </c:pt>
                <c:pt idx="667">
                  <c:v>0.78400000000000003</c:v>
                </c:pt>
                <c:pt idx="668">
                  <c:v>1.6659999999999999</c:v>
                </c:pt>
                <c:pt idx="669">
                  <c:v>2.1657999999999999</c:v>
                </c:pt>
                <c:pt idx="670">
                  <c:v>1.9403999999999999</c:v>
                </c:pt>
                <c:pt idx="671">
                  <c:v>0.53900000000000003</c:v>
                </c:pt>
                <c:pt idx="672">
                  <c:v>6.8599999999999994E-2</c:v>
                </c:pt>
                <c:pt idx="673">
                  <c:v>0.5292</c:v>
                </c:pt>
                <c:pt idx="674">
                  <c:v>0.71539999999999904</c:v>
                </c:pt>
                <c:pt idx="675">
                  <c:v>-0.1764</c:v>
                </c:pt>
                <c:pt idx="676">
                  <c:v>1.9599999999999999E-2</c:v>
                </c:pt>
                <c:pt idx="677">
                  <c:v>1.0191999999999899</c:v>
                </c:pt>
                <c:pt idx="678">
                  <c:v>0.36259999999999998</c:v>
                </c:pt>
                <c:pt idx="679">
                  <c:v>-0.245</c:v>
                </c:pt>
                <c:pt idx="680">
                  <c:v>7.8399999999999997E-2</c:v>
                </c:pt>
                <c:pt idx="681">
                  <c:v>-1.5582</c:v>
                </c:pt>
                <c:pt idx="682">
                  <c:v>-1.9012</c:v>
                </c:pt>
                <c:pt idx="683">
                  <c:v>-2.0775999999999999</c:v>
                </c:pt>
                <c:pt idx="684">
                  <c:v>-2.2833999999999999</c:v>
                </c:pt>
                <c:pt idx="685">
                  <c:v>-2.1364000000000001</c:v>
                </c:pt>
                <c:pt idx="686">
                  <c:v>-2.3029999999999999</c:v>
                </c:pt>
                <c:pt idx="687">
                  <c:v>-3.5377999999999998</c:v>
                </c:pt>
                <c:pt idx="688">
                  <c:v>-3.7827999999999999</c:v>
                </c:pt>
                <c:pt idx="689">
                  <c:v>-3.9101999999999899</c:v>
                </c:pt>
                <c:pt idx="690">
                  <c:v>-4.508</c:v>
                </c:pt>
                <c:pt idx="691">
                  <c:v>-4.6158000000000001</c:v>
                </c:pt>
                <c:pt idx="692">
                  <c:v>-5.1646000000000001</c:v>
                </c:pt>
                <c:pt idx="693">
                  <c:v>-6.6541999999999897</c:v>
                </c:pt>
                <c:pt idx="694">
                  <c:v>-6.6933999999999996</c:v>
                </c:pt>
                <c:pt idx="695">
                  <c:v>-5.88</c:v>
                </c:pt>
                <c:pt idx="696">
                  <c:v>-6.5855999999999897</c:v>
                </c:pt>
                <c:pt idx="697">
                  <c:v>-7.1539999999999999</c:v>
                </c:pt>
                <c:pt idx="698">
                  <c:v>-7.9281999999999897</c:v>
                </c:pt>
                <c:pt idx="699">
                  <c:v>-8.9963999999999995</c:v>
                </c:pt>
                <c:pt idx="700">
                  <c:v>-8.2614000000000001</c:v>
                </c:pt>
                <c:pt idx="701">
                  <c:v>-9.016</c:v>
                </c:pt>
                <c:pt idx="702">
                  <c:v>-9.7902000000000005</c:v>
                </c:pt>
                <c:pt idx="703">
                  <c:v>-8.3986000000000001</c:v>
                </c:pt>
                <c:pt idx="704">
                  <c:v>-7.4382000000000001</c:v>
                </c:pt>
                <c:pt idx="705">
                  <c:v>-8.7416</c:v>
                </c:pt>
                <c:pt idx="706">
                  <c:v>-9.5060000000000002</c:v>
                </c:pt>
                <c:pt idx="707">
                  <c:v>-8.9474</c:v>
                </c:pt>
                <c:pt idx="708">
                  <c:v>-8.1731999999999996</c:v>
                </c:pt>
                <c:pt idx="709">
                  <c:v>-9.016</c:v>
                </c:pt>
                <c:pt idx="710">
                  <c:v>-10.192</c:v>
                </c:pt>
                <c:pt idx="711">
                  <c:v>-11.1524</c:v>
                </c:pt>
                <c:pt idx="712">
                  <c:v>-11.328799999999999</c:v>
                </c:pt>
                <c:pt idx="713">
                  <c:v>-9.6137999999999995</c:v>
                </c:pt>
                <c:pt idx="714">
                  <c:v>-8.8689999999999998</c:v>
                </c:pt>
                <c:pt idx="715">
                  <c:v>-10.142999999999899</c:v>
                </c:pt>
                <c:pt idx="716">
                  <c:v>-13.0928</c:v>
                </c:pt>
                <c:pt idx="717">
                  <c:v>-14.3864</c:v>
                </c:pt>
                <c:pt idx="718">
                  <c:v>-16.023</c:v>
                </c:pt>
                <c:pt idx="719">
                  <c:v>-15.454599999999999</c:v>
                </c:pt>
                <c:pt idx="720">
                  <c:v>-11.613</c:v>
                </c:pt>
                <c:pt idx="721">
                  <c:v>-8.8886000000000003</c:v>
                </c:pt>
                <c:pt idx="722">
                  <c:v>-8.8886000000000003</c:v>
                </c:pt>
                <c:pt idx="723">
                  <c:v>-9.9567999999999994</c:v>
                </c:pt>
                <c:pt idx="724">
                  <c:v>-10.045</c:v>
                </c:pt>
                <c:pt idx="725">
                  <c:v>-11.5738</c:v>
                </c:pt>
                <c:pt idx="726">
                  <c:v>-11.613</c:v>
                </c:pt>
                <c:pt idx="727">
                  <c:v>-9.0453999999999901</c:v>
                </c:pt>
                <c:pt idx="728">
                  <c:v>-9.3981999999999992</c:v>
                </c:pt>
                <c:pt idx="729">
                  <c:v>-8.2907999999999902</c:v>
                </c:pt>
                <c:pt idx="730">
                  <c:v>-6.1642000000000001</c:v>
                </c:pt>
                <c:pt idx="731">
                  <c:v>-6.2033999999999896</c:v>
                </c:pt>
                <c:pt idx="732">
                  <c:v>-9.1237999999999992</c:v>
                </c:pt>
                <c:pt idx="733">
                  <c:v>-10.4762</c:v>
                </c:pt>
                <c:pt idx="734">
                  <c:v>-9.1335999999999995</c:v>
                </c:pt>
                <c:pt idx="735">
                  <c:v>-7.4676</c:v>
                </c:pt>
                <c:pt idx="736">
                  <c:v>-4.0964</c:v>
                </c:pt>
                <c:pt idx="737">
                  <c:v>-3.6456</c:v>
                </c:pt>
                <c:pt idx="738">
                  <c:v>-4.4786000000000001</c:v>
                </c:pt>
                <c:pt idx="739">
                  <c:v>-5.6154000000000002</c:v>
                </c:pt>
                <c:pt idx="740">
                  <c:v>-5.5859999999999896</c:v>
                </c:pt>
                <c:pt idx="741">
                  <c:v>-6.0073999999999996</c:v>
                </c:pt>
                <c:pt idx="742">
                  <c:v>-4.8803999999999998</c:v>
                </c:pt>
                <c:pt idx="743">
                  <c:v>-5.2038000000000002</c:v>
                </c:pt>
                <c:pt idx="744">
                  <c:v>-6.5758000000000001</c:v>
                </c:pt>
                <c:pt idx="745">
                  <c:v>-5.9779999999999998</c:v>
                </c:pt>
                <c:pt idx="746">
                  <c:v>-4.7922000000000002</c:v>
                </c:pt>
                <c:pt idx="747">
                  <c:v>-6.1642000000000001</c:v>
                </c:pt>
                <c:pt idx="748">
                  <c:v>-5.2821999999999996</c:v>
                </c:pt>
                <c:pt idx="749">
                  <c:v>-5.2332000000000001</c:v>
                </c:pt>
                <c:pt idx="750">
                  <c:v>-3.7338</c:v>
                </c:pt>
                <c:pt idx="751">
                  <c:v>-2.4598</c:v>
                </c:pt>
                <c:pt idx="752">
                  <c:v>-2.6557999999999899</c:v>
                </c:pt>
                <c:pt idx="753">
                  <c:v>-3.6652</c:v>
                </c:pt>
                <c:pt idx="754">
                  <c:v>-3.9689999999999999</c:v>
                </c:pt>
                <c:pt idx="755">
                  <c:v>-4.2042000000000002</c:v>
                </c:pt>
                <c:pt idx="756">
                  <c:v>-3.86119999999999</c:v>
                </c:pt>
                <c:pt idx="757">
                  <c:v>-4.1845999999999997</c:v>
                </c:pt>
                <c:pt idx="758">
                  <c:v>-4.6550000000000002</c:v>
                </c:pt>
                <c:pt idx="759">
                  <c:v>-5.4683999999999999</c:v>
                </c:pt>
                <c:pt idx="760">
                  <c:v>-6.3601999999999999</c:v>
                </c:pt>
                <c:pt idx="761">
                  <c:v>-5.5468000000000002</c:v>
                </c:pt>
                <c:pt idx="762">
                  <c:v>-7.1539999999999999</c:v>
                </c:pt>
                <c:pt idx="763">
                  <c:v>-8.4573999999999998</c:v>
                </c:pt>
                <c:pt idx="764">
                  <c:v>-7.6145999999999896</c:v>
                </c:pt>
                <c:pt idx="765">
                  <c:v>-5.6055999999999999</c:v>
                </c:pt>
                <c:pt idx="766">
                  <c:v>-5.0568</c:v>
                </c:pt>
                <c:pt idx="767">
                  <c:v>-6.7522000000000002</c:v>
                </c:pt>
                <c:pt idx="768">
                  <c:v>-8.1633999999999993</c:v>
                </c:pt>
                <c:pt idx="769">
                  <c:v>-8.6828000000000003</c:v>
                </c:pt>
                <c:pt idx="770">
                  <c:v>-7.2715999999999896</c:v>
                </c:pt>
                <c:pt idx="771">
                  <c:v>-7.2911999999999999</c:v>
                </c:pt>
                <c:pt idx="772">
                  <c:v>-8.4868000000000006</c:v>
                </c:pt>
                <c:pt idx="773">
                  <c:v>-8.6142000000000003</c:v>
                </c:pt>
                <c:pt idx="774">
                  <c:v>-6.9677999999999898</c:v>
                </c:pt>
                <c:pt idx="775">
                  <c:v>-6.8208000000000002</c:v>
                </c:pt>
                <c:pt idx="776">
                  <c:v>-8.8493999999999993</c:v>
                </c:pt>
                <c:pt idx="777">
                  <c:v>-9.7509999999999994</c:v>
                </c:pt>
                <c:pt idx="778">
                  <c:v>-9.2119999999999997</c:v>
                </c:pt>
                <c:pt idx="779">
                  <c:v>-7.3010000000000002</c:v>
                </c:pt>
                <c:pt idx="780">
                  <c:v>-8.4672000000000001</c:v>
                </c:pt>
                <c:pt idx="781">
                  <c:v>-9.8391999999999999</c:v>
                </c:pt>
                <c:pt idx="782">
                  <c:v>-9.3491999999999997</c:v>
                </c:pt>
                <c:pt idx="783">
                  <c:v>-9.359</c:v>
                </c:pt>
                <c:pt idx="784">
                  <c:v>-9.6921999999999997</c:v>
                </c:pt>
                <c:pt idx="785">
                  <c:v>-9.8490000000000002</c:v>
                </c:pt>
                <c:pt idx="786">
                  <c:v>-9.8490000000000002</c:v>
                </c:pt>
                <c:pt idx="787">
                  <c:v>-9.2119999999999997</c:v>
                </c:pt>
                <c:pt idx="788">
                  <c:v>-10.535</c:v>
                </c:pt>
                <c:pt idx="789">
                  <c:v>-12.896799999999899</c:v>
                </c:pt>
                <c:pt idx="790">
                  <c:v>-16.905000000000001</c:v>
                </c:pt>
                <c:pt idx="791">
                  <c:v>-23.1966</c:v>
                </c:pt>
                <c:pt idx="792">
                  <c:v>-26.0974</c:v>
                </c:pt>
                <c:pt idx="793">
                  <c:v>-15.9054</c:v>
                </c:pt>
                <c:pt idx="794">
                  <c:v>-5.3704000000000001</c:v>
                </c:pt>
                <c:pt idx="795">
                  <c:v>-3.4985999999999899</c:v>
                </c:pt>
                <c:pt idx="796">
                  <c:v>-8.7807999999999993</c:v>
                </c:pt>
                <c:pt idx="797">
                  <c:v>-10.7898</c:v>
                </c:pt>
                <c:pt idx="798">
                  <c:v>-11.054399999999999</c:v>
                </c:pt>
                <c:pt idx="799">
                  <c:v>-10.878</c:v>
                </c:pt>
                <c:pt idx="800">
                  <c:v>-10.339</c:v>
                </c:pt>
                <c:pt idx="801">
                  <c:v>-10.005799999999899</c:v>
                </c:pt>
                <c:pt idx="802">
                  <c:v>-10.417399999999899</c:v>
                </c:pt>
                <c:pt idx="803">
                  <c:v>-10.4468</c:v>
                </c:pt>
                <c:pt idx="804">
                  <c:v>-10.221399999999999</c:v>
                </c:pt>
                <c:pt idx="805">
                  <c:v>-9.5844000000000005</c:v>
                </c:pt>
                <c:pt idx="806">
                  <c:v>-8.7023999999999901</c:v>
                </c:pt>
                <c:pt idx="807">
                  <c:v>-9.2218</c:v>
                </c:pt>
                <c:pt idx="808">
                  <c:v>-9.2904</c:v>
                </c:pt>
                <c:pt idx="809">
                  <c:v>-8.7023999999999901</c:v>
                </c:pt>
                <c:pt idx="810">
                  <c:v>-8.5063999999999993</c:v>
                </c:pt>
                <c:pt idx="811">
                  <c:v>-8.5259999999999998</c:v>
                </c:pt>
                <c:pt idx="812">
                  <c:v>-8.3496000000000006</c:v>
                </c:pt>
                <c:pt idx="813">
                  <c:v>-8.5651999999999902</c:v>
                </c:pt>
                <c:pt idx="814">
                  <c:v>-9.1825999999999901</c:v>
                </c:pt>
                <c:pt idx="815">
                  <c:v>-7.8301999999999996</c:v>
                </c:pt>
                <c:pt idx="816">
                  <c:v>-6.4778000000000002</c:v>
                </c:pt>
                <c:pt idx="817">
                  <c:v>-6.1151999999999997</c:v>
                </c:pt>
                <c:pt idx="818">
                  <c:v>-5.8995999999999897</c:v>
                </c:pt>
                <c:pt idx="819">
                  <c:v>-5.7035999999999998</c:v>
                </c:pt>
                <c:pt idx="820">
                  <c:v>-5.6448</c:v>
                </c:pt>
                <c:pt idx="821">
                  <c:v>-4.9980000000000002</c:v>
                </c:pt>
                <c:pt idx="822">
                  <c:v>-4.5178000000000003</c:v>
                </c:pt>
                <c:pt idx="823">
                  <c:v>-4.5667999999999997</c:v>
                </c:pt>
                <c:pt idx="824">
                  <c:v>-5.0763999999999996</c:v>
                </c:pt>
                <c:pt idx="825">
                  <c:v>-5.3311999999999999</c:v>
                </c:pt>
                <c:pt idx="826">
                  <c:v>-4.5178000000000003</c:v>
                </c:pt>
                <c:pt idx="827">
                  <c:v>-3.577</c:v>
                </c:pt>
                <c:pt idx="828">
                  <c:v>-2.94979999999999</c:v>
                </c:pt>
                <c:pt idx="829">
                  <c:v>-2.7929999999999899</c:v>
                </c:pt>
                <c:pt idx="830">
                  <c:v>-2.5676000000000001</c:v>
                </c:pt>
                <c:pt idx="831">
                  <c:v>-2.4891999999999999</c:v>
                </c:pt>
                <c:pt idx="832">
                  <c:v>-2.3422000000000001</c:v>
                </c:pt>
                <c:pt idx="833">
                  <c:v>-2.31279999999999</c:v>
                </c:pt>
                <c:pt idx="834">
                  <c:v>-1.8815999999999999</c:v>
                </c:pt>
                <c:pt idx="835">
                  <c:v>-2.24419999999999</c:v>
                </c:pt>
                <c:pt idx="836">
                  <c:v>-2.4990000000000001</c:v>
                </c:pt>
                <c:pt idx="837">
                  <c:v>-1.6366000000000001</c:v>
                </c:pt>
                <c:pt idx="838">
                  <c:v>-0.50959999999999905</c:v>
                </c:pt>
                <c:pt idx="839">
                  <c:v>-0.39200000000000002</c:v>
                </c:pt>
                <c:pt idx="840">
                  <c:v>-6.8599999999999994E-2</c:v>
                </c:pt>
                <c:pt idx="841">
                  <c:v>-0.37240000000000001</c:v>
                </c:pt>
                <c:pt idx="842">
                  <c:v>-0.9506</c:v>
                </c:pt>
                <c:pt idx="843">
                  <c:v>-0.441</c:v>
                </c:pt>
                <c:pt idx="844">
                  <c:v>0.25479999999999903</c:v>
                </c:pt>
                <c:pt idx="845">
                  <c:v>0.57819999999999905</c:v>
                </c:pt>
                <c:pt idx="846">
                  <c:v>0.40179999999999999</c:v>
                </c:pt>
                <c:pt idx="847">
                  <c:v>0.27439999999999998</c:v>
                </c:pt>
                <c:pt idx="848">
                  <c:v>0.54879999999999995</c:v>
                </c:pt>
                <c:pt idx="849">
                  <c:v>1.127</c:v>
                </c:pt>
                <c:pt idx="850">
                  <c:v>1.1956</c:v>
                </c:pt>
                <c:pt idx="851">
                  <c:v>1.0289999999999999</c:v>
                </c:pt>
                <c:pt idx="852">
                  <c:v>1.0682</c:v>
                </c:pt>
                <c:pt idx="853">
                  <c:v>1.2838000000000001</c:v>
                </c:pt>
                <c:pt idx="854">
                  <c:v>1.6856</c:v>
                </c:pt>
                <c:pt idx="855">
                  <c:v>1.6268</c:v>
                </c:pt>
                <c:pt idx="856">
                  <c:v>2.0874000000000001</c:v>
                </c:pt>
                <c:pt idx="857">
                  <c:v>1.3033999999999999</c:v>
                </c:pt>
                <c:pt idx="858">
                  <c:v>1.8815999999999999</c:v>
                </c:pt>
                <c:pt idx="859">
                  <c:v>1.9698</c:v>
                </c:pt>
                <c:pt idx="860">
                  <c:v>2.1265999999999998</c:v>
                </c:pt>
                <c:pt idx="861">
                  <c:v>2.0579999999999998</c:v>
                </c:pt>
                <c:pt idx="862">
                  <c:v>1.9501999999999999</c:v>
                </c:pt>
                <c:pt idx="863">
                  <c:v>2.3618000000000001</c:v>
                </c:pt>
                <c:pt idx="864">
                  <c:v>2.4990000000000001</c:v>
                </c:pt>
                <c:pt idx="865">
                  <c:v>2.2637999999999998</c:v>
                </c:pt>
                <c:pt idx="866">
                  <c:v>2.597</c:v>
                </c:pt>
                <c:pt idx="867">
                  <c:v>2.6166</c:v>
                </c:pt>
                <c:pt idx="868">
                  <c:v>2.4598</c:v>
                </c:pt>
                <c:pt idx="869">
                  <c:v>2.6852</c:v>
                </c:pt>
                <c:pt idx="870">
                  <c:v>2.4695999999999998</c:v>
                </c:pt>
                <c:pt idx="871">
                  <c:v>2.3715999999999999</c:v>
                </c:pt>
                <c:pt idx="872">
                  <c:v>2.3912</c:v>
                </c:pt>
                <c:pt idx="873">
                  <c:v>2.548</c:v>
                </c:pt>
                <c:pt idx="874">
                  <c:v>2.5381999999999998</c:v>
                </c:pt>
                <c:pt idx="875">
                  <c:v>2.5087999999999999</c:v>
                </c:pt>
                <c:pt idx="876">
                  <c:v>2.6557999999999899</c:v>
                </c:pt>
                <c:pt idx="877">
                  <c:v>3.4299999999999899</c:v>
                </c:pt>
                <c:pt idx="878">
                  <c:v>2.7734000000000001</c:v>
                </c:pt>
                <c:pt idx="879">
                  <c:v>2.5381999999999998</c:v>
                </c:pt>
                <c:pt idx="880">
                  <c:v>3.2046000000000001</c:v>
                </c:pt>
                <c:pt idx="881">
                  <c:v>3.2633999999999999</c:v>
                </c:pt>
                <c:pt idx="882">
                  <c:v>3.4398</c:v>
                </c:pt>
                <c:pt idx="883">
                  <c:v>3.3123999999999998</c:v>
                </c:pt>
                <c:pt idx="884">
                  <c:v>3.6357999999999899</c:v>
                </c:pt>
                <c:pt idx="885">
                  <c:v>3.8220000000000001</c:v>
                </c:pt>
                <c:pt idx="886">
                  <c:v>4.2629999999999999</c:v>
                </c:pt>
                <c:pt idx="887">
                  <c:v>4.7431999999999999</c:v>
                </c:pt>
                <c:pt idx="888">
                  <c:v>4.4786000000000001</c:v>
                </c:pt>
                <c:pt idx="889">
                  <c:v>4.1159999999999997</c:v>
                </c:pt>
                <c:pt idx="890">
                  <c:v>4.3609999999999998</c:v>
                </c:pt>
                <c:pt idx="891">
                  <c:v>4.5472000000000001</c:v>
                </c:pt>
                <c:pt idx="892">
                  <c:v>4.4492000000000003</c:v>
                </c:pt>
                <c:pt idx="893">
                  <c:v>4.5569999999999897</c:v>
                </c:pt>
                <c:pt idx="894">
                  <c:v>4.4197999999999897</c:v>
                </c:pt>
                <c:pt idx="895">
                  <c:v>4.2434000000000003</c:v>
                </c:pt>
                <c:pt idx="896">
                  <c:v>4.1551999999999998</c:v>
                </c:pt>
                <c:pt idx="897">
                  <c:v>4.0964</c:v>
                </c:pt>
                <c:pt idx="898">
                  <c:v>4.0278</c:v>
                </c:pt>
                <c:pt idx="899">
                  <c:v>4.1062000000000003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77-4144-8238-DA5A4064D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3409919"/>
        <c:axId val="1453155663"/>
      </c:lineChart>
      <c:catAx>
        <c:axId val="1453409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55663"/>
        <c:crosses val="autoZero"/>
        <c:auto val="1"/>
        <c:lblAlgn val="ctr"/>
        <c:lblOffset val="100"/>
        <c:noMultiLvlLbl val="0"/>
      </c:catAx>
      <c:valAx>
        <c:axId val="145315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409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98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19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689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03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31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0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93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918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748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37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7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97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70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08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14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8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28096-1640-4151-90B2-2203BDD979C0}" type="datetimeFigureOut">
              <a:rPr lang="sv-SE" smtClean="0"/>
              <a:t>2021-01-25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5D440B-6372-4FBC-8BDF-6195F20ED8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68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33C56B-141E-4A3A-B1EB-26DBBC118827}"/>
              </a:ext>
            </a:extLst>
          </p:cNvPr>
          <p:cNvSpPr txBox="1"/>
          <p:nvPr/>
        </p:nvSpPr>
        <p:spPr>
          <a:xfrm>
            <a:off x="4723076" y="2305878"/>
            <a:ext cx="7166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/>
              <a:t>Marklyft dataanalys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8A1A2-5D77-4766-AB6F-7D82D67F2E71}"/>
              </a:ext>
            </a:extLst>
          </p:cNvPr>
          <p:cNvSpPr txBox="1"/>
          <p:nvPr/>
        </p:nvSpPr>
        <p:spPr>
          <a:xfrm>
            <a:off x="5160396" y="3753016"/>
            <a:ext cx="624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/>
              <a:t>Ylva Stange och My Björk</a:t>
            </a:r>
          </a:p>
        </p:txBody>
      </p:sp>
    </p:spTree>
    <p:extLst>
      <p:ext uri="{BB962C8B-B14F-4D97-AF65-F5344CB8AC3E}">
        <p14:creationId xmlns:p14="http://schemas.microsoft.com/office/powerpoint/2010/main" val="39945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26FE8-F5A8-4292-A88E-BD01E24F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Ofiltrerat marklyft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143C104-9D1E-47A0-9BAA-139A984C1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447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B0F36C-1CCF-49B3-875B-AFAD0CCA9300}"/>
              </a:ext>
            </a:extLst>
          </p:cNvPr>
          <p:cNvSpPr txBox="1"/>
          <p:nvPr/>
        </p:nvSpPr>
        <p:spPr>
          <a:xfrm>
            <a:off x="4391836" y="3979048"/>
            <a:ext cx="318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solidFill>
                  <a:schemeClr val="accent1"/>
                </a:solidFill>
              </a:rPr>
              <a:t>X</a:t>
            </a:r>
          </a:p>
          <a:p>
            <a:endParaRPr lang="sv-SE">
              <a:solidFill>
                <a:schemeClr val="accent1"/>
              </a:solidFill>
            </a:endParaRPr>
          </a:p>
          <a:p>
            <a:r>
              <a:rPr lang="sv-SE">
                <a:solidFill>
                  <a:schemeClr val="accent2"/>
                </a:solidFill>
              </a:rPr>
              <a:t>Y</a:t>
            </a:r>
          </a:p>
          <a:p>
            <a:endParaRPr lang="sv-SE">
              <a:solidFill>
                <a:schemeClr val="accent3"/>
              </a:solidFill>
            </a:endParaRPr>
          </a:p>
          <a:p>
            <a:r>
              <a:rPr lang="sv-SE">
                <a:solidFill>
                  <a:schemeClr val="accent3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956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043CB-88EB-4DE6-9DC3-7B5B9756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Henriks</a:t>
            </a:r>
            <a:r>
              <a:rPr lang="en-US" sz="4800"/>
              <a:t> </a:t>
            </a:r>
            <a:r>
              <a:rPr lang="en-US" sz="4800" err="1"/>
              <a:t>marklyft</a:t>
            </a:r>
            <a:endParaRPr lang="en-US" sz="4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EB31D4-C540-4D22-A089-4F315EF3D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0" y="1011765"/>
            <a:ext cx="606227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01CC-E969-4EFA-9E39-282D91A8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978" y="648930"/>
            <a:ext cx="3656045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Markus </a:t>
            </a:r>
            <a:r>
              <a:rPr lang="en-US" sz="4800" err="1"/>
              <a:t>marklyft</a:t>
            </a:r>
            <a:endParaRPr lang="en-US" sz="4800"/>
          </a:p>
        </p:txBody>
      </p:sp>
      <p:grpSp>
        <p:nvGrpSpPr>
          <p:cNvPr id="51" name="Group 3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32E156-5585-4865-8135-4E7ACCB80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r="3800" b="2"/>
          <a:stretch/>
        </p:blipFill>
        <p:spPr>
          <a:xfrm>
            <a:off x="1329974" y="1011765"/>
            <a:ext cx="549792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33C56B-141E-4A3A-B1EB-26DBBC118827}"/>
              </a:ext>
            </a:extLst>
          </p:cNvPr>
          <p:cNvSpPr txBox="1"/>
          <p:nvPr/>
        </p:nvSpPr>
        <p:spPr>
          <a:xfrm>
            <a:off x="4365266" y="2441050"/>
            <a:ext cx="716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600"/>
              <a:t>Tack</a:t>
            </a:r>
          </a:p>
        </p:txBody>
      </p:sp>
    </p:spTree>
    <p:extLst>
      <p:ext uri="{BB962C8B-B14F-4D97-AF65-F5344CB8AC3E}">
        <p14:creationId xmlns:p14="http://schemas.microsoft.com/office/powerpoint/2010/main" val="126337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PowerPoint Presentation</vt:lpstr>
      <vt:lpstr>Ofiltrerat marklyft</vt:lpstr>
      <vt:lpstr>Henriks marklyft</vt:lpstr>
      <vt:lpstr>Markus marklyft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Björk</dc:creator>
  <cp:revision>1</cp:revision>
  <dcterms:created xsi:type="dcterms:W3CDTF">2021-01-25T13:05:22Z</dcterms:created>
  <dcterms:modified xsi:type="dcterms:W3CDTF">2021-01-25T13:09:51Z</dcterms:modified>
</cp:coreProperties>
</file>