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FAA208-DE6B-403D-BF59-44701FFB61B3}" v="8" dt="2021-01-25T21:39:14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a Forsman" userId="4f5b3ab9-100b-4af0-b798-f2be72350321" providerId="ADAL" clId="{74FAA208-DE6B-403D-BF59-44701FFB61B3}"/>
    <pc:docChg chg="undo custSel mod addSld delSld modSld sldOrd">
      <pc:chgData name="Ida Forsman" userId="4f5b3ab9-100b-4af0-b798-f2be72350321" providerId="ADAL" clId="{74FAA208-DE6B-403D-BF59-44701FFB61B3}" dt="2021-01-25T21:39:35.395" v="115" actId="20577"/>
      <pc:docMkLst>
        <pc:docMk/>
      </pc:docMkLst>
      <pc:sldChg chg="modSp mod">
        <pc:chgData name="Ida Forsman" userId="4f5b3ab9-100b-4af0-b798-f2be72350321" providerId="ADAL" clId="{74FAA208-DE6B-403D-BF59-44701FFB61B3}" dt="2021-01-25T21:26:20.119" v="21" actId="20577"/>
        <pc:sldMkLst>
          <pc:docMk/>
          <pc:sldMk cId="2682220608" sldId="257"/>
        </pc:sldMkLst>
        <pc:spChg chg="mod">
          <ac:chgData name="Ida Forsman" userId="4f5b3ab9-100b-4af0-b798-f2be72350321" providerId="ADAL" clId="{74FAA208-DE6B-403D-BF59-44701FFB61B3}" dt="2021-01-25T21:26:20.119" v="21" actId="20577"/>
          <ac:spMkLst>
            <pc:docMk/>
            <pc:sldMk cId="2682220608" sldId="257"/>
            <ac:spMk id="3" creationId="{85CC2F14-C6E1-4FB3-A938-E63311BA22B1}"/>
          </ac:spMkLst>
        </pc:spChg>
      </pc:sldChg>
      <pc:sldChg chg="addSp delSp modSp new mod setBg setClrOvrMap">
        <pc:chgData name="Ida Forsman" userId="4f5b3ab9-100b-4af0-b798-f2be72350321" providerId="ADAL" clId="{74FAA208-DE6B-403D-BF59-44701FFB61B3}" dt="2021-01-25T21:32:25.144" v="56" actId="208"/>
        <pc:sldMkLst>
          <pc:docMk/>
          <pc:sldMk cId="3959488438" sldId="258"/>
        </pc:sldMkLst>
        <pc:spChg chg="mod">
          <ac:chgData name="Ida Forsman" userId="4f5b3ab9-100b-4af0-b798-f2be72350321" providerId="ADAL" clId="{74FAA208-DE6B-403D-BF59-44701FFB61B3}" dt="2021-01-25T21:31:31.562" v="53" actId="255"/>
          <ac:spMkLst>
            <pc:docMk/>
            <pc:sldMk cId="3959488438" sldId="258"/>
            <ac:spMk id="2" creationId="{1F62DB6A-7335-47BE-B46F-01724D1E7F3F}"/>
          </ac:spMkLst>
        </pc:spChg>
        <pc:spChg chg="mod">
          <ac:chgData name="Ida Forsman" userId="4f5b3ab9-100b-4af0-b798-f2be72350321" providerId="ADAL" clId="{74FAA208-DE6B-403D-BF59-44701FFB61B3}" dt="2021-01-25T21:31:14.489" v="52" actId="255"/>
          <ac:spMkLst>
            <pc:docMk/>
            <pc:sldMk cId="3959488438" sldId="258"/>
            <ac:spMk id="3" creationId="{141B42B8-954E-4D1A-8C99-FD37F3C9433C}"/>
          </ac:spMkLst>
        </pc:spChg>
        <pc:spChg chg="add del">
          <ac:chgData name="Ida Forsman" userId="4f5b3ab9-100b-4af0-b798-f2be72350321" providerId="ADAL" clId="{74FAA208-DE6B-403D-BF59-44701FFB61B3}" dt="2021-01-25T21:28:23.647" v="24" actId="26606"/>
          <ac:spMkLst>
            <pc:docMk/>
            <pc:sldMk cId="3959488438" sldId="258"/>
            <ac:spMk id="8" creationId="{7CFAC9FD-BAD6-47B4-9C11-BE23CEAC750B}"/>
          </ac:spMkLst>
        </pc:spChg>
        <pc:spChg chg="add del">
          <ac:chgData name="Ida Forsman" userId="4f5b3ab9-100b-4af0-b798-f2be72350321" providerId="ADAL" clId="{74FAA208-DE6B-403D-BF59-44701FFB61B3}" dt="2021-01-25T21:28:23.647" v="24" actId="26606"/>
          <ac:spMkLst>
            <pc:docMk/>
            <pc:sldMk cId="3959488438" sldId="258"/>
            <ac:spMk id="10" creationId="{45B67B9C-9B45-4084-9BB5-187071EE9A61}"/>
          </ac:spMkLst>
        </pc:spChg>
        <pc:spChg chg="add del">
          <ac:chgData name="Ida Forsman" userId="4f5b3ab9-100b-4af0-b798-f2be72350321" providerId="ADAL" clId="{74FAA208-DE6B-403D-BF59-44701FFB61B3}" dt="2021-01-25T21:30:36.915" v="50" actId="26606"/>
          <ac:spMkLst>
            <pc:docMk/>
            <pc:sldMk cId="3959488438" sldId="258"/>
            <ac:spMk id="12" creationId="{56B051A4-96A7-4A11-9DAD-063A9C577F83}"/>
          </ac:spMkLst>
        </pc:spChg>
        <pc:spChg chg="add del">
          <ac:chgData name="Ida Forsman" userId="4f5b3ab9-100b-4af0-b798-f2be72350321" providerId="ADAL" clId="{74FAA208-DE6B-403D-BF59-44701FFB61B3}" dt="2021-01-25T21:30:36.915" v="50" actId="26606"/>
          <ac:spMkLst>
            <pc:docMk/>
            <pc:sldMk cId="3959488438" sldId="258"/>
            <ac:spMk id="13" creationId="{45B67B9C-9B45-4084-9BB5-187071EE9A61}"/>
          </ac:spMkLst>
        </pc:spChg>
        <pc:spChg chg="add">
          <ac:chgData name="Ida Forsman" userId="4f5b3ab9-100b-4af0-b798-f2be72350321" providerId="ADAL" clId="{74FAA208-DE6B-403D-BF59-44701FFB61B3}" dt="2021-01-25T21:30:36.915" v="50" actId="26606"/>
          <ac:spMkLst>
            <pc:docMk/>
            <pc:sldMk cId="3959488438" sldId="258"/>
            <ac:spMk id="71" creationId="{A98FD4FC-479A-4C2B-84A5-CF81E055FBC0}"/>
          </ac:spMkLst>
        </pc:spChg>
        <pc:spChg chg="add">
          <ac:chgData name="Ida Forsman" userId="4f5b3ab9-100b-4af0-b798-f2be72350321" providerId="ADAL" clId="{74FAA208-DE6B-403D-BF59-44701FFB61B3}" dt="2021-01-25T21:30:36.915" v="50" actId="26606"/>
          <ac:spMkLst>
            <pc:docMk/>
            <pc:sldMk cId="3959488438" sldId="258"/>
            <ac:spMk id="73" creationId="{37D54B6C-87D0-4C03-8335-3955179D2B5B}"/>
          </ac:spMkLst>
        </pc:spChg>
        <pc:picChg chg="add mod">
          <ac:chgData name="Ida Forsman" userId="4f5b3ab9-100b-4af0-b798-f2be72350321" providerId="ADAL" clId="{74FAA208-DE6B-403D-BF59-44701FFB61B3}" dt="2021-01-25T21:30:36.915" v="50" actId="26606"/>
          <ac:picMkLst>
            <pc:docMk/>
            <pc:sldMk cId="3959488438" sldId="258"/>
            <ac:picMk id="1026" creationId="{72D7E481-A782-49FE-86A7-03C6106E8701}"/>
          </ac:picMkLst>
        </pc:picChg>
        <pc:cxnChg chg="add mod">
          <ac:chgData name="Ida Forsman" userId="4f5b3ab9-100b-4af0-b798-f2be72350321" providerId="ADAL" clId="{74FAA208-DE6B-403D-BF59-44701FFB61B3}" dt="2021-01-25T21:32:25.144" v="56" actId="208"/>
          <ac:cxnSpMkLst>
            <pc:docMk/>
            <pc:sldMk cId="3959488438" sldId="258"/>
            <ac:cxnSpMk id="5" creationId="{601FCA0F-15CA-454B-A079-F94810346755}"/>
          </ac:cxnSpMkLst>
        </pc:cxnChg>
      </pc:sldChg>
      <pc:sldChg chg="addSp delSp modSp new mod">
        <pc:chgData name="Ida Forsman" userId="4f5b3ab9-100b-4af0-b798-f2be72350321" providerId="ADAL" clId="{74FAA208-DE6B-403D-BF59-44701FFB61B3}" dt="2021-01-25T21:38:38.178" v="89"/>
        <pc:sldMkLst>
          <pc:docMk/>
          <pc:sldMk cId="406635945" sldId="259"/>
        </pc:sldMkLst>
        <pc:spChg chg="mod">
          <ac:chgData name="Ida Forsman" userId="4f5b3ab9-100b-4af0-b798-f2be72350321" providerId="ADAL" clId="{74FAA208-DE6B-403D-BF59-44701FFB61B3}" dt="2021-01-25T21:38:33.127" v="88"/>
          <ac:spMkLst>
            <pc:docMk/>
            <pc:sldMk cId="406635945" sldId="259"/>
            <ac:spMk id="2" creationId="{F38F6A7B-E363-4340-97ED-8F9FA18FFE24}"/>
          </ac:spMkLst>
        </pc:spChg>
        <pc:spChg chg="del">
          <ac:chgData name="Ida Forsman" userId="4f5b3ab9-100b-4af0-b798-f2be72350321" providerId="ADAL" clId="{74FAA208-DE6B-403D-BF59-44701FFB61B3}" dt="2021-01-25T21:33:46.425" v="58"/>
          <ac:spMkLst>
            <pc:docMk/>
            <pc:sldMk cId="406635945" sldId="259"/>
            <ac:spMk id="3" creationId="{EA84956E-58DD-4895-8EF4-3AD72BA0FF6B}"/>
          </ac:spMkLst>
        </pc:spChg>
        <pc:picChg chg="add mod">
          <ac:chgData name="Ida Forsman" userId="4f5b3ab9-100b-4af0-b798-f2be72350321" providerId="ADAL" clId="{74FAA208-DE6B-403D-BF59-44701FFB61B3}" dt="2021-01-25T21:38:38.178" v="89"/>
          <ac:picMkLst>
            <pc:docMk/>
            <pc:sldMk cId="406635945" sldId="259"/>
            <ac:picMk id="5" creationId="{BF8256D0-AE71-47A9-B1CE-2891E9A94B99}"/>
          </ac:picMkLst>
        </pc:picChg>
        <pc:picChg chg="add mod">
          <ac:chgData name="Ida Forsman" userId="4f5b3ab9-100b-4af0-b798-f2be72350321" providerId="ADAL" clId="{74FAA208-DE6B-403D-BF59-44701FFB61B3}" dt="2021-01-25T21:35:08.800" v="84" actId="1076"/>
          <ac:picMkLst>
            <pc:docMk/>
            <pc:sldMk cId="406635945" sldId="259"/>
            <ac:picMk id="7" creationId="{A3E2FD3B-B059-410B-A4E0-58FA417727D9}"/>
          </ac:picMkLst>
        </pc:picChg>
        <pc:cxnChg chg="add">
          <ac:chgData name="Ida Forsman" userId="4f5b3ab9-100b-4af0-b798-f2be72350321" providerId="ADAL" clId="{74FAA208-DE6B-403D-BF59-44701FFB61B3}" dt="2021-01-25T21:34:50.484" v="81" actId="11529"/>
          <ac:cxnSpMkLst>
            <pc:docMk/>
            <pc:sldMk cId="406635945" sldId="259"/>
            <ac:cxnSpMk id="9" creationId="{030B7DDE-DAE1-43B8-8A03-BD4E01AEC265}"/>
          </ac:cxnSpMkLst>
        </pc:cxnChg>
      </pc:sldChg>
      <pc:sldChg chg="addSp delSp modSp new del mod setBg setClrOvrMap delDesignElem">
        <pc:chgData name="Ida Forsman" userId="4f5b3ab9-100b-4af0-b798-f2be72350321" providerId="ADAL" clId="{74FAA208-DE6B-403D-BF59-44701FFB61B3}" dt="2021-01-25T21:39:30.288" v="107" actId="2696"/>
        <pc:sldMkLst>
          <pc:docMk/>
          <pc:sldMk cId="1886699414" sldId="260"/>
        </pc:sldMkLst>
        <pc:spChg chg="del mod">
          <ac:chgData name="Ida Forsman" userId="4f5b3ab9-100b-4af0-b798-f2be72350321" providerId="ADAL" clId="{74FAA208-DE6B-403D-BF59-44701FFB61B3}" dt="2021-01-25T21:38:43.712" v="91"/>
          <ac:spMkLst>
            <pc:docMk/>
            <pc:sldMk cId="1886699414" sldId="260"/>
            <ac:spMk id="2" creationId="{CB5F91E9-D081-4C90-90E6-60694F99A6C1}"/>
          </ac:spMkLst>
        </pc:spChg>
        <pc:spChg chg="del mod">
          <ac:chgData name="Ida Forsman" userId="4f5b3ab9-100b-4af0-b798-f2be72350321" providerId="ADAL" clId="{74FAA208-DE6B-403D-BF59-44701FFB61B3}" dt="2021-01-25T21:38:43.712" v="91"/>
          <ac:spMkLst>
            <pc:docMk/>
            <pc:sldMk cId="1886699414" sldId="260"/>
            <ac:spMk id="3" creationId="{912EE0DF-C63C-42D8-B87B-56B4D6F0A9ED}"/>
          </ac:spMkLst>
        </pc:spChg>
        <pc:spChg chg="add mod">
          <ac:chgData name="Ida Forsman" userId="4f5b3ab9-100b-4af0-b798-f2be72350321" providerId="ADAL" clId="{74FAA208-DE6B-403D-BF59-44701FFB61B3}" dt="2021-01-25T21:39:04.762" v="102" actId="20577"/>
          <ac:spMkLst>
            <pc:docMk/>
            <pc:sldMk cId="1886699414" sldId="260"/>
            <ac:spMk id="4" creationId="{811902B1-CC56-4A90-B3E2-68DEC9986691}"/>
          </ac:spMkLst>
        </pc:spChg>
        <pc:spChg chg="add del">
          <ac:chgData name="Ida Forsman" userId="4f5b3ab9-100b-4af0-b798-f2be72350321" providerId="ADAL" clId="{74FAA208-DE6B-403D-BF59-44701FFB61B3}" dt="2021-01-25T21:38:43.712" v="91"/>
          <ac:spMkLst>
            <pc:docMk/>
            <pc:sldMk cId="1886699414" sldId="260"/>
            <ac:spMk id="8" creationId="{56B051A4-96A7-4A11-9DAD-063A9C577F83}"/>
          </ac:spMkLst>
        </pc:spChg>
        <pc:spChg chg="add del">
          <ac:chgData name="Ida Forsman" userId="4f5b3ab9-100b-4af0-b798-f2be72350321" providerId="ADAL" clId="{74FAA208-DE6B-403D-BF59-44701FFB61B3}" dt="2021-01-25T21:38:43.712" v="91"/>
          <ac:spMkLst>
            <pc:docMk/>
            <pc:sldMk cId="1886699414" sldId="260"/>
            <ac:spMk id="10" creationId="{45B67B9C-9B45-4084-9BB5-187071EE9A61}"/>
          </ac:spMkLst>
        </pc:spChg>
      </pc:sldChg>
      <pc:sldChg chg="addSp delSp modSp add mod ord">
        <pc:chgData name="Ida Forsman" userId="4f5b3ab9-100b-4af0-b798-f2be72350321" providerId="ADAL" clId="{74FAA208-DE6B-403D-BF59-44701FFB61B3}" dt="2021-01-25T21:39:35.395" v="115" actId="20577"/>
        <pc:sldMkLst>
          <pc:docMk/>
          <pc:sldMk cId="2724800783" sldId="261"/>
        </pc:sldMkLst>
        <pc:spChg chg="mod">
          <ac:chgData name="Ida Forsman" userId="4f5b3ab9-100b-4af0-b798-f2be72350321" providerId="ADAL" clId="{74FAA208-DE6B-403D-BF59-44701FFB61B3}" dt="2021-01-25T21:39:35.395" v="115" actId="20577"/>
          <ac:spMkLst>
            <pc:docMk/>
            <pc:sldMk cId="2724800783" sldId="261"/>
            <ac:spMk id="2" creationId="{0A6D8708-F1D4-4CC5-937A-C3858F3A5990}"/>
          </ac:spMkLst>
        </pc:spChg>
        <pc:spChg chg="mod">
          <ac:chgData name="Ida Forsman" userId="4f5b3ab9-100b-4af0-b798-f2be72350321" providerId="ADAL" clId="{74FAA208-DE6B-403D-BF59-44701FFB61B3}" dt="2021-01-25T21:39:22.318" v="104" actId="26606"/>
          <ac:spMkLst>
            <pc:docMk/>
            <pc:sldMk cId="2724800783" sldId="261"/>
            <ac:spMk id="3" creationId="{06D7375C-1F49-4D66-93F4-E559F61A13F8}"/>
          </ac:spMkLst>
        </pc:spChg>
        <pc:spChg chg="del">
          <ac:chgData name="Ida Forsman" userId="4f5b3ab9-100b-4af0-b798-f2be72350321" providerId="ADAL" clId="{74FAA208-DE6B-403D-BF59-44701FFB61B3}" dt="2021-01-25T21:39:22.318" v="104" actId="26606"/>
          <ac:spMkLst>
            <pc:docMk/>
            <pc:sldMk cId="2724800783" sldId="261"/>
            <ac:spMk id="9" creationId="{FE469E50-3893-4ED6-92BA-2985C32B0CA6}"/>
          </ac:spMkLst>
        </pc:spChg>
        <pc:spChg chg="add">
          <ac:chgData name="Ida Forsman" userId="4f5b3ab9-100b-4af0-b798-f2be72350321" providerId="ADAL" clId="{74FAA208-DE6B-403D-BF59-44701FFB61B3}" dt="2021-01-25T21:39:22.318" v="104" actId="26606"/>
          <ac:spMkLst>
            <pc:docMk/>
            <pc:sldMk cId="2724800783" sldId="261"/>
            <ac:spMk id="32" creationId="{608EAA06-5488-416B-B2B2-E55213011012}"/>
          </ac:spMkLst>
        </pc:spChg>
        <pc:picChg chg="mod">
          <ac:chgData name="Ida Forsman" userId="4f5b3ab9-100b-4af0-b798-f2be72350321" providerId="ADAL" clId="{74FAA208-DE6B-403D-BF59-44701FFB61B3}" dt="2021-01-25T21:39:31.520" v="108" actId="27614"/>
          <ac:picMkLst>
            <pc:docMk/>
            <pc:sldMk cId="2724800783" sldId="261"/>
            <ac:picMk id="27" creationId="{37A758C7-1CFD-4204-9A62-30A988C8C00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8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1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15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3956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14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61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96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5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9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2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0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0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8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6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3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0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8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05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42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>
            <a:extLst>
              <a:ext uri="{FF2B5EF4-FFF2-40B4-BE49-F238E27FC236}">
                <a16:creationId xmlns:a16="http://schemas.microsoft.com/office/drawing/2014/main" id="{37A758C7-1CFD-4204-9A62-30A988C8C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00" b="501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D8708-F1D4-4CC5-937A-C3858F3A5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965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sv-SE" sz="3600" dirty="0"/>
              <a:t>Analys av ridning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7375C-1F49-4D66-93F4-E559F61A1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963" y="4157933"/>
            <a:ext cx="3485072" cy="1026544"/>
          </a:xfrm>
        </p:spPr>
        <p:txBody>
          <a:bodyPr>
            <a:normAutofit/>
          </a:bodyPr>
          <a:lstStyle/>
          <a:p>
            <a:pPr algn="l"/>
            <a:endParaRPr lang="sv-SE">
              <a:solidFill>
                <a:srgbClr val="C34D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9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0F3D2-702D-4013-B67D-0EA18E4E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sv-SE" dirty="0"/>
              <a:t>Data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C2F14-C6E1-4FB3-A938-E63311BA2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sv-SE" dirty="0"/>
              <a:t>Ridning</a:t>
            </a:r>
          </a:p>
          <a:p>
            <a:endParaRPr lang="sv-SE" dirty="0"/>
          </a:p>
          <a:p>
            <a:r>
              <a:rPr lang="sv-SE" dirty="0"/>
              <a:t>Inspelning av data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82220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2DB6A-7335-47BE-B46F-01724D1E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sv-SE" sz="5400" dirty="0"/>
              <a:t>Metod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B42B8-954E-4D1A-8C99-FD37F3C94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r>
              <a:rPr lang="sv-SE" sz="2400" dirty="0" err="1"/>
              <a:t>Python</a:t>
            </a:r>
            <a:endParaRPr lang="sv-SE" sz="2400" dirty="0"/>
          </a:p>
          <a:p>
            <a:r>
              <a:rPr lang="sv-SE" sz="2400" dirty="0"/>
              <a:t>Graf</a:t>
            </a:r>
          </a:p>
        </p:txBody>
      </p:sp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2D7E481-A782-49FE-86A7-03C6106E8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7536" y="643467"/>
            <a:ext cx="5580812" cy="558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1FCA0F-15CA-454B-A079-F94810346755}"/>
              </a:ext>
            </a:extLst>
          </p:cNvPr>
          <p:cNvCxnSpPr/>
          <p:nvPr/>
        </p:nvCxnSpPr>
        <p:spPr>
          <a:xfrm>
            <a:off x="934720" y="2001520"/>
            <a:ext cx="3575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48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6A7B-E363-4340-97ED-8F9FA18F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endParaRPr lang="sv-SE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BF8256D0-AE71-47A9-B1CE-2891E9A94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42" y="2432050"/>
            <a:ext cx="4319581" cy="3714750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3E2FD3B-B059-410B-A4E0-58FA41772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775" y="2341345"/>
            <a:ext cx="4658232" cy="380545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0B7DDE-DAE1-43B8-8A03-BD4E01AEC265}"/>
              </a:ext>
            </a:extLst>
          </p:cNvPr>
          <p:cNvCxnSpPr/>
          <p:nvPr/>
        </p:nvCxnSpPr>
        <p:spPr>
          <a:xfrm>
            <a:off x="6096000" y="2147570"/>
            <a:ext cx="0" cy="4283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3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7A758C7-1CFD-4204-9A62-30A988C8C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00" b="501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 useBgFill="1">
        <p:nvSpPr>
          <p:cNvPr id="32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D8708-F1D4-4CC5-937A-C3858F3A5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sv-SE" sz="4800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7375C-1F49-4D66-93F4-E559F61A1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endParaRPr lang="sv-SE">
              <a:solidFill>
                <a:srgbClr val="C34D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800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71734"/>
      </a:dk2>
      <a:lt2>
        <a:srgbClr val="F0F3F2"/>
      </a:lt2>
      <a:accent1>
        <a:srgbClr val="C34D76"/>
      </a:accent1>
      <a:accent2>
        <a:srgbClr val="B13B95"/>
      </a:accent2>
      <a:accent3>
        <a:srgbClr val="AE4DC3"/>
      </a:accent3>
      <a:accent4>
        <a:srgbClr val="6B3BB1"/>
      </a:accent4>
      <a:accent5>
        <a:srgbClr val="4D4EC3"/>
      </a:accent5>
      <a:accent6>
        <a:srgbClr val="3B6EB1"/>
      </a:accent6>
      <a:hlink>
        <a:srgbClr val="6654C6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SlateVTI</vt:lpstr>
      <vt:lpstr>Analys av ridning</vt:lpstr>
      <vt:lpstr>Data</vt:lpstr>
      <vt:lpstr>Metod</vt:lpstr>
      <vt:lpstr>Example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 av ridning</dc:title>
  <dc:creator>Ida Forsman</dc:creator>
  <cp:lastModifiedBy>Ida Forsman</cp:lastModifiedBy>
  <cp:revision>1</cp:revision>
  <dcterms:created xsi:type="dcterms:W3CDTF">2021-01-25T21:39:22Z</dcterms:created>
  <dcterms:modified xsi:type="dcterms:W3CDTF">2021-01-25T21:39:45Z</dcterms:modified>
</cp:coreProperties>
</file>