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behöver ofta upprepa saker, till exempel mata ut varor från en lista efter varandra eller bara köra samma kod för varje nummer från 1 till 10.</a:t>
            </a:r>
          </a:p>
          <a:p>
            <a:r>
              <a:rPr lang="sv-SE" dirty="0"/>
              <a:t>Loopar är ett sätt att upprepa samma kod flera gånger.</a:t>
            </a:r>
          </a:p>
          <a:p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Har följande syntax: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Om villkoret är sant körs kodblocket.</a:t>
            </a:r>
          </a:p>
          <a:p>
            <a:pPr lvl="1"/>
            <a:r>
              <a:rPr lang="sv-SE" dirty="0"/>
              <a:t>Till exempel skriver följande </a:t>
            </a:r>
            <a:r>
              <a:rPr lang="sv-SE" dirty="0" err="1"/>
              <a:t>while</a:t>
            </a:r>
            <a:r>
              <a:rPr lang="sv-SE" dirty="0"/>
              <a:t>-loop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medan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&lt; 3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En enda exekvering av loopen kallas en iteration. Loopen</a:t>
            </a:r>
            <a:br>
              <a:rPr lang="sv-SE" dirty="0"/>
            </a:br>
            <a:r>
              <a:rPr lang="sv-SE" dirty="0"/>
              <a:t>gör tre iterationer. 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i++ </a:t>
            </a:r>
            <a:r>
              <a:rPr lang="sv-SE" dirty="0"/>
              <a:t>saknades skulle loopen</a:t>
            </a:r>
            <a:br>
              <a:rPr lang="sv-SE" dirty="0"/>
            </a:br>
            <a:r>
              <a:rPr lang="sv-SE" dirty="0"/>
              <a:t>upprepa (i teorin) för alltid.</a:t>
            </a:r>
          </a:p>
          <a:p>
            <a:r>
              <a:rPr lang="sv-SE" dirty="0"/>
              <a:t>Do-</a:t>
            </a:r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Villkoret kan flyttas under kodblocket om man vill köra det innan man kollar villkoret: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352B-E199-4BB6-BC7E-F56B4E91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4" y="2079959"/>
            <a:ext cx="33718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D2EF4-3624-4D38-A9FD-27367FB6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15" y="3311192"/>
            <a:ext cx="37909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14650-1481-4CEE-BAA8-F26E2C13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60" y="5987886"/>
            <a:ext cx="37623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A426-7E70-4F68-9136-A32CC3124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95" y="5633471"/>
            <a:ext cx="3238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5E91-4AD2-4887-8475-18800D71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72" y="1135480"/>
            <a:ext cx="38766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5AF68-AC95-4B93-A142-99958997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72" y="2402146"/>
            <a:ext cx="5724525" cy="7715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7501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alert(i)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Switch-</a:t>
            </a:r>
            <a:r>
              <a:rPr lang="en-US" sz="4000" dirty="0" err="1">
                <a:latin typeface="Bodoni MT" panose="02070603080606020203" pitchFamily="18" charset="0"/>
              </a:rPr>
              <a:t>satsen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En switch-sats kan ersätta flera </a:t>
            </a:r>
            <a:r>
              <a:rPr lang="sv-SE" dirty="0" err="1"/>
              <a:t>if</a:t>
            </a:r>
            <a:r>
              <a:rPr lang="sv-SE" dirty="0"/>
              <a:t>-satser. Det ger ett mer beskrivande sätt att jämföra ett värde med flera varianter.</a:t>
            </a: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Switch-satsen har ett eller flera fall ”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”-block och ett default block som är valfritt och körs bara om inte någon av de andra fallen inte körs.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 för steg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Värdet x kontrolleras för en strikt likhet med värdet från det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första fallet (dvs value1) sedan till det andra (value2) och så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vidare.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Och likhet hittas, körs koden i blocket under fallet.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 inget fall matchar, körs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defaultkoden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(om den finns).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33D04-0514-4F3B-B578-DDF6EBA1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6" y="1789215"/>
            <a:ext cx="3090671" cy="201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D7BEE-F96F-432F-B2E7-BCF19C0B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26" y="3905715"/>
            <a:ext cx="3494733" cy="29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Väldigt ofta måste vi utföra samma uppgift på många platser i ett program, tex visa ett meddelande, göra en beräkning, logga in eller ut en användare osv.</a:t>
            </a:r>
          </a:p>
          <a:p>
            <a:r>
              <a:rPr lang="sv-SE" dirty="0"/>
              <a:t>Funktioner tillåter ett block kod grupperas och anropas utan att repetera koden.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kommer först,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5BBD-73D4-4569-9D04-499B749D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6"/>
            <a:ext cx="35242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B7920-71A7-42C2-B22D-A642227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3" y="3956110"/>
            <a:ext cx="6762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B23D-5CB4-47B8-8065-B0E4524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443528"/>
            <a:ext cx="5984596" cy="181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D876D-20C1-462D-968B-BDF5046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56" y="4385575"/>
            <a:ext cx="6572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r>
              <a:rPr lang="sv-SE" dirty="0"/>
              <a:t>När funktionen anropas i raderna (*) och (**) kopieras de givna värdena till lokala variabler from och text. Sedan använder funktionen dem.</a:t>
            </a:r>
          </a:p>
          <a:p>
            <a:r>
              <a:rPr lang="sv-SE" dirty="0"/>
              <a:t>Default värden</a:t>
            </a:r>
          </a:p>
          <a:p>
            <a:pPr lvl="1"/>
            <a:r>
              <a:rPr lang="sv-SE" dirty="0"/>
              <a:t>Om en parameter inte tillhandahålls, blir dess värde odefinierat. Till exempel kan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(from, text)</a:t>
            </a:r>
            <a:r>
              <a:rPr lang="sv-SE" dirty="0"/>
              <a:t> anropas med en parameter:</a:t>
            </a:r>
          </a:p>
          <a:p>
            <a:pPr lvl="1"/>
            <a:r>
              <a:rPr lang="sv-SE" dirty="0"/>
              <a:t>Det är inte ett fel ett sådant anrop skulle skriva ut ”Ann: </a:t>
            </a:r>
            <a:r>
              <a:rPr lang="sv-SE" dirty="0" err="1"/>
              <a:t>undefined</a:t>
            </a:r>
            <a:r>
              <a:rPr lang="sv-SE" dirty="0"/>
              <a:t>”. Det finns ingen text, så det antas att text === </a:t>
            </a:r>
            <a:r>
              <a:rPr lang="sv-SE" dirty="0" err="1"/>
              <a:t>undefined</a:t>
            </a:r>
            <a:r>
              <a:rPr lang="sv-SE" dirty="0"/>
              <a:t>. Om vi vill använda en ”standard”-text i det här fallet, kan vi ange den efter =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D0C9-1764-481E-945A-F2817B4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8" y="1800323"/>
            <a:ext cx="6029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0C9B-33CC-48DF-9F37-70D976B8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7" y="4803406"/>
            <a:ext cx="58578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33B89-6035-4328-ACFC-AA1CEE0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85" y="5779265"/>
            <a:ext cx="6224833" cy="10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Arrow functions (</a:t>
            </a:r>
            <a:r>
              <a:rPr lang="en-US" sz="4000">
                <a:latin typeface="Bodoni MT" panose="02070603080606020203" pitchFamily="18" charset="0"/>
              </a:rPr>
              <a:t>pil-funktioner)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6507593"/>
          </a:xfrm>
        </p:spPr>
        <p:txBody>
          <a:bodyPr>
            <a:normAutofit/>
          </a:bodyPr>
          <a:lstStyle/>
          <a:p>
            <a:r>
              <a:rPr lang="sv-SE" dirty="0" err="1"/>
              <a:t>Object</a:t>
            </a:r>
            <a:endParaRPr lang="sv-SE" dirty="0"/>
          </a:p>
          <a:p>
            <a:pPr lvl="1"/>
            <a:r>
              <a:rPr lang="sv-SE" dirty="0"/>
              <a:t>Som vi vet från delen Datatyper finns det 6 viktiga datatyper. 5 av dem kallas ”primitiva”, eftersom deras värden endast innehåller en enda sak (vare sig det är en sträng eller nummer).</a:t>
            </a:r>
          </a:p>
          <a:p>
            <a:pPr lvl="1"/>
            <a:r>
              <a:rPr lang="sv-SE" dirty="0"/>
              <a:t>Däremot används objekt att lagra flera datatyper i en enhet. I </a:t>
            </a:r>
            <a:r>
              <a:rPr lang="sv-SE" dirty="0" err="1"/>
              <a:t>Javascript</a:t>
            </a:r>
            <a:r>
              <a:rPr lang="sv-SE" dirty="0"/>
              <a:t> är objekt väldigt viktiga och vanliga.</a:t>
            </a:r>
          </a:p>
          <a:p>
            <a:pPr lvl="1"/>
            <a:r>
              <a:rPr lang="sv-SE" dirty="0"/>
              <a:t>Ett objekt skapas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… } </a:t>
            </a:r>
            <a:r>
              <a:rPr lang="sv-SE" dirty="0"/>
              <a:t>med en valfri lista över egenskaper.  En egenskap är ett ”</a:t>
            </a:r>
            <a:r>
              <a:rPr lang="sv-SE" dirty="0" err="1"/>
              <a:t>key</a:t>
            </a:r>
            <a:r>
              <a:rPr lang="sv-SE" dirty="0"/>
              <a:t>:  </a:t>
            </a:r>
            <a:r>
              <a:rPr lang="sv-SE" dirty="0" err="1"/>
              <a:t>value</a:t>
            </a:r>
            <a:r>
              <a:rPr lang="sv-SE" dirty="0"/>
              <a:t>”-par, där nyckeln är en sträng och värden kan vara vad som helst.</a:t>
            </a:r>
          </a:p>
          <a:p>
            <a:pPr lvl="1"/>
            <a:r>
              <a:rPr lang="sv-SE" dirty="0"/>
              <a:t>Ett tomt objekt kan skapas med hjälp av en av två syntaxer: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</a:t>
            </a:r>
            <a:r>
              <a:rPr lang="sv-SE" dirty="0" err="1"/>
              <a:t>omdelbart</a:t>
            </a:r>
            <a:r>
              <a:rPr lang="sv-SE" dirty="0"/>
              <a:t> lägga till några egenskaper i { … } som ”</a:t>
            </a:r>
            <a:r>
              <a:rPr lang="sv-SE" dirty="0" err="1"/>
              <a:t>key</a:t>
            </a:r>
            <a:r>
              <a:rPr lang="sv-SE" dirty="0"/>
              <a:t>: </a:t>
            </a:r>
            <a:r>
              <a:rPr lang="sv-SE" dirty="0" err="1"/>
              <a:t>value</a:t>
            </a:r>
            <a:r>
              <a:rPr lang="sv-SE" dirty="0"/>
              <a:t>”-par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Den första egenskapen har namnet ”</a:t>
            </a:r>
            <a:r>
              <a:rPr lang="sv-SE" dirty="0" err="1"/>
              <a:t>name</a:t>
            </a:r>
            <a:r>
              <a:rPr lang="sv-SE" dirty="0"/>
              <a:t>” och värdet ”John”.</a:t>
            </a:r>
          </a:p>
          <a:p>
            <a:pPr lvl="1"/>
            <a:r>
              <a:rPr lang="sv-SE" dirty="0"/>
              <a:t>Den andra har namnet ”age” och värdet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11ED8-8CEF-4B61-9C1E-6794A82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07" y="3666953"/>
            <a:ext cx="64960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3090B-E909-4CEA-A59C-3EC31D471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7" y="4756771"/>
            <a:ext cx="653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datatyper.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syntaxer för att skapa en tom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Nästan alltid används den andra syntaxen och man kan initiera den med data innanför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… ]</a:t>
            </a:r>
            <a:r>
              <a:rPr lang="sv-SE" dirty="0"/>
              <a:t> klamrarna:  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Array-elementen är numrerade, och börjar med noll.  Vi kan få ett element med dess nummer (index):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tilldela ett element ett nytt värde: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Eller lägga till ett nytt värde till listan: </a:t>
            </a:r>
          </a:p>
          <a:p>
            <a:pPr lvl="1"/>
            <a:r>
              <a:rPr lang="sv-SE" dirty="0"/>
              <a:t>För att få listans längd dvs antal element i den kan vi använda egenskapen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length</a:t>
            </a:r>
            <a:r>
              <a:rPr lang="sv-SE" dirty="0"/>
              <a:t> på listan: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C747-0DE8-48FF-9C0F-800B8464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66" y="1275293"/>
            <a:ext cx="4000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9B62E-8720-4984-9DD5-C03895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66" y="2391183"/>
            <a:ext cx="39624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72CD2-2367-4F5F-B44F-4E089F404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66" y="3429000"/>
            <a:ext cx="38862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C8C24-D4E4-42EE-858E-DAC4A2E0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20" y="4482223"/>
            <a:ext cx="517207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74D-3CA5-4EEE-BED2-ACC70180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816" y="5287796"/>
            <a:ext cx="64770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A80B5-67D7-44BC-AC93-DB3D3A2E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416" y="6234240"/>
            <a:ext cx="5638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En </a:t>
            </a:r>
            <a:r>
              <a:rPr lang="sv-SE" dirty="0" err="1"/>
              <a:t>array</a:t>
            </a:r>
            <a:r>
              <a:rPr lang="sv-SE" dirty="0"/>
              <a:t> kan jämföras med en kö till kassan i en matbutik.</a:t>
            </a:r>
          </a:p>
          <a:p>
            <a:r>
              <a:rPr lang="sv-SE" dirty="0"/>
              <a:t>Metoder som arbetar med änden av en </a:t>
            </a:r>
            <a:r>
              <a:rPr lang="sv-SE" dirty="0" err="1"/>
              <a:t>array</a:t>
            </a:r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r>
              <a:rPr lang="sv-SE" dirty="0"/>
              <a:t> tar bort det sista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lägger till elementet i slutet av </a:t>
            </a:r>
            <a:r>
              <a:rPr lang="sv-SE" dirty="0" err="1"/>
              <a:t>arrayen</a:t>
            </a:r>
            <a:r>
              <a:rPr lang="sv-SE" dirty="0"/>
              <a:t>/listan: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4ABE-C73B-4E0C-AB09-5937463F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45" y="1880711"/>
            <a:ext cx="47148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7A3B6-236A-42EC-9882-F848870E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45" y="3429000"/>
            <a:ext cx="46386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107" y="5465664"/>
            <a:ext cx="4857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&amp;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37332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lägg till elementet i början av </a:t>
            </a:r>
            <a:r>
              <a:rPr lang="sv-SE" dirty="0" err="1"/>
              <a:t>arrayen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Metoderna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kan lägga till flera element samtidigt: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16" y="1532856"/>
            <a:ext cx="4857750" cy="112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9A29C-F19B-414D-B6F1-7D945135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516" y="3510392"/>
            <a:ext cx="44767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E54F7-012A-4D9D-9A30-173F925E5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58" y="5276850"/>
            <a:ext cx="5743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692B8B-B613-80B6-7B7D-162E1C1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81" y="4335993"/>
            <a:ext cx="1495612" cy="958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>
            <a:normAutofit/>
          </a:bodyPr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 (t.ex. en sträng)</a:t>
            </a:r>
          </a:p>
          <a:p>
            <a:pPr lvl="1"/>
            <a:r>
              <a:rPr lang="sv-SE" dirty="0"/>
              <a:t>ett tal (heltal, decimaltal)</a:t>
            </a:r>
          </a:p>
          <a:p>
            <a:pPr lvl="1"/>
            <a:r>
              <a:rPr lang="sv-SE" dirty="0"/>
              <a:t>ett objekt (t.ex. en klassinstans)</a:t>
            </a:r>
          </a:p>
          <a:p>
            <a:pPr lvl="1"/>
            <a:r>
              <a:rPr lang="sv-SE" dirty="0"/>
              <a:t>och annan data</a:t>
            </a:r>
          </a:p>
          <a:p>
            <a:pPr lvl="1"/>
            <a:r>
              <a:rPr lang="sv-SE" dirty="0"/>
              <a:t>För att skapa en variabel i C++ anger vi först datatypen och sedan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15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FD1EB-EC7E-3585-4074-83012602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72" y="5852571"/>
            <a:ext cx="1495611" cy="5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>
            <a:normAutofit lnSpcReduction="10000"/>
          </a:bodyPr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 </a:t>
            </a:r>
            <a:r>
              <a:rPr lang="sv-SE" dirty="0"/>
              <a:t>(understreck).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framför datatypen: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while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5E978-E17C-90A7-89EE-075E31B4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93" y="1494687"/>
            <a:ext cx="1792935" cy="109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183F5-CF97-90E2-586E-B075A17F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38" y="2924624"/>
            <a:ext cx="4324960" cy="109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2F4AF-531B-57B6-056C-EBBFBC0C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188" y="4914900"/>
            <a:ext cx="3316175" cy="4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Ett värde i C++ har alltid en bestämd </a:t>
            </a:r>
            <a:r>
              <a:rPr lang="sv-SE" dirty="0" err="1"/>
              <a:t>datatyp</a:t>
            </a:r>
            <a:r>
              <a:rPr lang="sv-SE" dirty="0"/>
              <a:t>. Till exempel en sträng (text) eller ett nummer.</a:t>
            </a:r>
          </a:p>
          <a:p>
            <a:r>
              <a:rPr lang="sv-SE" dirty="0"/>
              <a:t>Exempel på vanliga </a:t>
            </a:r>
            <a:r>
              <a:rPr lang="sv-SE" dirty="0" err="1"/>
              <a:t>datatype</a:t>
            </a:r>
            <a:r>
              <a:rPr lang="sv-SE" dirty="0"/>
              <a:t>.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heltal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textsträngar.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char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enstaka tecken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double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decimaltal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auto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låter kompilatorn avgöra typen automatiskt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Till skillnad från JavaScript är C++ ett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statiskt typat</a:t>
            </a:r>
            <a:r>
              <a:rPr lang="sv-SE" dirty="0"/>
              <a:t>” språk.</a:t>
            </a:r>
            <a:br>
              <a:rPr lang="sv-SE" dirty="0"/>
            </a:br>
            <a:r>
              <a:rPr lang="sv-SE" dirty="0"/>
              <a:t>Det betyder att en variabel har en fast typ som inte kan ändras efter deklarationen.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1038-2054-03F8-6834-12D1D2A0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57" y="2834214"/>
            <a:ext cx="2983314" cy="20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 i C++: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2"/>
            <a:r>
              <a:rPr lang="sv-SE" sz="1400" dirty="0"/>
              <a:t>Vid heltalsdivision (</a:t>
            </a:r>
            <a:r>
              <a:rPr lang="sv-SE" sz="1400" dirty="0" err="1"/>
              <a:t>int</a:t>
            </a:r>
            <a:r>
              <a:rPr lang="sv-SE" sz="1400" dirty="0"/>
              <a:t>/</a:t>
            </a:r>
            <a:r>
              <a:rPr lang="sv-SE" sz="1400" dirty="0" err="1"/>
              <a:t>int</a:t>
            </a:r>
            <a:r>
              <a:rPr lang="sv-SE" sz="1400" dirty="0"/>
              <a:t>) försvinner decimalerna!</a:t>
            </a:r>
          </a:p>
          <a:p>
            <a:pPr lvl="2"/>
            <a:r>
              <a:rPr lang="sv-SE" sz="1400" dirty="0"/>
              <a:t>Exempel: 5/2 ger 2, inte 2.5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lvl="2"/>
            <a:r>
              <a:rPr lang="sv-SE" sz="1400" dirty="0"/>
              <a:t>Exempel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7 % 3 </a:t>
            </a:r>
            <a:r>
              <a:rPr lang="sv-SE" sz="1400" dirty="0"/>
              <a:t>ger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1</a:t>
            </a:r>
            <a:endParaRPr lang="sv-SE" dirty="0"/>
          </a:p>
          <a:p>
            <a:pPr lvl="1"/>
            <a:r>
              <a:rPr lang="sv-SE" sz="1600" dirty="0" err="1"/>
              <a:t>Exponentiering</a:t>
            </a:r>
            <a:r>
              <a:rPr lang="sv-SE" sz="1600" dirty="0"/>
              <a:t> (upphöjt till)</a:t>
            </a:r>
          </a:p>
          <a:p>
            <a:pPr lvl="2"/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C++ </a:t>
            </a:r>
            <a:r>
              <a:rPr lang="sv-SE" sz="1400" dirty="0"/>
              <a:t>har ingen inbyggd operator för upphöjt till, men man kan använda funktionen </a:t>
            </a:r>
            <a:r>
              <a:rPr lang="sv-SE" sz="1400" dirty="0" err="1"/>
              <a:t>pow</a:t>
            </a:r>
            <a:r>
              <a:rPr lang="sv-SE" sz="1400" dirty="0"/>
              <a:t>() från &lt;</a:t>
            </a:r>
            <a:r>
              <a:rPr lang="sv-SE" sz="1400" dirty="0" err="1"/>
              <a:t>cmath</a:t>
            </a:r>
            <a:r>
              <a:rPr lang="sv-SE" sz="1400" dirty="0"/>
              <a:t>&gt;</a:t>
            </a:r>
            <a:endParaRPr lang="sv-SE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Strängkonkatenering</a:t>
            </a:r>
            <a:r>
              <a:rPr lang="sv-SE" dirty="0"/>
              <a:t>: I C++ använder man + för att slå ihop (konkatenera) strängar.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8C49C-191E-0F98-214F-12594778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42" y="5306218"/>
            <a:ext cx="4077053" cy="55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AB4F5-FC3E-FDF0-5C49-24D8796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463" y="1214283"/>
            <a:ext cx="4534293" cy="10821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D86D63-CECD-3877-601B-406EFA8C7FC3}"/>
              </a:ext>
            </a:extLst>
          </p:cNvPr>
          <p:cNvCxnSpPr>
            <a:cxnSpLocks/>
          </p:cNvCxnSpPr>
          <p:nvPr/>
        </p:nvCxnSpPr>
        <p:spPr>
          <a:xfrm flipH="1" flipV="1">
            <a:off x="9617529" y="2296417"/>
            <a:ext cx="653142" cy="405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JavaScript: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AC3A0-BF50-4D19-AFBB-5AC16CF8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2" y="4125712"/>
            <a:ext cx="6901047" cy="88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4863-0C67-45F5-B63F-79C20C0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12" y="5840159"/>
            <a:ext cx="8262327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en tom sträng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””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null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undefined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NaN</a:t>
            </a:r>
            <a:r>
              <a:rPr lang="sv-SE" dirty="0"/>
              <a:t>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9A474-A6FD-44D5-B996-54AFEF61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3" y="1362683"/>
            <a:ext cx="4544427" cy="915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12DF-A806-4DA3-BA2B-0B0D95E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3" y="3448470"/>
            <a:ext cx="24479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DF1B-3E0D-4AD0-AB48-9FACD2DC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82" y="3482111"/>
            <a:ext cx="28670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5204-5659-4B1D-9039-9024BA7E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332" y="4768393"/>
            <a:ext cx="620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Tekniskt kan vi utelämna </a:t>
            </a:r>
            <a:r>
              <a:rPr lang="sv-SE" dirty="0" err="1"/>
              <a:t>paranteserna</a:t>
            </a:r>
            <a:r>
              <a:rPr lang="sv-SE" dirty="0"/>
              <a:t> runt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&gt; 18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0D13-451E-457D-BB77-900DED89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95" y="1095828"/>
            <a:ext cx="4800600" cy="118814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12533-E950-41CD-B40E-580A197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68" y="2350284"/>
            <a:ext cx="2629261" cy="141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C0DE-B409-4E9C-96A8-2B889D6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32" y="4193026"/>
            <a:ext cx="4629715" cy="380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A4A4-9BC0-4268-B028-D1981EEC1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532" y="5070905"/>
            <a:ext cx="5270610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2040</Words>
  <Application>Microsoft Office PowerPoint</Application>
  <PresentationFormat>Widescreen</PresentationFormat>
  <Paragraphs>304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C++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while</vt:lpstr>
      <vt:lpstr>Loopar: For</vt:lpstr>
      <vt:lpstr>Switch-satsen</vt:lpstr>
      <vt:lpstr>Funktioner</vt:lpstr>
      <vt:lpstr>Funktioner FORTS.</vt:lpstr>
      <vt:lpstr>Funktioner FORTS.</vt:lpstr>
      <vt:lpstr>Arrow functions (pil-funktioner)</vt:lpstr>
      <vt:lpstr>Object</vt:lpstr>
      <vt:lpstr>Array (Listor)</vt:lpstr>
      <vt:lpstr>Metoder på Arrays (Listor)</vt:lpstr>
      <vt:lpstr>Metoder på Arrays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2025-08-26T13:23:54Z</dcterms:modified>
</cp:coreProperties>
</file>