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D2EF4-3624-4D38-A9FD-27367FB6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15" y="3311192"/>
            <a:ext cx="37909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3D04-0514-4F3B-B578-DDF6EBA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6" y="1789215"/>
            <a:ext cx="3090671" cy="20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D7BEE-F96F-432F-B2E7-BCF19C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26" y="3905715"/>
            <a:ext cx="3494733" cy="29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Arrow functions (</a:t>
            </a:r>
            <a:r>
              <a:rPr lang="en-US" sz="4000">
                <a:latin typeface="Bodoni MT" panose="02070603080606020203" pitchFamily="18" charset="0"/>
              </a:rPr>
              <a:t>pil-funktioner)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 kan jämföras med en kö till kassan i en matbutik.</a:t>
            </a:r>
          </a:p>
          <a:p>
            <a:r>
              <a:rPr lang="sv-SE" dirty="0"/>
              <a:t>Metoder som arbetar med änden av en </a:t>
            </a:r>
            <a:r>
              <a:rPr lang="sv-SE" dirty="0" err="1"/>
              <a:t>array</a:t>
            </a:r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r>
              <a:rPr lang="sv-SE" dirty="0"/>
              <a:t> tar bort det sista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lägger till elementet i slutet av </a:t>
            </a:r>
            <a:r>
              <a:rPr lang="sv-SE" dirty="0" err="1"/>
              <a:t>arrayen</a:t>
            </a:r>
            <a:r>
              <a:rPr lang="sv-SE" dirty="0"/>
              <a:t>/listan: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4ABE-C73B-4E0C-AB09-5937463F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5" y="1880711"/>
            <a:ext cx="47148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7A3B6-236A-42EC-9882-F848870E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45" y="3429000"/>
            <a:ext cx="46386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07" y="5465664"/>
            <a:ext cx="485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Metoderna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kan lägga till flera element samtidigt: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16" y="1532856"/>
            <a:ext cx="4857750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9A29C-F19B-414D-B6F1-7D945135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516" y="3510392"/>
            <a:ext cx="44767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E54F7-012A-4D9D-9A30-173F925E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58" y="5276850"/>
            <a:ext cx="5743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692B8B-B613-80B6-7B7D-162E1C1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81" y="4335993"/>
            <a:ext cx="1495612" cy="958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/>
          </a:bodyPr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 (t.ex. en sträng)</a:t>
            </a:r>
          </a:p>
          <a:p>
            <a:pPr lvl="1"/>
            <a:r>
              <a:rPr lang="sv-SE" dirty="0"/>
              <a:t>ett tal (heltal, decimaltal)</a:t>
            </a:r>
          </a:p>
          <a:p>
            <a:pPr lvl="1"/>
            <a:r>
              <a:rPr lang="sv-SE" dirty="0"/>
              <a:t>ett objekt (t.ex. en klassinstans)</a:t>
            </a:r>
          </a:p>
          <a:p>
            <a:pPr lvl="1"/>
            <a:r>
              <a:rPr lang="sv-SE" dirty="0"/>
              <a:t>och annan data</a:t>
            </a:r>
          </a:p>
          <a:p>
            <a:pPr lvl="1"/>
            <a:r>
              <a:rPr lang="sv-SE" dirty="0"/>
              <a:t>För att skapa en variabel i C++ anger vi först datatypen och sedan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15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FD1EB-EC7E-3585-4074-83012602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72" y="5852571"/>
            <a:ext cx="1495611" cy="5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 </a:t>
            </a:r>
            <a:r>
              <a:rPr lang="sv-SE" dirty="0"/>
              <a:t>(understreck).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framför datatypen: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while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5E978-E17C-90A7-89EE-075E31B4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93" y="1494687"/>
            <a:ext cx="1792935" cy="109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183F5-CF97-90E2-586E-B075A17F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38" y="2924624"/>
            <a:ext cx="4324960" cy="109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2F4AF-531B-57B6-056C-EBBFBC0C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188" y="4914900"/>
            <a:ext cx="3316175" cy="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värde i C++ har alltid en bestämd </a:t>
            </a:r>
            <a:r>
              <a:rPr lang="sv-SE" dirty="0" err="1"/>
              <a:t>datatyp</a:t>
            </a:r>
            <a:r>
              <a:rPr lang="sv-SE" dirty="0"/>
              <a:t>. Till exempel en sträng (text) eller ett nummer.</a:t>
            </a:r>
          </a:p>
          <a:p>
            <a:r>
              <a:rPr lang="sv-SE" dirty="0"/>
              <a:t>Exempel på vanliga </a:t>
            </a:r>
            <a:r>
              <a:rPr lang="sv-SE" dirty="0" err="1"/>
              <a:t>datatype</a:t>
            </a:r>
            <a:r>
              <a:rPr lang="sv-SE" dirty="0"/>
              <a:t>.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heltal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textsträngar.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null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okända värden – en fristående typ som har ett enda värde null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undefined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odefinierat för otilldelade värden – en fristående typ som har ett odefinerat värde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mer komplexa datastrukturer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/>
              <a:t>Vi kan tilldela valfri typ i en variabel. Till exempel kan en variabel i ett ögonblick vara en sträng och sedan lagra ett nummer: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Programmeringsspråk som tillåter sådana saker, till exempel JavaScript, kallas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dynamiskt typade</a:t>
            </a:r>
            <a:r>
              <a:rPr lang="sv-SE" dirty="0"/>
              <a:t>”, vilket innebär att det finns datatyper, men variabler är inte bundna till någon av dem.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73876-DD73-41E5-BAC9-92E9FA8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1" y="4883028"/>
            <a:ext cx="667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914400" lvl="2" indent="0">
              <a:buNone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sz="1600" dirty="0"/>
              <a:t>Exponentopreatorn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dirty="0"/>
              <a:t>(upphöjt till)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</a:t>
            </a:r>
          </a:p>
          <a:p>
            <a:pPr lvl="2"/>
            <a:r>
              <a:rPr lang="sv-SE" sz="1400" dirty="0"/>
              <a:t>Exponentoperatorn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a**b</a:t>
            </a:r>
            <a:r>
              <a:rPr lang="sv-SE" sz="1400" dirty="0"/>
              <a:t> multiplicerar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sz="1400" dirty="0"/>
              <a:t> med sig själv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sz="1400" dirty="0"/>
              <a:t> gånger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r>
              <a:rPr lang="sv-SE" sz="1600" dirty="0" err="1"/>
              <a:t>Strängkonkatenering</a:t>
            </a:r>
            <a:r>
              <a:rPr lang="sv-SE" sz="1600" dirty="0"/>
              <a:t>: vanligtvis summerar plusoperatorn nummer, men om operatorn + tillämpas på strängar, slås strängarna ihop.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6EC4-CE98-4ACE-BCFD-98F64FA7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3666953"/>
            <a:ext cx="5574668" cy="607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5D563-745A-4E43-9F71-602C020E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0" y="4924470"/>
            <a:ext cx="5303113" cy="66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6CB3-4559-4E4E-9485-9A9117F3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82" y="6029688"/>
            <a:ext cx="5024575" cy="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2056</Words>
  <Application>Microsoft Office PowerPoint</Application>
  <PresentationFormat>Widescreen</PresentationFormat>
  <Paragraphs>307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C++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Arrow functions (pil-funktioner)</vt:lpstr>
      <vt:lpstr>Object</vt:lpstr>
      <vt:lpstr>Array (Listor)</vt:lpstr>
      <vt:lpstr>Metoder på Arrays 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2025-08-26T11:56:11Z</dcterms:modified>
</cp:coreProperties>
</file>