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68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JavaScript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2D2EF4-3624-4D38-A9FD-27367FB6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115" y="3311192"/>
            <a:ext cx="37909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25E91-4AD2-4887-8475-18800D71D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72" y="1135480"/>
            <a:ext cx="3876675" cy="704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5AF68-AC95-4B93-A142-999589971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672" y="2402146"/>
            <a:ext cx="5724525" cy="771525"/>
          </a:xfrm>
          <a:prstGeom prst="rect">
            <a:avLst/>
          </a:prstGeom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547501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alert(i)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E33D04-0514-4F3B-B578-DDF6EBA1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826" y="1789215"/>
            <a:ext cx="3090671" cy="20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6D7BEE-F96F-432F-B2E7-BCF19C0B5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826" y="3905715"/>
            <a:ext cx="3494733" cy="2924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Väldigt ofta måste vi utföra samma uppgift på många platser i ett program, tex visa ett meddelande, göra en beräkning, logga in eller ut en användare osv.</a:t>
            </a:r>
          </a:p>
          <a:p>
            <a:r>
              <a:rPr lang="sv-SE" dirty="0"/>
              <a:t>Funktioner tillåter ett block kod grupperas och anropas utan att repetera koden.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/>
              <a:t>kommer först,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5BBD-73D4-4569-9D04-499B749DA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5616"/>
            <a:ext cx="352425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B7920-71A7-42C2-B22D-A642227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23" y="3956110"/>
            <a:ext cx="6762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2B23D-5CB4-47B8-8065-B0E4524C7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443528"/>
            <a:ext cx="5984596" cy="18199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8D876D-20C1-462D-968B-BDF504674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056" y="4385575"/>
            <a:ext cx="65722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r>
              <a:rPr lang="sv-SE" dirty="0"/>
              <a:t>När funktionen anropas i raderna (*) och (**) kopieras de givna värdena till lokala variabler from och text. Sedan använder funktionen dem.</a:t>
            </a:r>
          </a:p>
          <a:p>
            <a:r>
              <a:rPr lang="sv-SE" dirty="0"/>
              <a:t>Default värden</a:t>
            </a:r>
          </a:p>
          <a:p>
            <a:pPr lvl="1"/>
            <a:r>
              <a:rPr lang="sv-SE" dirty="0"/>
              <a:t>Om en parameter inte tillhandahålls, blir dess värde odefinierat. Till exempel kan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(from, text)</a:t>
            </a:r>
            <a:r>
              <a:rPr lang="sv-SE" dirty="0"/>
              <a:t> anropas med en parameter:</a:t>
            </a:r>
          </a:p>
          <a:p>
            <a:pPr lvl="1"/>
            <a:r>
              <a:rPr lang="sv-SE" dirty="0"/>
              <a:t>Det är inte ett fel ett sådant anrop skulle skriva ut ”Ann: </a:t>
            </a:r>
            <a:r>
              <a:rPr lang="sv-SE" dirty="0" err="1"/>
              <a:t>undefined</a:t>
            </a:r>
            <a:r>
              <a:rPr lang="sv-SE" dirty="0"/>
              <a:t>”. Det finns ingen text, så det antas att text === </a:t>
            </a:r>
            <a:r>
              <a:rPr lang="sv-SE" dirty="0" err="1"/>
              <a:t>undefined</a:t>
            </a:r>
            <a:r>
              <a:rPr lang="sv-SE" dirty="0"/>
              <a:t>. Om vi vill använda en ”standard”-text i det här fallet, kan vi ange den efter =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4BD0C9-1764-481E-945A-F2817B4C0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48" y="1800323"/>
            <a:ext cx="6029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90C9B-33CC-48DF-9F37-70D976B82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077" y="4803406"/>
            <a:ext cx="5857875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F33B89-6035-4328-ACFC-AA1CEE0F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385" y="5779265"/>
            <a:ext cx="6224833" cy="107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Arrow functions (</a:t>
            </a:r>
            <a:r>
              <a:rPr lang="en-US" sz="4000">
                <a:latin typeface="Bodoni MT" panose="02070603080606020203" pitchFamily="18" charset="0"/>
              </a:rPr>
              <a:t>pil-funktioner)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’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Arrow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functions</a:t>
            </a:r>
            <a:r>
              <a:rPr lang="sv-SE" dirty="0"/>
              <a:t>’ är ett mer kortfattad sätt att skapa funktioner:</a:t>
            </a:r>
          </a:p>
          <a:p>
            <a:endParaRPr lang="sv-SE" dirty="0"/>
          </a:p>
          <a:p>
            <a:r>
              <a:rPr lang="sv-SE" dirty="0"/>
              <a:t>Detta skapar en funktion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func</a:t>
            </a:r>
            <a:r>
              <a:rPr lang="sv-SE" dirty="0"/>
              <a:t> som accepterar argument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arg1, arg2, …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argN</a:t>
            </a:r>
            <a:r>
              <a:rPr lang="sv-SE" dirty="0"/>
              <a:t>, utvärderar sedan uttrycket på höger sida och returnerar dess resultat. Det är förkortning på: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Ett mer konkret exempel:</a:t>
            </a:r>
          </a:p>
          <a:p>
            <a:r>
              <a:rPr lang="sv-SE" dirty="0"/>
              <a:t>Som du kan se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(a, b) =&gt; a + b</a:t>
            </a:r>
            <a:r>
              <a:rPr lang="sv-SE" dirty="0"/>
              <a:t> betyder en funktion som accepterar två argument med namnet</a:t>
            </a:r>
            <a:br>
              <a:rPr lang="sv-SE" dirty="0"/>
            </a:b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dirty="0"/>
              <a:t>.  Vid körningen utvärderar det uttrycket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+ b </a:t>
            </a:r>
            <a:r>
              <a:rPr lang="sv-SE" dirty="0"/>
              <a:t>och returnerar resultatet. </a:t>
            </a:r>
          </a:p>
          <a:p>
            <a:r>
              <a:rPr lang="sv-SE" dirty="0" err="1"/>
              <a:t>Multiline</a:t>
            </a:r>
            <a:r>
              <a:rPr lang="sv-SE" dirty="0"/>
              <a:t> Arrow-</a:t>
            </a:r>
            <a:r>
              <a:rPr lang="sv-SE" dirty="0" err="1"/>
              <a:t>function</a:t>
            </a:r>
            <a:endParaRPr lang="sv-SE" dirty="0"/>
          </a:p>
          <a:p>
            <a:pPr lvl="1"/>
            <a:r>
              <a:rPr lang="sv-SE" dirty="0"/>
              <a:t>Ibland behöver vi använda flera uttryck och det gör vi genom att kapsla uttrycken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}</a:t>
            </a:r>
            <a:r>
              <a:rPr lang="sv-SE" dirty="0"/>
              <a:t>, skulle vi vilja returnera data använder vi sedan ett normal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värde.</a:t>
            </a:r>
          </a:p>
          <a:p>
            <a:pPr lvl="1"/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C0F5C-E19F-400F-9C46-33A50AAD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08" y="1065743"/>
            <a:ext cx="4229100" cy="41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196D9-948A-4477-B8AA-6EB763D6D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008" y="2329113"/>
            <a:ext cx="4010025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D62EC-FFCE-43D8-8D13-618EB4439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258" y="3191636"/>
            <a:ext cx="5267325" cy="342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BA8C4F-11BE-47D9-A0B7-4CF74EE2B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3521" y="3172586"/>
            <a:ext cx="5905500" cy="38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A54C30-E596-4F32-A5A3-FB6526C88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008" y="5416906"/>
            <a:ext cx="687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9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6507593"/>
          </a:xfrm>
        </p:spPr>
        <p:txBody>
          <a:bodyPr>
            <a:normAutofit/>
          </a:bodyPr>
          <a:lstStyle/>
          <a:p>
            <a:r>
              <a:rPr lang="sv-SE" dirty="0" err="1"/>
              <a:t>Object</a:t>
            </a:r>
            <a:endParaRPr lang="sv-SE" dirty="0"/>
          </a:p>
          <a:p>
            <a:pPr lvl="1"/>
            <a:r>
              <a:rPr lang="sv-SE" dirty="0"/>
              <a:t>Som vi vet från delen Datatyper finns det 6 viktiga datatyper. 5 av dem kallas ”primitiva”, eftersom deras värden endast innehåller en enda sak (vare sig det är en sträng eller nummer).</a:t>
            </a:r>
          </a:p>
          <a:p>
            <a:pPr lvl="1"/>
            <a:r>
              <a:rPr lang="sv-SE" dirty="0"/>
              <a:t>Däremot används objekt att lagra flera datatyper i en enhet. I </a:t>
            </a:r>
            <a:r>
              <a:rPr lang="sv-SE" dirty="0" err="1"/>
              <a:t>Javascript</a:t>
            </a:r>
            <a:r>
              <a:rPr lang="sv-SE" dirty="0"/>
              <a:t> är objekt väldigt viktiga och vanliga.</a:t>
            </a:r>
          </a:p>
          <a:p>
            <a:pPr lvl="1"/>
            <a:r>
              <a:rPr lang="sv-SE" dirty="0"/>
              <a:t>Ett objekt skapas med måsvingar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{ … } </a:t>
            </a:r>
            <a:r>
              <a:rPr lang="sv-SE" dirty="0"/>
              <a:t>med en valfri lista över egenskaper.  En egenskap är ett ”</a:t>
            </a:r>
            <a:r>
              <a:rPr lang="sv-SE" dirty="0" err="1"/>
              <a:t>key</a:t>
            </a:r>
            <a:r>
              <a:rPr lang="sv-SE" dirty="0"/>
              <a:t>:  </a:t>
            </a:r>
            <a:r>
              <a:rPr lang="sv-SE" dirty="0" err="1"/>
              <a:t>value</a:t>
            </a:r>
            <a:r>
              <a:rPr lang="sv-SE" dirty="0"/>
              <a:t>”-par, där nyckeln är en sträng och värden kan vara vad som helst.</a:t>
            </a:r>
          </a:p>
          <a:p>
            <a:pPr lvl="1"/>
            <a:r>
              <a:rPr lang="sv-SE" dirty="0"/>
              <a:t>Ett tomt objekt kan skapas med hjälp av en av två syntaxer: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</a:t>
            </a:r>
            <a:r>
              <a:rPr lang="sv-SE" dirty="0" err="1"/>
              <a:t>omdelbart</a:t>
            </a:r>
            <a:r>
              <a:rPr lang="sv-SE" dirty="0"/>
              <a:t> lägga till några egenskaper i { … } som ”</a:t>
            </a:r>
            <a:r>
              <a:rPr lang="sv-SE" dirty="0" err="1"/>
              <a:t>key</a:t>
            </a:r>
            <a:r>
              <a:rPr lang="sv-SE" dirty="0"/>
              <a:t>: </a:t>
            </a:r>
            <a:r>
              <a:rPr lang="sv-SE" dirty="0" err="1"/>
              <a:t>value</a:t>
            </a:r>
            <a:r>
              <a:rPr lang="sv-SE" dirty="0"/>
              <a:t>”-par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Den första egenskapen har namnet ”</a:t>
            </a:r>
            <a:r>
              <a:rPr lang="sv-SE" dirty="0" err="1"/>
              <a:t>name</a:t>
            </a:r>
            <a:r>
              <a:rPr lang="sv-SE" dirty="0"/>
              <a:t>” och värdet ”John”.</a:t>
            </a:r>
          </a:p>
          <a:p>
            <a:pPr lvl="1"/>
            <a:r>
              <a:rPr lang="sv-SE" dirty="0"/>
              <a:t>Den andra har namnet ”age” och värdet 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11ED8-8CEF-4B61-9C1E-6794A8230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07" y="3666953"/>
            <a:ext cx="6496050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3090B-E909-4CEA-A59C-3EC31D471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507" y="4756771"/>
            <a:ext cx="653415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datatyper.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syntaxer för att skapa en tom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Nästan alltid används den andra syntaxen och man kan initiera den med data innanför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 … ]</a:t>
            </a:r>
            <a:r>
              <a:rPr lang="sv-SE" dirty="0"/>
              <a:t> klamrarna:  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Array-elementen är numrerade, och börjar med noll.  Vi kan få ett element med dess nummer (index): 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Vi kan tilldela ett element ett nytt värde: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Eller lägga till ett nytt värde till listan: </a:t>
            </a:r>
          </a:p>
          <a:p>
            <a:pPr lvl="1"/>
            <a:r>
              <a:rPr lang="sv-SE" dirty="0"/>
              <a:t>För att få listans längd dvs antal element i den kan vi använda egenskapen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length</a:t>
            </a:r>
            <a:r>
              <a:rPr lang="sv-SE" dirty="0"/>
              <a:t> på listan: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BC747-0DE8-48FF-9C0F-800B8464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66" y="1275293"/>
            <a:ext cx="40005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59B62E-8720-4984-9DD5-C0389588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66" y="2391183"/>
            <a:ext cx="3962400" cy="371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72CD2-2367-4F5F-B44F-4E089F404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066" y="3429000"/>
            <a:ext cx="3886200" cy="666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2C8C24-D4E4-42EE-858E-DAC4A2E03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0420" y="4482223"/>
            <a:ext cx="517207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65874D-3CA5-4EEE-BED2-ACC701800B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9816" y="5287796"/>
            <a:ext cx="6477000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DA80B5-67D7-44BC-AC93-DB3D3A2ECC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0416" y="6234240"/>
            <a:ext cx="5638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En </a:t>
            </a:r>
            <a:r>
              <a:rPr lang="sv-SE" dirty="0" err="1"/>
              <a:t>array</a:t>
            </a:r>
            <a:r>
              <a:rPr lang="sv-SE" dirty="0"/>
              <a:t> kan jämföras med en kö till kassan i en matbutik.</a:t>
            </a:r>
          </a:p>
          <a:p>
            <a:r>
              <a:rPr lang="sv-SE" dirty="0"/>
              <a:t>Metoder som arbetar med änden av en </a:t>
            </a:r>
            <a:r>
              <a:rPr lang="sv-SE" dirty="0" err="1"/>
              <a:t>array</a:t>
            </a:r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pop()</a:t>
            </a:r>
            <a:r>
              <a:rPr lang="sv-SE" dirty="0"/>
              <a:t> tar bort det sista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lägger till elementet i slutet av </a:t>
            </a:r>
            <a:r>
              <a:rPr lang="sv-SE" dirty="0" err="1"/>
              <a:t>arrayen</a:t>
            </a:r>
            <a:r>
              <a:rPr lang="sv-SE" dirty="0"/>
              <a:t>/listan: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74ABE-C73B-4E0C-AB09-5937463FE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545" y="1880711"/>
            <a:ext cx="4714875" cy="1104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7A3B6-236A-42EC-9882-F848870EF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545" y="3429000"/>
            <a:ext cx="4638675" cy="1190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4107" y="5465664"/>
            <a:ext cx="48577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Metoder som arbetar med början av en </a:t>
            </a:r>
            <a:r>
              <a:rPr lang="sv-SE" dirty="0" err="1"/>
              <a:t>array</a:t>
            </a:r>
            <a:r>
              <a:rPr lang="sv-SE" dirty="0"/>
              <a:t>: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Metoderna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push() </a:t>
            </a:r>
            <a:r>
              <a:rPr lang="sv-SE" dirty="0"/>
              <a:t>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unshift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</a:t>
            </a:r>
            <a:r>
              <a:rPr lang="sv-SE" dirty="0"/>
              <a:t> kan lägga till flera element samtidigt: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802F90-C4FB-4521-BBBF-4B57B1F80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516" y="1532856"/>
            <a:ext cx="4857750" cy="112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9A29C-F19B-414D-B6F1-7D945135A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516" y="3510392"/>
            <a:ext cx="4476750" cy="1162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2E54F7-012A-4D9D-9A30-173F925E5A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758" y="5276850"/>
            <a:ext cx="57435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FE451-9199-E25F-6EDD-4C8BF447FA44}"/>
              </a:ext>
            </a:extLst>
          </p:cNvPr>
          <p:cNvSpPr txBox="1"/>
          <p:nvPr/>
        </p:nvSpPr>
        <p:spPr>
          <a:xfrm>
            <a:off x="4190260" y="3604948"/>
            <a:ext cx="665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https://www.youtube.com/watch?v=iVmyG1qNuPQ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</a:t>
            </a:r>
          </a:p>
          <a:p>
            <a:pPr lvl="1"/>
            <a:r>
              <a:rPr lang="sv-SE" dirty="0"/>
              <a:t>ett tal</a:t>
            </a:r>
          </a:p>
          <a:p>
            <a:pPr lvl="1"/>
            <a:r>
              <a:rPr lang="sv-SE" dirty="0"/>
              <a:t>ett objekt</a:t>
            </a:r>
          </a:p>
          <a:p>
            <a:pPr lvl="1"/>
            <a:r>
              <a:rPr lang="sv-SE" dirty="0"/>
              <a:t>och annan data</a:t>
            </a:r>
          </a:p>
          <a:p>
            <a:r>
              <a:rPr lang="sv-SE" dirty="0"/>
              <a:t>För att skapa en variabel använder vi nyckelordet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” framför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E638E-1EC6-41BA-ADAF-645B5B077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961" y="4283242"/>
            <a:ext cx="5309460" cy="1043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0091A-5DEF-4FB9-BF1D-D78A20038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961" y="5804335"/>
            <a:ext cx="4699334" cy="96007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537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’Hello’</a:t>
            </a:r>
          </a:p>
        </p:txBody>
      </p:sp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/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symbolerna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$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</a:t>
            </a:r>
            <a:r>
              <a:rPr lang="sv-SE" dirty="0"/>
              <a:t>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istället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function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5410C8-27D2-4273-A163-E27B6B69B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53" y="1783947"/>
            <a:ext cx="6296079" cy="779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593972-694C-4DA6-8270-2DC1A9B3F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553" y="2975623"/>
            <a:ext cx="6697131" cy="107358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672B32C-31FC-4E6C-9105-ED9B1EC43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4553" y="4684295"/>
            <a:ext cx="5232915" cy="64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 lnSpcReduction="10000"/>
          </a:bodyPr>
          <a:lstStyle/>
          <a:p>
            <a:r>
              <a:rPr lang="sv-SE" dirty="0"/>
              <a:t>Ett värde i JavaScript är alltid av en viss typ. Till exempel en sträng (text) eller ett nummer.</a:t>
            </a:r>
          </a:p>
          <a:p>
            <a:r>
              <a:rPr lang="sv-SE" dirty="0"/>
              <a:t>Det finns åtta grundläggande datatyper i JavaScript, här är de 6 viktigaste.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number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siffror: heltal och 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null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okända värden – en fristående typ som har ett enda värde null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undefined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odefinierat för otilldelade värden – en fristående typ som har ett odefinerat värde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mer komplexa datastrukturer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/>
              <a:t>Vi kan tilldela valfri typ i en variabel. Till exempel kan en variabel i ett ögonblick vara en sträng och sedan lagra ett nummer: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Programmeringsspråk som tillåter sådana saker, till exempel JavaScript, kallas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dynamiskt typade</a:t>
            </a:r>
            <a:r>
              <a:rPr lang="sv-SE" dirty="0"/>
              <a:t>”, vilket innebär att det finns datatyper, men variabler är inte bundna till någon av dem.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73876-DD73-41E5-BAC9-92E9FA8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1" y="4883028"/>
            <a:ext cx="667702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marL="914400" lvl="2" indent="0">
              <a:buNone/>
            </a:pP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sz="1600" dirty="0"/>
              <a:t>Exponentopreatorn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sz="1600" dirty="0"/>
              <a:t>(upphöjt till) 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**</a:t>
            </a:r>
          </a:p>
          <a:p>
            <a:pPr lvl="2"/>
            <a:r>
              <a:rPr lang="sv-SE" sz="1400" dirty="0"/>
              <a:t>Exponentoperatorn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a**b</a:t>
            </a:r>
            <a:r>
              <a:rPr lang="sv-SE" sz="1400" dirty="0"/>
              <a:t> multiplicerar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</a:t>
            </a:r>
            <a:r>
              <a:rPr lang="sv-SE" sz="1400" dirty="0"/>
              <a:t> med sig själv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</a:t>
            </a:r>
            <a:r>
              <a:rPr lang="sv-SE" sz="1400" dirty="0"/>
              <a:t> gånger</a:t>
            </a:r>
          </a:p>
          <a:p>
            <a:pPr lvl="2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r>
              <a:rPr lang="sv-SE" sz="1600" dirty="0" err="1"/>
              <a:t>Strängkonkatenering</a:t>
            </a:r>
            <a:r>
              <a:rPr lang="sv-SE" sz="1600" dirty="0"/>
              <a:t>: vanligtvis summerar plusoperatorn nummer, men om operatorn + tillämpas på strängar, slås strängarna ihop.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F6EC4-CE98-4ACE-BCFD-98F64FA7A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970" y="3666953"/>
            <a:ext cx="5574668" cy="6076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5D563-745A-4E43-9F71-602C020ED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970" y="4924470"/>
            <a:ext cx="5303113" cy="665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C6CB3-4559-4E4E-9485-9A9117F3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482" y="6029688"/>
            <a:ext cx="5024575" cy="62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JavaScript: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CAC3A0-BF50-4D19-AFBB-5AC16CF8D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12" y="4125712"/>
            <a:ext cx="6901047" cy="8867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394863-0C67-45F5-B63F-79C20C0C1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512" y="5840159"/>
            <a:ext cx="8262327" cy="81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en tom sträng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””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null</a:t>
            </a:r>
            <a:r>
              <a:rPr lang="sv-SE" dirty="0"/>
              <a:t>,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undefined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NaN</a:t>
            </a:r>
            <a:r>
              <a:rPr lang="sv-SE" dirty="0"/>
              <a:t>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9A474-A6FD-44D5-B996-54AFEF614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73" y="1362683"/>
            <a:ext cx="4544427" cy="9153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12DF-A806-4DA3-BA2B-0B0D95EA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73" y="3448470"/>
            <a:ext cx="2447925" cy="72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DF1B-3E0D-4AD0-AB48-9FACD2DC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082" y="3482111"/>
            <a:ext cx="2867025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75204-5659-4B1D-9039-9024BA7EF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5332" y="4768393"/>
            <a:ext cx="62007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Tekniskt kan vi utelämna </a:t>
            </a:r>
            <a:r>
              <a:rPr lang="sv-SE" dirty="0" err="1"/>
              <a:t>paranteserna</a:t>
            </a:r>
            <a:r>
              <a:rPr lang="sv-SE" dirty="0"/>
              <a:t> runt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&gt; 18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120D13-451E-457D-BB77-900DED89D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95" y="1095828"/>
            <a:ext cx="4800600" cy="1188148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12533-E950-41CD-B40E-580A1972C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568" y="2350284"/>
            <a:ext cx="2629261" cy="1413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5BC0DE-B409-4E9C-96A8-2B889D6E09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532" y="4193026"/>
            <a:ext cx="4629715" cy="380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67A4A4-9BC0-4268-B028-D1981EEC14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532" y="5070905"/>
            <a:ext cx="5270610" cy="49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Office PowerPoint</Application>
  <PresentationFormat>Widescreen</PresentationFormat>
  <Paragraphs>307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JavaScript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Arrow functions (pil-funktioner)</vt:lpstr>
      <vt:lpstr>Object</vt:lpstr>
      <vt:lpstr>Array (Listor)</vt:lpstr>
      <vt:lpstr>Metoder på Arrays 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2025-08-28T09:28:20Z</dcterms:modified>
</cp:coreProperties>
</file>