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4E21"/>
    <a:srgbClr val="A08D3A"/>
    <a:srgbClr val="D5C78B"/>
    <a:srgbClr val="877731"/>
    <a:srgbClr val="404040"/>
    <a:srgbClr val="2D2D2D"/>
    <a:srgbClr val="5D5D5D"/>
    <a:srgbClr val="121923"/>
    <a:srgbClr val="1E3757"/>
    <a:srgbClr val="152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60" autoAdjust="0"/>
    <p:restoredTop sz="94660"/>
  </p:normalViewPr>
  <p:slideViewPr>
    <p:cSldViewPr snapToGrid="0">
      <p:cViewPr>
        <p:scale>
          <a:sx n="90" d="100"/>
          <a:sy n="90" d="100"/>
        </p:scale>
        <p:origin x="44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2C0F02E-E53C-4944-AAF7-C6EB782AD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DC41442-ACCE-499C-B6D6-07A4FD831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8FCCEE2-3F5E-4A18-AD5C-EDA8F53D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94D0D83-773F-4821-BF86-D3215BB1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D3B47B4-E3C8-4A8A-ADE4-391146FA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58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0BDD10-F0D7-4D1E-A9AA-EE5B93DA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31E3262-654B-42B6-B63C-F1E00CE29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27F8A47-A3D9-4F11-B5F3-245CB02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1B398C6-865D-4BC8-91B6-C9FDAE9F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974F98A-815D-493E-98AC-A8B18433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38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542CCFB-D984-4A88-966D-B36599D33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356B6AE-E38E-4158-95F5-6E1386D8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9690B74-101C-4EFD-8AD9-3328B9D7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B925D7-8AFE-4B78-85CC-82304170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CBDA7CD-7814-45C8-9554-2E4B0697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2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003BF2-6771-4A24-B05D-2ECA05D4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42E29DA-2CAF-4C41-8135-FE6C1E52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116693D-3B9B-498E-9CC5-76B1857C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53A2CEF-8F3E-4E39-8720-233ACF6B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5741774-E385-4BAF-B875-7DD77CAC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98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0AE4AC-0E84-40C9-83B3-A9D9EA57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16F072D-0CCC-4B15-A0F8-C3038F0D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E9B7010-E2DE-4E6C-9B21-797ECC60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C21622-4F1B-44E2-BFF6-B0B21C74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6F99F6D-AD1E-491C-9D05-F417293A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31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C96356-E9FF-4FBF-8FB8-707C00CD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EB9BFCD-103E-450E-A08F-5327722AF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F83E67F-11C2-4A05-9F6B-E271A88C5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A824A4F-8459-44CB-BFFD-460E1EA7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83B1B11-5E7C-463A-8611-A2F1FAA7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4FE0279-E7D7-4A23-8769-C82EF6F5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6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94AD8D-B44F-4CF7-AF39-0989B407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7270E3A-E7ED-46E8-88A6-726782417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AE0DF76-9633-4026-9F0D-DFB4C40F5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D822AD6-1C77-4E81-B211-ED9891E8B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B684FE1-B78D-4FFF-8CA9-058226AF5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F9494C2-7198-4C53-B125-3021D1B2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67E77C3-72E3-412B-B92B-3F2849B6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7067FC0-666E-475D-A60E-2D6CD30D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3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0E8C3C-2973-4157-839F-B866E563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00878AD-AAFA-40E4-A7E1-71418BD9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119E213-F7AD-42C1-BFC2-6B8AD5FF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594124A-E2DC-4D1B-A53A-4344BCDE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97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1D19EC5-E570-4210-A276-2022F543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A1399DE-84BD-4FAB-9201-E0497301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26AD16F-4D29-4FE7-99DB-88FEF971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0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5B03A7-7189-431C-B6A5-0C8D694C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9EA597-1804-4E38-92ED-9F26BCC4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1F61711-0FE6-43EA-9D10-32322529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9AA0A8A-64EC-4C5B-AA36-DA753321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381E186-4E05-4115-B2B2-F5B4D7D4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C218F6F-D9DE-4B98-8420-B82B22DE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46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85CECC-8D68-431D-8540-776B28AF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F3E07C1-C07C-4FA8-8A63-D0E05ECAA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36D4B65-ACE3-47DC-AB75-81FDF501D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FD6B396-5E01-40F6-9657-0A53CE1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F70A-5E0E-461A-B0CB-604740D34008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B97BD20-29E2-46AB-AEB8-B1E3612E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B6B9669-1287-4F99-9C0B-0B39BEC8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92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F8CAD21-D13E-480F-BDFF-7901A97C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88CC9A5-E716-4E69-B795-F9F0858AF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A90F0C0-77E3-4177-BD9E-45FC71654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6F70A-5E0E-461A-B0CB-604740D34008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EDCBDB-9921-46A3-957F-4A33DE159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2DFFFF4-84F3-4D42-B242-A45F4771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0B232-BEE2-4975-8A13-FDCDAFF4C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14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06C13780-E7B9-43FA-8FCB-7998458B6822}"/>
              </a:ext>
            </a:extLst>
          </p:cNvPr>
          <p:cNvSpPr/>
          <p:nvPr/>
        </p:nvSpPr>
        <p:spPr>
          <a:xfrm>
            <a:off x="-1943100" y="-1257300"/>
            <a:ext cx="15163800" cy="6705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chemeClr val="accent1">
                  <a:lumMod val="40000"/>
                  <a:lumOff val="60000"/>
                </a:schemeClr>
              </a:gs>
              <a:gs pos="55000">
                <a:srgbClr val="AAC7E6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glow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Bildresultat fÃ¶r city png">
            <a:extLst>
              <a:ext uri="{FF2B5EF4-FFF2-40B4-BE49-F238E27FC236}">
                <a16:creationId xmlns:a16="http://schemas.microsoft.com/office/drawing/2014/main" id="{BD1E7663-D835-4DAE-BE29-21296BB48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66513"/>
            <a:ext cx="8660184" cy="2416508"/>
          </a:xfrm>
          <a:prstGeom prst="rect">
            <a:avLst/>
          </a:prstGeom>
          <a:noFill/>
          <a:effectLst>
            <a:glow>
              <a:schemeClr val="accent1">
                <a:lumMod val="40000"/>
                <a:lumOff val="6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dresultat fÃ¶r city png">
            <a:extLst>
              <a:ext uri="{FF2B5EF4-FFF2-40B4-BE49-F238E27FC236}">
                <a16:creationId xmlns:a16="http://schemas.microsoft.com/office/drawing/2014/main" id="{DDE36F5F-CBEF-44E2-B059-472E17814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64184" y="2817691"/>
            <a:ext cx="8660184" cy="2416508"/>
          </a:xfrm>
          <a:prstGeom prst="rect">
            <a:avLst/>
          </a:prstGeom>
          <a:noFill/>
          <a:effectLst>
            <a:glow>
              <a:schemeClr val="accent1">
                <a:lumMod val="40000"/>
                <a:lumOff val="6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 3">
            <a:extLst>
              <a:ext uri="{FF2B5EF4-FFF2-40B4-BE49-F238E27FC236}">
                <a16:creationId xmlns:a16="http://schemas.microsoft.com/office/drawing/2014/main" id="{E2029AF4-2D88-4C3F-82E9-71D41DE6BFDF}"/>
              </a:ext>
            </a:extLst>
          </p:cNvPr>
          <p:cNvSpPr/>
          <p:nvPr/>
        </p:nvSpPr>
        <p:spPr>
          <a:xfrm>
            <a:off x="-4210050" y="4648200"/>
            <a:ext cx="20612100" cy="26860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2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C9E9DEC-CC05-401C-A7FF-83AC1983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latshållare för innehåll 4" descr="En bild som visar silhuett&#10;&#10;Automatiskt genererad beskrivning">
            <a:extLst>
              <a:ext uri="{FF2B5EF4-FFF2-40B4-BE49-F238E27FC236}">
                <a16:creationId xmlns:a16="http://schemas.microsoft.com/office/drawing/2014/main" id="{72EC4547-EDAF-4AE7-8D83-A38357CE4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r="16203" b="8517"/>
          <a:stretch/>
        </p:blipFill>
        <p:spPr>
          <a:xfrm>
            <a:off x="0" y="-16621"/>
            <a:ext cx="12192000" cy="6874621"/>
          </a:xfrm>
        </p:spPr>
      </p:pic>
    </p:spTree>
    <p:extLst>
      <p:ext uri="{BB962C8B-B14F-4D97-AF65-F5344CB8AC3E}">
        <p14:creationId xmlns:p14="http://schemas.microsoft.com/office/powerpoint/2010/main" val="331196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D85D570-CD62-428F-90CB-B84EEB60784E}"/>
              </a:ext>
            </a:extLst>
          </p:cNvPr>
          <p:cNvSpPr/>
          <p:nvPr/>
        </p:nvSpPr>
        <p:spPr>
          <a:xfrm>
            <a:off x="3956858" y="4219574"/>
            <a:ext cx="2139142" cy="1216949"/>
          </a:xfrm>
          <a:prstGeom prst="rect">
            <a:avLst/>
          </a:prstGeom>
          <a:solidFill>
            <a:srgbClr val="BB5F4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4C65BD9-483E-475C-AA7C-5D96DDBEEB41}"/>
              </a:ext>
            </a:extLst>
          </p:cNvPr>
          <p:cNvSpPr/>
          <p:nvPr/>
        </p:nvSpPr>
        <p:spPr>
          <a:xfrm>
            <a:off x="4041587" y="4811059"/>
            <a:ext cx="600075" cy="62546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6A272466-146A-4A47-95B3-80F03BD94DDB}"/>
              </a:ext>
            </a:extLst>
          </p:cNvPr>
          <p:cNvSpPr/>
          <p:nvPr/>
        </p:nvSpPr>
        <p:spPr>
          <a:xfrm>
            <a:off x="4726391" y="4811059"/>
            <a:ext cx="600075" cy="62546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5C5191B-69D2-4AB3-869D-E5D37F706B9D}"/>
              </a:ext>
            </a:extLst>
          </p:cNvPr>
          <p:cNvSpPr/>
          <p:nvPr/>
        </p:nvSpPr>
        <p:spPr>
          <a:xfrm>
            <a:off x="5411195" y="4811057"/>
            <a:ext cx="600075" cy="62546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214FD98-76E3-4796-AD2F-8A1EFE059059}"/>
              </a:ext>
            </a:extLst>
          </p:cNvPr>
          <p:cNvSpPr/>
          <p:nvPr/>
        </p:nvSpPr>
        <p:spPr>
          <a:xfrm>
            <a:off x="4041587" y="4637182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0ED3131A-9626-4DB9-834B-C9ABF81A34BB}"/>
              </a:ext>
            </a:extLst>
          </p:cNvPr>
          <p:cNvSpPr/>
          <p:nvPr/>
        </p:nvSpPr>
        <p:spPr>
          <a:xfrm>
            <a:off x="4041586" y="4463305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5EF54C02-E3F2-43D9-BFFA-8CBF82E0967E}"/>
              </a:ext>
            </a:extLst>
          </p:cNvPr>
          <p:cNvSpPr/>
          <p:nvPr/>
        </p:nvSpPr>
        <p:spPr>
          <a:xfrm>
            <a:off x="4726390" y="4637182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A8C4F28-8969-4627-AAAD-85E7B7755BCA}"/>
              </a:ext>
            </a:extLst>
          </p:cNvPr>
          <p:cNvSpPr/>
          <p:nvPr/>
        </p:nvSpPr>
        <p:spPr>
          <a:xfrm>
            <a:off x="4726389" y="4463305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B591F30-BBD4-4C9C-84D6-CCF8D7F77153}"/>
              </a:ext>
            </a:extLst>
          </p:cNvPr>
          <p:cNvSpPr/>
          <p:nvPr/>
        </p:nvSpPr>
        <p:spPr>
          <a:xfrm>
            <a:off x="5411196" y="4637182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2F47CCED-BC65-4386-B0D2-C3092D3C2153}"/>
              </a:ext>
            </a:extLst>
          </p:cNvPr>
          <p:cNvSpPr/>
          <p:nvPr/>
        </p:nvSpPr>
        <p:spPr>
          <a:xfrm>
            <a:off x="5411195" y="4463305"/>
            <a:ext cx="600075" cy="131482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C7FFDF88-FA14-46A6-9336-25228BB02F7D}"/>
              </a:ext>
            </a:extLst>
          </p:cNvPr>
          <p:cNvSpPr/>
          <p:nvPr/>
        </p:nvSpPr>
        <p:spPr>
          <a:xfrm>
            <a:off x="3902632" y="4373529"/>
            <a:ext cx="2247588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917A76AD-763B-4144-99BB-3F9291890E56}"/>
              </a:ext>
            </a:extLst>
          </p:cNvPr>
          <p:cNvSpPr/>
          <p:nvPr/>
        </p:nvSpPr>
        <p:spPr>
          <a:xfrm>
            <a:off x="3967163" y="4219573"/>
            <a:ext cx="2116932" cy="45719"/>
          </a:xfrm>
          <a:prstGeom prst="rect">
            <a:avLst/>
          </a:prstGeom>
          <a:solidFill>
            <a:srgbClr val="BB5F4D"/>
          </a:solidFill>
          <a:ln>
            <a:solidFill>
              <a:srgbClr val="BB5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E885F29-2209-4AF0-83B9-6A776FC312A9}"/>
              </a:ext>
            </a:extLst>
          </p:cNvPr>
          <p:cNvSpPr/>
          <p:nvPr/>
        </p:nvSpPr>
        <p:spPr>
          <a:xfrm>
            <a:off x="3902632" y="4264500"/>
            <a:ext cx="2247588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FB535908-43FB-4B69-881F-910F6F483837}"/>
              </a:ext>
            </a:extLst>
          </p:cNvPr>
          <p:cNvSpPr/>
          <p:nvPr/>
        </p:nvSpPr>
        <p:spPr>
          <a:xfrm>
            <a:off x="6855228" y="4241641"/>
            <a:ext cx="2139142" cy="1216949"/>
          </a:xfrm>
          <a:prstGeom prst="rect">
            <a:avLst/>
          </a:prstGeom>
          <a:solidFill>
            <a:srgbClr val="BB5F4D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141A08BD-5707-4DF8-B679-C77A9C300950}"/>
              </a:ext>
            </a:extLst>
          </p:cNvPr>
          <p:cNvSpPr/>
          <p:nvPr/>
        </p:nvSpPr>
        <p:spPr>
          <a:xfrm>
            <a:off x="6865533" y="4241640"/>
            <a:ext cx="2116932" cy="45719"/>
          </a:xfrm>
          <a:prstGeom prst="rect">
            <a:avLst/>
          </a:prstGeom>
          <a:solidFill>
            <a:srgbClr val="BB5F4D"/>
          </a:solidFill>
          <a:ln>
            <a:solidFill>
              <a:srgbClr val="BB5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4F309AA5-82D2-4D76-9968-933DD754AA40}"/>
              </a:ext>
            </a:extLst>
          </p:cNvPr>
          <p:cNvSpPr/>
          <p:nvPr/>
        </p:nvSpPr>
        <p:spPr>
          <a:xfrm>
            <a:off x="6865533" y="5412353"/>
            <a:ext cx="2116932" cy="45719"/>
          </a:xfrm>
          <a:prstGeom prst="rect">
            <a:avLst/>
          </a:prstGeom>
          <a:solidFill>
            <a:srgbClr val="BB5F4D"/>
          </a:solidFill>
          <a:ln>
            <a:solidFill>
              <a:srgbClr val="BB5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C37AEC06-5BD2-41D4-8599-7046B3C3C227}"/>
              </a:ext>
            </a:extLst>
          </p:cNvPr>
          <p:cNvSpPr/>
          <p:nvPr/>
        </p:nvSpPr>
        <p:spPr>
          <a:xfrm>
            <a:off x="7834051" y="424164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6CE27177-282E-4BFE-B3F4-6BA63EDF2F47}"/>
              </a:ext>
            </a:extLst>
          </p:cNvPr>
          <p:cNvSpPr/>
          <p:nvPr/>
        </p:nvSpPr>
        <p:spPr>
          <a:xfrm>
            <a:off x="7834051" y="484761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789010D3-BA7C-42AE-A5C8-D11A209385D6}"/>
              </a:ext>
            </a:extLst>
          </p:cNvPr>
          <p:cNvSpPr/>
          <p:nvPr/>
        </p:nvSpPr>
        <p:spPr>
          <a:xfrm>
            <a:off x="8136217" y="424164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0C55E3EE-A29D-4211-B749-283D4877FC31}"/>
              </a:ext>
            </a:extLst>
          </p:cNvPr>
          <p:cNvSpPr/>
          <p:nvPr/>
        </p:nvSpPr>
        <p:spPr>
          <a:xfrm>
            <a:off x="8136217" y="484761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B7913237-A402-4804-8912-0DF41D8F5506}"/>
              </a:ext>
            </a:extLst>
          </p:cNvPr>
          <p:cNvSpPr/>
          <p:nvPr/>
        </p:nvSpPr>
        <p:spPr>
          <a:xfrm>
            <a:off x="7531885" y="424164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ktangel 55">
            <a:extLst>
              <a:ext uri="{FF2B5EF4-FFF2-40B4-BE49-F238E27FC236}">
                <a16:creationId xmlns:a16="http://schemas.microsoft.com/office/drawing/2014/main" id="{EED6614C-864E-4663-80FE-9E8E32A3EF18}"/>
              </a:ext>
            </a:extLst>
          </p:cNvPr>
          <p:cNvSpPr/>
          <p:nvPr/>
        </p:nvSpPr>
        <p:spPr>
          <a:xfrm>
            <a:off x="7531885" y="484761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B5BBB76E-E7DC-4705-9B29-E23B84B0730C}"/>
              </a:ext>
            </a:extLst>
          </p:cNvPr>
          <p:cNvSpPr/>
          <p:nvPr/>
        </p:nvSpPr>
        <p:spPr>
          <a:xfrm>
            <a:off x="7229719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BEB79AFE-F9B2-4899-A571-35ADCFFBCA77}"/>
              </a:ext>
            </a:extLst>
          </p:cNvPr>
          <p:cNvSpPr/>
          <p:nvPr/>
        </p:nvSpPr>
        <p:spPr>
          <a:xfrm>
            <a:off x="7229719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ktangel 58">
            <a:extLst>
              <a:ext uri="{FF2B5EF4-FFF2-40B4-BE49-F238E27FC236}">
                <a16:creationId xmlns:a16="http://schemas.microsoft.com/office/drawing/2014/main" id="{37E9CB24-9BBA-4779-883A-EB674CAC2A7C}"/>
              </a:ext>
            </a:extLst>
          </p:cNvPr>
          <p:cNvSpPr/>
          <p:nvPr/>
        </p:nvSpPr>
        <p:spPr>
          <a:xfrm>
            <a:off x="6928276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ktangel 59">
            <a:extLst>
              <a:ext uri="{FF2B5EF4-FFF2-40B4-BE49-F238E27FC236}">
                <a16:creationId xmlns:a16="http://schemas.microsoft.com/office/drawing/2014/main" id="{15E45927-AB65-43E4-B3AD-BFE1B5C98A50}"/>
              </a:ext>
            </a:extLst>
          </p:cNvPr>
          <p:cNvSpPr/>
          <p:nvPr/>
        </p:nvSpPr>
        <p:spPr>
          <a:xfrm>
            <a:off x="6928276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ktangel 60">
            <a:extLst>
              <a:ext uri="{FF2B5EF4-FFF2-40B4-BE49-F238E27FC236}">
                <a16:creationId xmlns:a16="http://schemas.microsoft.com/office/drawing/2014/main" id="{269916C7-11A9-4532-8B79-15201502C1D4}"/>
              </a:ext>
            </a:extLst>
          </p:cNvPr>
          <p:cNvSpPr/>
          <p:nvPr/>
        </p:nvSpPr>
        <p:spPr>
          <a:xfrm>
            <a:off x="8438383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360A3121-49F4-4AB5-B7F7-F946349F8921}"/>
              </a:ext>
            </a:extLst>
          </p:cNvPr>
          <p:cNvSpPr/>
          <p:nvPr/>
        </p:nvSpPr>
        <p:spPr>
          <a:xfrm>
            <a:off x="8438383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ktangel 62">
            <a:extLst>
              <a:ext uri="{FF2B5EF4-FFF2-40B4-BE49-F238E27FC236}">
                <a16:creationId xmlns:a16="http://schemas.microsoft.com/office/drawing/2014/main" id="{8DA1DA4C-9AB0-4D63-AE45-98F83D6E616F}"/>
              </a:ext>
            </a:extLst>
          </p:cNvPr>
          <p:cNvSpPr/>
          <p:nvPr/>
        </p:nvSpPr>
        <p:spPr>
          <a:xfrm>
            <a:off x="8745468" y="4241410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E78D45C6-9665-498F-A4FC-A9366D56EFB4}"/>
              </a:ext>
            </a:extLst>
          </p:cNvPr>
          <p:cNvSpPr/>
          <p:nvPr/>
        </p:nvSpPr>
        <p:spPr>
          <a:xfrm>
            <a:off x="8745468" y="4847388"/>
            <a:ext cx="177238" cy="610915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3910EB39-DA0A-4E42-8284-65A4AF597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" t="1" r="-387" b="38653"/>
          <a:stretch/>
        </p:blipFill>
        <p:spPr>
          <a:xfrm>
            <a:off x="2661318" y="1421477"/>
            <a:ext cx="2170364" cy="1017275"/>
          </a:xfrm>
          <a:prstGeom prst="rect">
            <a:avLst/>
          </a:prstGeom>
        </p:spPr>
      </p:pic>
      <p:sp>
        <p:nvSpPr>
          <p:cNvPr id="14" name="Parallelltrapets 13">
            <a:extLst>
              <a:ext uri="{FF2B5EF4-FFF2-40B4-BE49-F238E27FC236}">
                <a16:creationId xmlns:a16="http://schemas.microsoft.com/office/drawing/2014/main" id="{6F8B5E42-559A-4B88-8D46-8A3A0C8DA494}"/>
              </a:ext>
            </a:extLst>
          </p:cNvPr>
          <p:cNvSpPr/>
          <p:nvPr/>
        </p:nvSpPr>
        <p:spPr>
          <a:xfrm>
            <a:off x="6865533" y="4082995"/>
            <a:ext cx="2106420" cy="147364"/>
          </a:xfrm>
          <a:prstGeom prst="trapezoid">
            <a:avLst>
              <a:gd name="adj" fmla="val 183053"/>
            </a:avLst>
          </a:prstGeom>
          <a:gradFill>
            <a:gsLst>
              <a:gs pos="85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arallelltrapets 36">
            <a:extLst>
              <a:ext uri="{FF2B5EF4-FFF2-40B4-BE49-F238E27FC236}">
                <a16:creationId xmlns:a16="http://schemas.microsoft.com/office/drawing/2014/main" id="{98EB27E0-D4D0-49D2-B69B-FB31B80F2953}"/>
              </a:ext>
            </a:extLst>
          </p:cNvPr>
          <p:cNvSpPr/>
          <p:nvPr/>
        </p:nvSpPr>
        <p:spPr>
          <a:xfrm>
            <a:off x="3973676" y="4058275"/>
            <a:ext cx="2106420" cy="147364"/>
          </a:xfrm>
          <a:prstGeom prst="trapezoid">
            <a:avLst>
              <a:gd name="adj" fmla="val 183053"/>
            </a:avLst>
          </a:prstGeom>
          <a:gradFill>
            <a:gsLst>
              <a:gs pos="85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2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2896529B-4BBE-4284-B794-2E526D79E2B0}"/>
              </a:ext>
            </a:extLst>
          </p:cNvPr>
          <p:cNvSpPr/>
          <p:nvPr/>
        </p:nvSpPr>
        <p:spPr>
          <a:xfrm>
            <a:off x="2534970" y="4046899"/>
            <a:ext cx="2743200" cy="1502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4438AEF5-A838-466F-81BB-04F592B4FE86}"/>
              </a:ext>
            </a:extLst>
          </p:cNvPr>
          <p:cNvSpPr/>
          <p:nvPr/>
        </p:nvSpPr>
        <p:spPr>
          <a:xfrm>
            <a:off x="2716040" y="5060887"/>
            <a:ext cx="2381056" cy="488886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C721BBC7-973D-4F59-8BE5-E840EB22BF6B}"/>
              </a:ext>
            </a:extLst>
          </p:cNvPr>
          <p:cNvSpPr/>
          <p:nvPr/>
        </p:nvSpPr>
        <p:spPr>
          <a:xfrm>
            <a:off x="2716040" y="5060885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386E5B09-4E98-4D34-BEED-A0110EEBBBC2}"/>
              </a:ext>
            </a:extLst>
          </p:cNvPr>
          <p:cNvSpPr/>
          <p:nvPr/>
        </p:nvSpPr>
        <p:spPr>
          <a:xfrm>
            <a:off x="2716033" y="5115206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12245CD5-4657-406A-ADA8-26A71348FF57}"/>
              </a:ext>
            </a:extLst>
          </p:cNvPr>
          <p:cNvSpPr/>
          <p:nvPr/>
        </p:nvSpPr>
        <p:spPr>
          <a:xfrm>
            <a:off x="2716033" y="5169523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E2838267-5630-4A97-9947-6C6F2DE2C77C}"/>
              </a:ext>
            </a:extLst>
          </p:cNvPr>
          <p:cNvSpPr/>
          <p:nvPr/>
        </p:nvSpPr>
        <p:spPr>
          <a:xfrm>
            <a:off x="2716033" y="5223846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9792F2AB-C9AD-4C33-9174-93F7B4304E26}"/>
              </a:ext>
            </a:extLst>
          </p:cNvPr>
          <p:cNvSpPr/>
          <p:nvPr/>
        </p:nvSpPr>
        <p:spPr>
          <a:xfrm>
            <a:off x="2716026" y="5278167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C1166DC9-9C39-482A-9BCD-B6DAE6B6ACE0}"/>
              </a:ext>
            </a:extLst>
          </p:cNvPr>
          <p:cNvSpPr/>
          <p:nvPr/>
        </p:nvSpPr>
        <p:spPr>
          <a:xfrm>
            <a:off x="2716026" y="5332484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070D90F6-B33D-4E60-98AA-FEABA24214BB}"/>
              </a:ext>
            </a:extLst>
          </p:cNvPr>
          <p:cNvSpPr/>
          <p:nvPr/>
        </p:nvSpPr>
        <p:spPr>
          <a:xfrm>
            <a:off x="2716033" y="5388310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7FF8420A-94CC-4644-B24E-164E2B568CB2}"/>
              </a:ext>
            </a:extLst>
          </p:cNvPr>
          <p:cNvSpPr/>
          <p:nvPr/>
        </p:nvSpPr>
        <p:spPr>
          <a:xfrm>
            <a:off x="2716026" y="5442631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ktangel 38">
            <a:extLst>
              <a:ext uri="{FF2B5EF4-FFF2-40B4-BE49-F238E27FC236}">
                <a16:creationId xmlns:a16="http://schemas.microsoft.com/office/drawing/2014/main" id="{90D6D8D4-20B3-4234-AED8-A11E31DDB069}"/>
              </a:ext>
            </a:extLst>
          </p:cNvPr>
          <p:cNvSpPr/>
          <p:nvPr/>
        </p:nvSpPr>
        <p:spPr>
          <a:xfrm>
            <a:off x="2716026" y="5496948"/>
            <a:ext cx="2381052" cy="543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D4D4E89-D528-45DA-A5C5-BCFC9D2D80A8}"/>
              </a:ext>
            </a:extLst>
          </p:cNvPr>
          <p:cNvSpPr/>
          <p:nvPr/>
        </p:nvSpPr>
        <p:spPr>
          <a:xfrm>
            <a:off x="3336201" y="5359651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695D821-A10A-43CF-BF5A-1A6E073017FD}"/>
              </a:ext>
            </a:extLst>
          </p:cNvPr>
          <p:cNvSpPr/>
          <p:nvPr/>
        </p:nvSpPr>
        <p:spPr>
          <a:xfrm>
            <a:off x="4190243" y="5359651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9FDF83E-64B1-4FCC-B2B9-8F76C6B1D5E2}"/>
              </a:ext>
            </a:extLst>
          </p:cNvPr>
          <p:cNvSpPr/>
          <p:nvPr/>
        </p:nvSpPr>
        <p:spPr>
          <a:xfrm>
            <a:off x="2482159" y="5359651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F92BC7E8-689C-4B7D-958C-814C66062C9F}"/>
              </a:ext>
            </a:extLst>
          </p:cNvPr>
          <p:cNvSpPr/>
          <p:nvPr/>
        </p:nvSpPr>
        <p:spPr>
          <a:xfrm>
            <a:off x="5044285" y="5359650"/>
            <a:ext cx="286693" cy="190123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C255B630-F0CA-4C74-B6A3-E02CA55F29AC}"/>
              </a:ext>
            </a:extLst>
          </p:cNvPr>
          <p:cNvSpPr/>
          <p:nvPr/>
        </p:nvSpPr>
        <p:spPr>
          <a:xfrm>
            <a:off x="2534970" y="4046899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3A456BAB-254A-4840-8E4D-1F945CD29994}"/>
              </a:ext>
            </a:extLst>
          </p:cNvPr>
          <p:cNvSpPr/>
          <p:nvPr/>
        </p:nvSpPr>
        <p:spPr>
          <a:xfrm>
            <a:off x="3389009" y="4046899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B33E933-144C-4364-88E2-BBBCEA46F049}"/>
              </a:ext>
            </a:extLst>
          </p:cNvPr>
          <p:cNvSpPr/>
          <p:nvPr/>
        </p:nvSpPr>
        <p:spPr>
          <a:xfrm>
            <a:off x="4243054" y="4046898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58483FD6-290A-4E28-AACE-1AA5781802E2}"/>
              </a:ext>
            </a:extLst>
          </p:cNvPr>
          <p:cNvSpPr/>
          <p:nvPr/>
        </p:nvSpPr>
        <p:spPr>
          <a:xfrm>
            <a:off x="5097096" y="4046898"/>
            <a:ext cx="181070" cy="1312751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0F14160-2EF2-4C82-90B3-5321E3EB930E}"/>
              </a:ext>
            </a:extLst>
          </p:cNvPr>
          <p:cNvSpPr/>
          <p:nvPr/>
        </p:nvSpPr>
        <p:spPr>
          <a:xfrm>
            <a:off x="2482155" y="4046896"/>
            <a:ext cx="2848823" cy="190123"/>
          </a:xfrm>
          <a:prstGeom prst="rect">
            <a:avLst/>
          </a:prstGeom>
          <a:gradFill>
            <a:gsLst>
              <a:gs pos="45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Ellips 39">
            <a:extLst>
              <a:ext uri="{FF2B5EF4-FFF2-40B4-BE49-F238E27FC236}">
                <a16:creationId xmlns:a16="http://schemas.microsoft.com/office/drawing/2014/main" id="{E5BA20D1-F8E8-48AB-BCAB-267A26C314E5}"/>
              </a:ext>
            </a:extLst>
          </p:cNvPr>
          <p:cNvSpPr/>
          <p:nvPr/>
        </p:nvSpPr>
        <p:spPr>
          <a:xfrm>
            <a:off x="2895590" y="4318499"/>
            <a:ext cx="313854" cy="3108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Ellips 41">
            <a:extLst>
              <a:ext uri="{FF2B5EF4-FFF2-40B4-BE49-F238E27FC236}">
                <a16:creationId xmlns:a16="http://schemas.microsoft.com/office/drawing/2014/main" id="{91102D8F-43E4-4BE1-8661-1954EB5E298D}"/>
              </a:ext>
            </a:extLst>
          </p:cNvPr>
          <p:cNvSpPr/>
          <p:nvPr/>
        </p:nvSpPr>
        <p:spPr>
          <a:xfrm>
            <a:off x="2924269" y="4345660"/>
            <a:ext cx="256515" cy="223324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ktangel 40">
            <a:extLst>
              <a:ext uri="{FF2B5EF4-FFF2-40B4-BE49-F238E27FC236}">
                <a16:creationId xmlns:a16="http://schemas.microsoft.com/office/drawing/2014/main" id="{20B176CC-16B7-40B7-8EA3-ABB2C22EAB01}"/>
              </a:ext>
            </a:extLst>
          </p:cNvPr>
          <p:cNvSpPr/>
          <p:nvPr/>
        </p:nvSpPr>
        <p:spPr>
          <a:xfrm>
            <a:off x="2895590" y="4466374"/>
            <a:ext cx="313854" cy="4315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BE2F36D0-7714-4FBF-B809-6DBE4BE112D6}"/>
              </a:ext>
            </a:extLst>
          </p:cNvPr>
          <p:cNvSpPr/>
          <p:nvPr/>
        </p:nvSpPr>
        <p:spPr>
          <a:xfrm>
            <a:off x="2921251" y="4490519"/>
            <a:ext cx="259533" cy="380245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Rak koppling 44">
            <a:extLst>
              <a:ext uri="{FF2B5EF4-FFF2-40B4-BE49-F238E27FC236}">
                <a16:creationId xmlns:a16="http://schemas.microsoft.com/office/drawing/2014/main" id="{2A9BFC9C-5FB6-464A-A9EE-CA6D0E5ECC4D}"/>
              </a:ext>
            </a:extLst>
          </p:cNvPr>
          <p:cNvCxnSpPr>
            <a:stCxn id="43" idx="0"/>
            <a:endCxn id="43" idx="2"/>
          </p:cNvCxnSpPr>
          <p:nvPr/>
        </p:nvCxnSpPr>
        <p:spPr>
          <a:xfrm>
            <a:off x="3051018" y="4490519"/>
            <a:ext cx="0" cy="3802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Rak koppling 46">
            <a:extLst>
              <a:ext uri="{FF2B5EF4-FFF2-40B4-BE49-F238E27FC236}">
                <a16:creationId xmlns:a16="http://schemas.microsoft.com/office/drawing/2014/main" id="{543F4FB6-52D3-4E24-81B7-80313DA407C9}"/>
              </a:ext>
            </a:extLst>
          </p:cNvPr>
          <p:cNvCxnSpPr>
            <a:cxnSpLocks/>
            <a:stCxn id="43" idx="1"/>
            <a:endCxn id="43" idx="3"/>
          </p:cNvCxnSpPr>
          <p:nvPr/>
        </p:nvCxnSpPr>
        <p:spPr>
          <a:xfrm>
            <a:off x="2921251" y="4680642"/>
            <a:ext cx="259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 48">
            <a:extLst>
              <a:ext uri="{FF2B5EF4-FFF2-40B4-BE49-F238E27FC236}">
                <a16:creationId xmlns:a16="http://schemas.microsoft.com/office/drawing/2014/main" id="{68BFC1E2-12A0-4B5C-9DC5-85FDFEB539D9}"/>
              </a:ext>
            </a:extLst>
          </p:cNvPr>
          <p:cNvSpPr/>
          <p:nvPr/>
        </p:nvSpPr>
        <p:spPr>
          <a:xfrm>
            <a:off x="4603674" y="4321512"/>
            <a:ext cx="313854" cy="31083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 49">
            <a:extLst>
              <a:ext uri="{FF2B5EF4-FFF2-40B4-BE49-F238E27FC236}">
                <a16:creationId xmlns:a16="http://schemas.microsoft.com/office/drawing/2014/main" id="{7014A09A-938B-4954-8081-F8DDC2345F51}"/>
              </a:ext>
            </a:extLst>
          </p:cNvPr>
          <p:cNvSpPr/>
          <p:nvPr/>
        </p:nvSpPr>
        <p:spPr>
          <a:xfrm>
            <a:off x="4632353" y="4348673"/>
            <a:ext cx="256515" cy="223324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57E640F1-B58C-4CED-B242-61F2053F5CE6}"/>
              </a:ext>
            </a:extLst>
          </p:cNvPr>
          <p:cNvSpPr/>
          <p:nvPr/>
        </p:nvSpPr>
        <p:spPr>
          <a:xfrm>
            <a:off x="4603674" y="4469387"/>
            <a:ext cx="313854" cy="4315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E8B5F975-47B2-4142-8564-CD32BA73465B}"/>
              </a:ext>
            </a:extLst>
          </p:cNvPr>
          <p:cNvSpPr/>
          <p:nvPr/>
        </p:nvSpPr>
        <p:spPr>
          <a:xfrm>
            <a:off x="4629335" y="4493532"/>
            <a:ext cx="259533" cy="380245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Rak koppling 52">
            <a:extLst>
              <a:ext uri="{FF2B5EF4-FFF2-40B4-BE49-F238E27FC236}">
                <a16:creationId xmlns:a16="http://schemas.microsoft.com/office/drawing/2014/main" id="{525A637F-F230-422C-ACE8-FDF8909622C1}"/>
              </a:ext>
            </a:extLst>
          </p:cNvPr>
          <p:cNvCxnSpPr>
            <a:stCxn id="52" idx="0"/>
            <a:endCxn id="52" idx="2"/>
          </p:cNvCxnSpPr>
          <p:nvPr/>
        </p:nvCxnSpPr>
        <p:spPr>
          <a:xfrm>
            <a:off x="4759102" y="4493532"/>
            <a:ext cx="0" cy="3802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Rak koppling 53">
            <a:extLst>
              <a:ext uri="{FF2B5EF4-FFF2-40B4-BE49-F238E27FC236}">
                <a16:creationId xmlns:a16="http://schemas.microsoft.com/office/drawing/2014/main" id="{3319DEEF-513C-4457-99A6-61EAF0EF041E}"/>
              </a:ext>
            </a:extLst>
          </p:cNvPr>
          <p:cNvCxnSpPr>
            <a:cxnSpLocks/>
            <a:stCxn id="52" idx="1"/>
            <a:endCxn id="52" idx="3"/>
          </p:cNvCxnSpPr>
          <p:nvPr/>
        </p:nvCxnSpPr>
        <p:spPr>
          <a:xfrm>
            <a:off x="4629335" y="4683655"/>
            <a:ext cx="259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ktangel 54">
            <a:extLst>
              <a:ext uri="{FF2B5EF4-FFF2-40B4-BE49-F238E27FC236}">
                <a16:creationId xmlns:a16="http://schemas.microsoft.com/office/drawing/2014/main" id="{B01D893B-A835-4F91-9CD8-84D74731954E}"/>
              </a:ext>
            </a:extLst>
          </p:cNvPr>
          <p:cNvSpPr/>
          <p:nvPr/>
        </p:nvSpPr>
        <p:spPr>
          <a:xfrm>
            <a:off x="3749628" y="4466370"/>
            <a:ext cx="337995" cy="595267"/>
          </a:xfrm>
          <a:prstGeom prst="rect">
            <a:avLst/>
          </a:prstGeom>
          <a:gradFill>
            <a:gsLst>
              <a:gs pos="100000">
                <a:srgbClr val="B75919"/>
              </a:gs>
              <a:gs pos="25000">
                <a:srgbClr val="8B4513"/>
              </a:gs>
            </a:gsLst>
            <a:lin ang="27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ktangel 55">
            <a:extLst>
              <a:ext uri="{FF2B5EF4-FFF2-40B4-BE49-F238E27FC236}">
                <a16:creationId xmlns:a16="http://schemas.microsoft.com/office/drawing/2014/main" id="{EDC3CDEA-FCF5-4C36-9F43-722F7E2DBB80}"/>
              </a:ext>
            </a:extLst>
          </p:cNvPr>
          <p:cNvSpPr/>
          <p:nvPr/>
        </p:nvSpPr>
        <p:spPr>
          <a:xfrm>
            <a:off x="3797140" y="4514656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1E027313-3EBC-4507-9A6B-1641917A48C7}"/>
              </a:ext>
            </a:extLst>
          </p:cNvPr>
          <p:cNvSpPr/>
          <p:nvPr/>
        </p:nvSpPr>
        <p:spPr>
          <a:xfrm>
            <a:off x="3948584" y="4514656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8DDE36F3-A2A3-409D-9F7B-EED4F382CF1E}"/>
              </a:ext>
            </a:extLst>
          </p:cNvPr>
          <p:cNvSpPr/>
          <p:nvPr/>
        </p:nvSpPr>
        <p:spPr>
          <a:xfrm>
            <a:off x="3796178" y="4796064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ktangel 58">
            <a:extLst>
              <a:ext uri="{FF2B5EF4-FFF2-40B4-BE49-F238E27FC236}">
                <a16:creationId xmlns:a16="http://schemas.microsoft.com/office/drawing/2014/main" id="{D2689D89-EC90-47F5-8102-15B98742666B}"/>
              </a:ext>
            </a:extLst>
          </p:cNvPr>
          <p:cNvSpPr/>
          <p:nvPr/>
        </p:nvSpPr>
        <p:spPr>
          <a:xfrm>
            <a:off x="3947622" y="4796064"/>
            <a:ext cx="96965" cy="226336"/>
          </a:xfrm>
          <a:prstGeom prst="rect">
            <a:avLst/>
          </a:prstGeom>
          <a:solidFill>
            <a:srgbClr val="793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Ellips 59">
            <a:extLst>
              <a:ext uri="{FF2B5EF4-FFF2-40B4-BE49-F238E27FC236}">
                <a16:creationId xmlns:a16="http://schemas.microsoft.com/office/drawing/2014/main" id="{3EB0AE4E-7C6A-444B-8897-4A29F21EFCB3}"/>
              </a:ext>
            </a:extLst>
          </p:cNvPr>
          <p:cNvSpPr/>
          <p:nvPr/>
        </p:nvSpPr>
        <p:spPr>
          <a:xfrm>
            <a:off x="4017767" y="4743706"/>
            <a:ext cx="45719" cy="45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ktangel 60">
            <a:extLst>
              <a:ext uri="{FF2B5EF4-FFF2-40B4-BE49-F238E27FC236}">
                <a16:creationId xmlns:a16="http://schemas.microsoft.com/office/drawing/2014/main" id="{FBE1E898-49CC-4DB4-A77A-6C03EB8443B3}"/>
              </a:ext>
            </a:extLst>
          </p:cNvPr>
          <p:cNvSpPr/>
          <p:nvPr/>
        </p:nvSpPr>
        <p:spPr>
          <a:xfrm>
            <a:off x="7217113" y="4345660"/>
            <a:ext cx="2743200" cy="12971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Ellips 98">
            <a:extLst>
              <a:ext uri="{FF2B5EF4-FFF2-40B4-BE49-F238E27FC236}">
                <a16:creationId xmlns:a16="http://schemas.microsoft.com/office/drawing/2014/main" id="{1A274FFB-EB18-4C29-8F7B-0E2AF18A54A8}"/>
              </a:ext>
            </a:extLst>
          </p:cNvPr>
          <p:cNvSpPr/>
          <p:nvPr/>
        </p:nvSpPr>
        <p:spPr>
          <a:xfrm>
            <a:off x="7502423" y="4426161"/>
            <a:ext cx="472299" cy="46124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 99">
            <a:extLst>
              <a:ext uri="{FF2B5EF4-FFF2-40B4-BE49-F238E27FC236}">
                <a16:creationId xmlns:a16="http://schemas.microsoft.com/office/drawing/2014/main" id="{A4136411-3E11-4E5E-BC1D-2F11A7D6B0D5}"/>
              </a:ext>
            </a:extLst>
          </p:cNvPr>
          <p:cNvSpPr/>
          <p:nvPr/>
        </p:nvSpPr>
        <p:spPr>
          <a:xfrm>
            <a:off x="7528085" y="4450306"/>
            <a:ext cx="416460" cy="404392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B58F1C86-DB1F-405A-87FD-93A4840B6EED}"/>
              </a:ext>
            </a:extLst>
          </p:cNvPr>
          <p:cNvSpPr/>
          <p:nvPr/>
        </p:nvSpPr>
        <p:spPr>
          <a:xfrm rot="5400000">
            <a:off x="7528084" y="4641471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ktangel 100">
            <a:extLst>
              <a:ext uri="{FF2B5EF4-FFF2-40B4-BE49-F238E27FC236}">
                <a16:creationId xmlns:a16="http://schemas.microsoft.com/office/drawing/2014/main" id="{54628782-0219-49D4-89CF-DD1EE9AF075E}"/>
              </a:ext>
            </a:extLst>
          </p:cNvPr>
          <p:cNvSpPr/>
          <p:nvPr/>
        </p:nvSpPr>
        <p:spPr>
          <a:xfrm>
            <a:off x="7502423" y="4620816"/>
            <a:ext cx="472299" cy="7136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ktangel 101">
            <a:extLst>
              <a:ext uri="{FF2B5EF4-FFF2-40B4-BE49-F238E27FC236}">
                <a16:creationId xmlns:a16="http://schemas.microsoft.com/office/drawing/2014/main" id="{110197C2-17C8-48DD-B4AC-585FD6E2F869}"/>
              </a:ext>
            </a:extLst>
          </p:cNvPr>
          <p:cNvSpPr/>
          <p:nvPr/>
        </p:nvSpPr>
        <p:spPr>
          <a:xfrm>
            <a:off x="7528085" y="4644962"/>
            <a:ext cx="416460" cy="659394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ktangel 106">
            <a:extLst>
              <a:ext uri="{FF2B5EF4-FFF2-40B4-BE49-F238E27FC236}">
                <a16:creationId xmlns:a16="http://schemas.microsoft.com/office/drawing/2014/main" id="{EEF30473-BFC9-49B3-AECD-0FD515A732D1}"/>
              </a:ext>
            </a:extLst>
          </p:cNvPr>
          <p:cNvSpPr/>
          <p:nvPr/>
        </p:nvSpPr>
        <p:spPr>
          <a:xfrm>
            <a:off x="7528085" y="4953368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ktangel 107">
            <a:extLst>
              <a:ext uri="{FF2B5EF4-FFF2-40B4-BE49-F238E27FC236}">
                <a16:creationId xmlns:a16="http://schemas.microsoft.com/office/drawing/2014/main" id="{4DEB1DC4-99DD-4B13-8659-7AE55B09C102}"/>
              </a:ext>
            </a:extLst>
          </p:cNvPr>
          <p:cNvSpPr/>
          <p:nvPr/>
        </p:nvSpPr>
        <p:spPr>
          <a:xfrm rot="5400000">
            <a:off x="7414161" y="4945760"/>
            <a:ext cx="65939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Ellips 109">
            <a:extLst>
              <a:ext uri="{FF2B5EF4-FFF2-40B4-BE49-F238E27FC236}">
                <a16:creationId xmlns:a16="http://schemas.microsoft.com/office/drawing/2014/main" id="{ADA15593-0838-48D1-8F94-ADE296435D8E}"/>
              </a:ext>
            </a:extLst>
          </p:cNvPr>
          <p:cNvSpPr/>
          <p:nvPr/>
        </p:nvSpPr>
        <p:spPr>
          <a:xfrm>
            <a:off x="9215652" y="4426161"/>
            <a:ext cx="472299" cy="46124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Ellips 110">
            <a:extLst>
              <a:ext uri="{FF2B5EF4-FFF2-40B4-BE49-F238E27FC236}">
                <a16:creationId xmlns:a16="http://schemas.microsoft.com/office/drawing/2014/main" id="{252B8989-74FE-4B2C-BE6A-507059ED0F3C}"/>
              </a:ext>
            </a:extLst>
          </p:cNvPr>
          <p:cNvSpPr/>
          <p:nvPr/>
        </p:nvSpPr>
        <p:spPr>
          <a:xfrm>
            <a:off x="9241314" y="4450306"/>
            <a:ext cx="416460" cy="404392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ktangel 111">
            <a:extLst>
              <a:ext uri="{FF2B5EF4-FFF2-40B4-BE49-F238E27FC236}">
                <a16:creationId xmlns:a16="http://schemas.microsoft.com/office/drawing/2014/main" id="{9EC01DE6-2ADC-4B54-B2B0-4D37C541DC34}"/>
              </a:ext>
            </a:extLst>
          </p:cNvPr>
          <p:cNvSpPr/>
          <p:nvPr/>
        </p:nvSpPr>
        <p:spPr>
          <a:xfrm rot="5400000">
            <a:off x="9241313" y="4641471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ktangel 112">
            <a:extLst>
              <a:ext uri="{FF2B5EF4-FFF2-40B4-BE49-F238E27FC236}">
                <a16:creationId xmlns:a16="http://schemas.microsoft.com/office/drawing/2014/main" id="{20F0E884-4800-4A70-BB50-2BE50B4DF697}"/>
              </a:ext>
            </a:extLst>
          </p:cNvPr>
          <p:cNvSpPr/>
          <p:nvPr/>
        </p:nvSpPr>
        <p:spPr>
          <a:xfrm>
            <a:off x="9215652" y="4620816"/>
            <a:ext cx="472299" cy="7136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ktangel 113">
            <a:extLst>
              <a:ext uri="{FF2B5EF4-FFF2-40B4-BE49-F238E27FC236}">
                <a16:creationId xmlns:a16="http://schemas.microsoft.com/office/drawing/2014/main" id="{27F46249-7265-4209-8425-5696D85078EB}"/>
              </a:ext>
            </a:extLst>
          </p:cNvPr>
          <p:cNvSpPr/>
          <p:nvPr/>
        </p:nvSpPr>
        <p:spPr>
          <a:xfrm>
            <a:off x="9241314" y="4644962"/>
            <a:ext cx="416460" cy="659394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ktangel 114">
            <a:extLst>
              <a:ext uri="{FF2B5EF4-FFF2-40B4-BE49-F238E27FC236}">
                <a16:creationId xmlns:a16="http://schemas.microsoft.com/office/drawing/2014/main" id="{23F7E249-DB5F-4905-B99B-1AAFFAEE187F}"/>
              </a:ext>
            </a:extLst>
          </p:cNvPr>
          <p:cNvSpPr/>
          <p:nvPr/>
        </p:nvSpPr>
        <p:spPr>
          <a:xfrm>
            <a:off x="9241314" y="4953368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ktangel 115">
            <a:extLst>
              <a:ext uri="{FF2B5EF4-FFF2-40B4-BE49-F238E27FC236}">
                <a16:creationId xmlns:a16="http://schemas.microsoft.com/office/drawing/2014/main" id="{0FA47A9B-F0C5-42F9-9A22-FFB85A2D3F0D}"/>
              </a:ext>
            </a:extLst>
          </p:cNvPr>
          <p:cNvSpPr/>
          <p:nvPr/>
        </p:nvSpPr>
        <p:spPr>
          <a:xfrm rot="5400000">
            <a:off x="9127390" y="4945760"/>
            <a:ext cx="65939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Ellips 116">
            <a:extLst>
              <a:ext uri="{FF2B5EF4-FFF2-40B4-BE49-F238E27FC236}">
                <a16:creationId xmlns:a16="http://schemas.microsoft.com/office/drawing/2014/main" id="{163D4C84-7EF9-48EF-9B0B-94741AF8A3CE}"/>
              </a:ext>
            </a:extLst>
          </p:cNvPr>
          <p:cNvSpPr/>
          <p:nvPr/>
        </p:nvSpPr>
        <p:spPr>
          <a:xfrm>
            <a:off x="8351823" y="4426161"/>
            <a:ext cx="472299" cy="46124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Ellips 117">
            <a:extLst>
              <a:ext uri="{FF2B5EF4-FFF2-40B4-BE49-F238E27FC236}">
                <a16:creationId xmlns:a16="http://schemas.microsoft.com/office/drawing/2014/main" id="{F475927E-8230-47DB-B6AE-87D3BB79F992}"/>
              </a:ext>
            </a:extLst>
          </p:cNvPr>
          <p:cNvSpPr/>
          <p:nvPr/>
        </p:nvSpPr>
        <p:spPr>
          <a:xfrm>
            <a:off x="8377485" y="4450306"/>
            <a:ext cx="416460" cy="404392"/>
          </a:xfrm>
          <a:prstGeom prst="ellipse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ktangel 118">
            <a:extLst>
              <a:ext uri="{FF2B5EF4-FFF2-40B4-BE49-F238E27FC236}">
                <a16:creationId xmlns:a16="http://schemas.microsoft.com/office/drawing/2014/main" id="{0911F0A0-90C3-4666-B3E6-5D2B76524043}"/>
              </a:ext>
            </a:extLst>
          </p:cNvPr>
          <p:cNvSpPr/>
          <p:nvPr/>
        </p:nvSpPr>
        <p:spPr>
          <a:xfrm rot="5400000">
            <a:off x="8377484" y="4641471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ktangel 119">
            <a:extLst>
              <a:ext uri="{FF2B5EF4-FFF2-40B4-BE49-F238E27FC236}">
                <a16:creationId xmlns:a16="http://schemas.microsoft.com/office/drawing/2014/main" id="{C1134898-3CA0-440C-8C54-F17CC067F826}"/>
              </a:ext>
            </a:extLst>
          </p:cNvPr>
          <p:cNvSpPr/>
          <p:nvPr/>
        </p:nvSpPr>
        <p:spPr>
          <a:xfrm>
            <a:off x="8351823" y="4620816"/>
            <a:ext cx="472299" cy="7136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ktangel 120">
            <a:extLst>
              <a:ext uri="{FF2B5EF4-FFF2-40B4-BE49-F238E27FC236}">
                <a16:creationId xmlns:a16="http://schemas.microsoft.com/office/drawing/2014/main" id="{FDDAEE84-FD57-4BD3-98F2-F90280759B11}"/>
              </a:ext>
            </a:extLst>
          </p:cNvPr>
          <p:cNvSpPr/>
          <p:nvPr/>
        </p:nvSpPr>
        <p:spPr>
          <a:xfrm>
            <a:off x="8377485" y="4644962"/>
            <a:ext cx="416460" cy="659394"/>
          </a:xfrm>
          <a:prstGeom prst="rect">
            <a:avLst/>
          </a:prstGeom>
          <a:gradFill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27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ktangel 121">
            <a:extLst>
              <a:ext uri="{FF2B5EF4-FFF2-40B4-BE49-F238E27FC236}">
                <a16:creationId xmlns:a16="http://schemas.microsoft.com/office/drawing/2014/main" id="{E7C30968-FE89-44C4-9D06-FC3BE6BBD4B9}"/>
              </a:ext>
            </a:extLst>
          </p:cNvPr>
          <p:cNvSpPr/>
          <p:nvPr/>
        </p:nvSpPr>
        <p:spPr>
          <a:xfrm>
            <a:off x="8377485" y="4953368"/>
            <a:ext cx="43154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ktangel 122">
            <a:extLst>
              <a:ext uri="{FF2B5EF4-FFF2-40B4-BE49-F238E27FC236}">
                <a16:creationId xmlns:a16="http://schemas.microsoft.com/office/drawing/2014/main" id="{F3770FB5-4CB3-46EB-B1B4-D4AAF541807C}"/>
              </a:ext>
            </a:extLst>
          </p:cNvPr>
          <p:cNvSpPr/>
          <p:nvPr/>
        </p:nvSpPr>
        <p:spPr>
          <a:xfrm rot="5400000">
            <a:off x="8263561" y="4945760"/>
            <a:ext cx="65939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ktangel 123">
            <a:extLst>
              <a:ext uri="{FF2B5EF4-FFF2-40B4-BE49-F238E27FC236}">
                <a16:creationId xmlns:a16="http://schemas.microsoft.com/office/drawing/2014/main" id="{8D384E5E-6122-4D6F-8E0E-61B36D5BAA81}"/>
              </a:ext>
            </a:extLst>
          </p:cNvPr>
          <p:cNvSpPr/>
          <p:nvPr/>
        </p:nvSpPr>
        <p:spPr>
          <a:xfrm>
            <a:off x="7217113" y="4345391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ktangel 124">
            <a:extLst>
              <a:ext uri="{FF2B5EF4-FFF2-40B4-BE49-F238E27FC236}">
                <a16:creationId xmlns:a16="http://schemas.microsoft.com/office/drawing/2014/main" id="{EBDA86A6-6E7B-42D2-9013-2155AA183431}"/>
              </a:ext>
            </a:extLst>
          </p:cNvPr>
          <p:cNvSpPr/>
          <p:nvPr/>
        </p:nvSpPr>
        <p:spPr>
          <a:xfrm>
            <a:off x="8071152" y="4345391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Likbent triangel 133">
            <a:extLst>
              <a:ext uri="{FF2B5EF4-FFF2-40B4-BE49-F238E27FC236}">
                <a16:creationId xmlns:a16="http://schemas.microsoft.com/office/drawing/2014/main" id="{1F0BBA9B-AA43-4028-BDB8-9722DB552C0E}"/>
              </a:ext>
            </a:extLst>
          </p:cNvPr>
          <p:cNvSpPr/>
          <p:nvPr/>
        </p:nvSpPr>
        <p:spPr>
          <a:xfrm>
            <a:off x="8582697" y="4010870"/>
            <a:ext cx="1472698" cy="28053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Likbent triangel 134">
            <a:extLst>
              <a:ext uri="{FF2B5EF4-FFF2-40B4-BE49-F238E27FC236}">
                <a16:creationId xmlns:a16="http://schemas.microsoft.com/office/drawing/2014/main" id="{D445CF9C-F181-41C4-800C-AE341CE2CF94}"/>
              </a:ext>
            </a:extLst>
          </p:cNvPr>
          <p:cNvSpPr/>
          <p:nvPr/>
        </p:nvSpPr>
        <p:spPr>
          <a:xfrm flipH="1">
            <a:off x="7128100" y="4010868"/>
            <a:ext cx="1454596" cy="28053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Likbent triangel 131">
            <a:extLst>
              <a:ext uri="{FF2B5EF4-FFF2-40B4-BE49-F238E27FC236}">
                <a16:creationId xmlns:a16="http://schemas.microsoft.com/office/drawing/2014/main" id="{C0ABF527-255E-4D1C-BAA9-773A2B813672}"/>
              </a:ext>
            </a:extLst>
          </p:cNvPr>
          <p:cNvSpPr/>
          <p:nvPr/>
        </p:nvSpPr>
        <p:spPr>
          <a:xfrm>
            <a:off x="8593258" y="4043574"/>
            <a:ext cx="1323304" cy="247833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ktangel 125">
            <a:extLst>
              <a:ext uri="{FF2B5EF4-FFF2-40B4-BE49-F238E27FC236}">
                <a16:creationId xmlns:a16="http://schemas.microsoft.com/office/drawing/2014/main" id="{E5653B34-2905-4E73-A65C-4FA32D2B7EFF}"/>
              </a:ext>
            </a:extLst>
          </p:cNvPr>
          <p:cNvSpPr/>
          <p:nvPr/>
        </p:nvSpPr>
        <p:spPr>
          <a:xfrm>
            <a:off x="8925197" y="4345390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ktangel 126">
            <a:extLst>
              <a:ext uri="{FF2B5EF4-FFF2-40B4-BE49-F238E27FC236}">
                <a16:creationId xmlns:a16="http://schemas.microsoft.com/office/drawing/2014/main" id="{551963D1-E371-4A98-BD35-6C0B11BB84B0}"/>
              </a:ext>
            </a:extLst>
          </p:cNvPr>
          <p:cNvSpPr/>
          <p:nvPr/>
        </p:nvSpPr>
        <p:spPr>
          <a:xfrm>
            <a:off x="9779239" y="4345390"/>
            <a:ext cx="181073" cy="1297172"/>
          </a:xfrm>
          <a:prstGeom prst="rect">
            <a:avLst/>
          </a:prstGeom>
          <a:gradFill>
            <a:gsLst>
              <a:gs pos="100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ktangel 136">
            <a:extLst>
              <a:ext uri="{FF2B5EF4-FFF2-40B4-BE49-F238E27FC236}">
                <a16:creationId xmlns:a16="http://schemas.microsoft.com/office/drawing/2014/main" id="{57BAA558-FB72-4EA6-A782-2FDE08E79493}"/>
              </a:ext>
            </a:extLst>
          </p:cNvPr>
          <p:cNvSpPr/>
          <p:nvPr/>
        </p:nvSpPr>
        <p:spPr>
          <a:xfrm>
            <a:off x="7085846" y="4300403"/>
            <a:ext cx="3014804" cy="83575"/>
          </a:xfrm>
          <a:prstGeom prst="rect">
            <a:avLst/>
          </a:prstGeom>
          <a:gradFill>
            <a:gsLst>
              <a:gs pos="45000">
                <a:srgbClr val="D5C78B"/>
              </a:gs>
              <a:gs pos="0">
                <a:srgbClr val="C7A859"/>
              </a:gs>
            </a:gsLst>
            <a:lin ang="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Likbent triangel 132">
            <a:extLst>
              <a:ext uri="{FF2B5EF4-FFF2-40B4-BE49-F238E27FC236}">
                <a16:creationId xmlns:a16="http://schemas.microsoft.com/office/drawing/2014/main" id="{6B8F7A93-2E01-4902-94BA-CA4C5EF2CD36}"/>
              </a:ext>
            </a:extLst>
          </p:cNvPr>
          <p:cNvSpPr/>
          <p:nvPr/>
        </p:nvSpPr>
        <p:spPr>
          <a:xfrm flipH="1">
            <a:off x="7259392" y="4043573"/>
            <a:ext cx="1323304" cy="247833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Ellips 137">
            <a:extLst>
              <a:ext uri="{FF2B5EF4-FFF2-40B4-BE49-F238E27FC236}">
                <a16:creationId xmlns:a16="http://schemas.microsoft.com/office/drawing/2014/main" id="{D453CA8E-3E40-4988-86FE-6139E134A8E5}"/>
              </a:ext>
            </a:extLst>
          </p:cNvPr>
          <p:cNvSpPr/>
          <p:nvPr/>
        </p:nvSpPr>
        <p:spPr>
          <a:xfrm>
            <a:off x="8468759" y="4063565"/>
            <a:ext cx="227873" cy="2114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7" name="Rak koppling 146">
            <a:extLst>
              <a:ext uri="{FF2B5EF4-FFF2-40B4-BE49-F238E27FC236}">
                <a16:creationId xmlns:a16="http://schemas.microsoft.com/office/drawing/2014/main" id="{A0F09995-BEE8-4C81-B392-83EFA3C6CAB1}"/>
              </a:ext>
            </a:extLst>
          </p:cNvPr>
          <p:cNvCxnSpPr>
            <a:cxnSpLocks/>
            <a:stCxn id="138" idx="6"/>
            <a:endCxn id="133" idx="1"/>
          </p:cNvCxnSpPr>
          <p:nvPr/>
        </p:nvCxnSpPr>
        <p:spPr>
          <a:xfrm flipH="1" flipV="1">
            <a:off x="8582696" y="4167490"/>
            <a:ext cx="113936" cy="17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Rak koppling 149">
            <a:extLst>
              <a:ext uri="{FF2B5EF4-FFF2-40B4-BE49-F238E27FC236}">
                <a16:creationId xmlns:a16="http://schemas.microsoft.com/office/drawing/2014/main" id="{48E2BC9A-40B7-45D6-976C-F03EDBAC902E}"/>
              </a:ext>
            </a:extLst>
          </p:cNvPr>
          <p:cNvCxnSpPr>
            <a:stCxn id="133" idx="1"/>
            <a:endCxn id="138" idx="0"/>
          </p:cNvCxnSpPr>
          <p:nvPr/>
        </p:nvCxnSpPr>
        <p:spPr>
          <a:xfrm flipV="1">
            <a:off x="8582696" y="4063565"/>
            <a:ext cx="0" cy="1039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Parallelltrapets 73">
            <a:extLst>
              <a:ext uri="{FF2B5EF4-FFF2-40B4-BE49-F238E27FC236}">
                <a16:creationId xmlns:a16="http://schemas.microsoft.com/office/drawing/2014/main" id="{5A5D3024-7A95-488B-8C14-02267B9ABDD8}"/>
              </a:ext>
            </a:extLst>
          </p:cNvPr>
          <p:cNvSpPr/>
          <p:nvPr/>
        </p:nvSpPr>
        <p:spPr>
          <a:xfrm>
            <a:off x="2524408" y="3899276"/>
            <a:ext cx="2743200" cy="147618"/>
          </a:xfrm>
          <a:prstGeom prst="trapezoid">
            <a:avLst>
              <a:gd name="adj" fmla="val 183053"/>
            </a:avLst>
          </a:prstGeom>
          <a:gradFill>
            <a:gsLst>
              <a:gs pos="85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Bildobjekt 2" descr="En bild som visar text, byggnad, fönster&#10;&#10;Automatiskt genererad beskrivning">
            <a:extLst>
              <a:ext uri="{FF2B5EF4-FFF2-40B4-BE49-F238E27FC236}">
                <a16:creationId xmlns:a16="http://schemas.microsoft.com/office/drawing/2014/main" id="{CD27F886-BE9F-438A-9DD4-259C4D0B6D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9"/>
          <a:stretch/>
        </p:blipFill>
        <p:spPr>
          <a:xfrm>
            <a:off x="4825423" y="1977567"/>
            <a:ext cx="3029975" cy="145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0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En bild som visar utomhus, ljus, flygplan, mörk&#10;&#10;Automatiskt genererad beskrivning">
            <a:extLst>
              <a:ext uri="{FF2B5EF4-FFF2-40B4-BE49-F238E27FC236}">
                <a16:creationId xmlns:a16="http://schemas.microsoft.com/office/drawing/2014/main" id="{8EB29F76-C127-4797-819D-D5F435FF3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886"/>
            <a:ext cx="12192000" cy="5514975"/>
          </a:xfrm>
          <a:prstGeom prst="rect">
            <a:avLst/>
          </a:prstGeom>
        </p:spPr>
      </p:pic>
      <p:sp>
        <p:nvSpPr>
          <p:cNvPr id="38" name="Rektangel 37">
            <a:extLst>
              <a:ext uri="{FF2B5EF4-FFF2-40B4-BE49-F238E27FC236}">
                <a16:creationId xmlns:a16="http://schemas.microsoft.com/office/drawing/2014/main" id="{0C7452D0-5340-4B44-AB46-295B7E93FA20}"/>
              </a:ext>
            </a:extLst>
          </p:cNvPr>
          <p:cNvSpPr/>
          <p:nvPr/>
        </p:nvSpPr>
        <p:spPr>
          <a:xfrm rot="163580">
            <a:off x="3372108" y="4733971"/>
            <a:ext cx="807026" cy="334238"/>
          </a:xfrm>
          <a:prstGeom prst="rect">
            <a:avLst/>
          </a:prstGeom>
          <a:gradFill>
            <a:gsLst>
              <a:gs pos="70000">
                <a:srgbClr val="1E3757"/>
              </a:gs>
              <a:gs pos="0">
                <a:srgbClr val="020304"/>
              </a:gs>
            </a:gsLst>
            <a:lin ang="5400000" scaled="0"/>
          </a:gradFill>
          <a:ln w="9525">
            <a:solidFill>
              <a:srgbClr val="121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AD1B5A68-2BF0-4BCA-AADA-9C3135A77ADF}"/>
              </a:ext>
            </a:extLst>
          </p:cNvPr>
          <p:cNvSpPr/>
          <p:nvPr/>
        </p:nvSpPr>
        <p:spPr>
          <a:xfrm rot="5603915">
            <a:off x="4839990" y="4724850"/>
            <a:ext cx="684541" cy="265861"/>
          </a:xfrm>
          <a:prstGeom prst="rect">
            <a:avLst/>
          </a:prstGeom>
          <a:gradFill>
            <a:gsLst>
              <a:gs pos="99000">
                <a:schemeClr val="bg2">
                  <a:lumMod val="50000"/>
                </a:schemeClr>
              </a:gs>
              <a:gs pos="7000">
                <a:schemeClr val="bg2">
                  <a:lumMod val="25000"/>
                </a:schemeClr>
              </a:gs>
            </a:gsLst>
            <a:lin ang="78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ktangel: övre hörn klippta 20">
            <a:extLst>
              <a:ext uri="{FF2B5EF4-FFF2-40B4-BE49-F238E27FC236}">
                <a16:creationId xmlns:a16="http://schemas.microsoft.com/office/drawing/2014/main" id="{5EA50663-18B4-4DDB-A1BE-47A3C0F46963}"/>
              </a:ext>
            </a:extLst>
          </p:cNvPr>
          <p:cNvSpPr/>
          <p:nvPr/>
        </p:nvSpPr>
        <p:spPr>
          <a:xfrm rot="166157">
            <a:off x="4790175" y="5027742"/>
            <a:ext cx="741310" cy="484316"/>
          </a:xfrm>
          <a:prstGeom prst="snip2SameRect">
            <a:avLst>
              <a:gd name="adj1" fmla="val 50000"/>
              <a:gd name="adj2" fmla="val 0"/>
            </a:avLst>
          </a:prstGeom>
          <a:gradFill>
            <a:gsLst>
              <a:gs pos="99000">
                <a:schemeClr val="bg2">
                  <a:lumMod val="50000"/>
                </a:schemeClr>
              </a:gs>
              <a:gs pos="10000">
                <a:schemeClr val="bg2">
                  <a:lumMod val="25000"/>
                </a:schemeClr>
              </a:gs>
            </a:gsLst>
            <a:lin ang="8400000" scaled="0"/>
          </a:gradFill>
          <a:ln w="9525">
            <a:solidFill>
              <a:srgbClr val="12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61912120-EC76-455D-B6DF-3E6452446C87}"/>
              </a:ext>
            </a:extLst>
          </p:cNvPr>
          <p:cNvSpPr/>
          <p:nvPr/>
        </p:nvSpPr>
        <p:spPr>
          <a:xfrm rot="5607080">
            <a:off x="4659648" y="4969250"/>
            <a:ext cx="1092125" cy="45719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0317A11-7661-46AE-A38F-A4F218AF1291}"/>
              </a:ext>
            </a:extLst>
          </p:cNvPr>
          <p:cNvSpPr/>
          <p:nvPr/>
        </p:nvSpPr>
        <p:spPr>
          <a:xfrm rot="7643786">
            <a:off x="1776670" y="4881818"/>
            <a:ext cx="717256" cy="77364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Ellips 1">
            <a:extLst>
              <a:ext uri="{FF2B5EF4-FFF2-40B4-BE49-F238E27FC236}">
                <a16:creationId xmlns:a16="http://schemas.microsoft.com/office/drawing/2014/main" id="{E5DA96CB-D75C-48D8-B495-8BC0F94945F8}"/>
              </a:ext>
            </a:extLst>
          </p:cNvPr>
          <p:cNvSpPr/>
          <p:nvPr/>
        </p:nvSpPr>
        <p:spPr>
          <a:xfrm>
            <a:off x="872456" y="5743037"/>
            <a:ext cx="9957732" cy="43783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D3E4505-3C6B-474C-B333-09997E8FC9B6}"/>
              </a:ext>
            </a:extLst>
          </p:cNvPr>
          <p:cNvSpPr/>
          <p:nvPr/>
        </p:nvSpPr>
        <p:spPr>
          <a:xfrm rot="1172957">
            <a:off x="2229129" y="4628237"/>
            <a:ext cx="103543" cy="1056119"/>
          </a:xfrm>
          <a:prstGeom prst="rect">
            <a:avLst/>
          </a:prstGeom>
          <a:gradFill>
            <a:gsLst>
              <a:gs pos="72000">
                <a:schemeClr val="bg2">
                  <a:lumMod val="75000"/>
                </a:schemeClr>
              </a:gs>
              <a:gs pos="2000">
                <a:schemeClr val="tx1">
                  <a:lumMod val="85000"/>
                  <a:lumOff val="15000"/>
                </a:schemeClr>
              </a:gs>
            </a:gsLst>
            <a:lin ang="18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CFB1907A-07B3-4725-B965-37548442592C}"/>
              </a:ext>
            </a:extLst>
          </p:cNvPr>
          <p:cNvSpPr/>
          <p:nvPr/>
        </p:nvSpPr>
        <p:spPr>
          <a:xfrm rot="6599547">
            <a:off x="2238607" y="4714952"/>
            <a:ext cx="354499" cy="148109"/>
          </a:xfrm>
          <a:prstGeom prst="rect">
            <a:avLst/>
          </a:prstGeom>
          <a:gradFill>
            <a:gsLst>
              <a:gs pos="100000">
                <a:srgbClr val="475D78"/>
              </a:gs>
              <a:gs pos="39000">
                <a:srgbClr val="101E31"/>
              </a:gs>
            </a:gsLst>
            <a:lin ang="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9D11ED0E-D9B1-4B3C-84C8-951989F40398}"/>
              </a:ext>
            </a:extLst>
          </p:cNvPr>
          <p:cNvSpPr/>
          <p:nvPr/>
        </p:nvSpPr>
        <p:spPr>
          <a:xfrm rot="8236817">
            <a:off x="2085806" y="5041265"/>
            <a:ext cx="1092125" cy="45719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A243A5CE-6DAE-403E-9FC5-5463E1B3D777}"/>
              </a:ext>
            </a:extLst>
          </p:cNvPr>
          <p:cNvSpPr/>
          <p:nvPr/>
        </p:nvSpPr>
        <p:spPr>
          <a:xfrm rot="6599547">
            <a:off x="1932432" y="5356407"/>
            <a:ext cx="499460" cy="148109"/>
          </a:xfrm>
          <a:prstGeom prst="rect">
            <a:avLst/>
          </a:prstGeom>
          <a:gradFill>
            <a:gsLst>
              <a:gs pos="99000">
                <a:srgbClr val="475D78"/>
              </a:gs>
              <a:gs pos="7000">
                <a:srgbClr val="101E31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12D6907F-8B9A-446A-B48A-06BC82AA7160}"/>
              </a:ext>
            </a:extLst>
          </p:cNvPr>
          <p:cNvSpPr/>
          <p:nvPr/>
        </p:nvSpPr>
        <p:spPr>
          <a:xfrm>
            <a:off x="1652413" y="5334292"/>
            <a:ext cx="673290" cy="677839"/>
          </a:xfrm>
          <a:prstGeom prst="ellipse">
            <a:avLst/>
          </a:prstGeom>
          <a:gradFill flip="none" rotWithShape="1">
            <a:gsLst>
              <a:gs pos="84000">
                <a:schemeClr val="tx1">
                  <a:lumMod val="65000"/>
                  <a:lumOff val="35000"/>
                </a:schemeClr>
              </a:gs>
              <a:gs pos="39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6DE7EE1-00C2-4AC4-A6C1-81BF4F2C456E}"/>
              </a:ext>
            </a:extLst>
          </p:cNvPr>
          <p:cNvSpPr/>
          <p:nvPr/>
        </p:nvSpPr>
        <p:spPr>
          <a:xfrm>
            <a:off x="1754161" y="5436100"/>
            <a:ext cx="466725" cy="470279"/>
          </a:xfrm>
          <a:prstGeom prst="ellipse">
            <a:avLst/>
          </a:prstGeom>
          <a:gradFill>
            <a:gsLst>
              <a:gs pos="0">
                <a:srgbClr val="475D78"/>
              </a:gs>
              <a:gs pos="67000">
                <a:srgbClr val="101E31"/>
              </a:gs>
            </a:gsLst>
            <a:path path="circle">
              <a:fillToRect l="50000" t="50000" r="50000" b="50000"/>
            </a:path>
          </a:gradFill>
          <a:ln>
            <a:solidFill>
              <a:srgbClr val="1E3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 21">
            <a:extLst>
              <a:ext uri="{FF2B5EF4-FFF2-40B4-BE49-F238E27FC236}">
                <a16:creationId xmlns:a16="http://schemas.microsoft.com/office/drawing/2014/main" id="{81604DA6-B998-456A-ABE4-9E50170F91FE}"/>
              </a:ext>
            </a:extLst>
          </p:cNvPr>
          <p:cNvSpPr/>
          <p:nvPr/>
        </p:nvSpPr>
        <p:spPr>
          <a:xfrm>
            <a:off x="4662335" y="5087213"/>
            <a:ext cx="960619" cy="968837"/>
          </a:xfrm>
          <a:prstGeom prst="ellipse">
            <a:avLst/>
          </a:prstGeom>
          <a:gradFill flip="none" rotWithShape="1">
            <a:gsLst>
              <a:gs pos="31000">
                <a:srgbClr val="595555"/>
              </a:gs>
              <a:gs pos="87000">
                <a:schemeClr val="bg2">
                  <a:lumMod val="50000"/>
                </a:schemeClr>
              </a:gs>
              <a:gs pos="56000">
                <a:schemeClr val="bg2">
                  <a:lumMod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12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Ellips 22">
            <a:extLst>
              <a:ext uri="{FF2B5EF4-FFF2-40B4-BE49-F238E27FC236}">
                <a16:creationId xmlns:a16="http://schemas.microsoft.com/office/drawing/2014/main" id="{DD37E4E1-E7E2-4D4E-A8D6-61980BC2E55A}"/>
              </a:ext>
            </a:extLst>
          </p:cNvPr>
          <p:cNvSpPr/>
          <p:nvPr/>
        </p:nvSpPr>
        <p:spPr>
          <a:xfrm>
            <a:off x="4849809" y="5276842"/>
            <a:ext cx="586111" cy="589580"/>
          </a:xfrm>
          <a:prstGeom prst="ellipse">
            <a:avLst/>
          </a:prstGeom>
          <a:gradFill>
            <a:gsLst>
              <a:gs pos="0">
                <a:srgbClr val="354559"/>
              </a:gs>
              <a:gs pos="67000">
                <a:srgbClr val="101E31"/>
              </a:gs>
            </a:gsLst>
            <a:path path="circle">
              <a:fillToRect l="50000" t="50000" r="50000" b="50000"/>
            </a:path>
          </a:gradFill>
          <a:ln>
            <a:solidFill>
              <a:srgbClr val="1E3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elltrapets 24">
            <a:extLst>
              <a:ext uri="{FF2B5EF4-FFF2-40B4-BE49-F238E27FC236}">
                <a16:creationId xmlns:a16="http://schemas.microsoft.com/office/drawing/2014/main" id="{8E13E1BB-1C79-4A2F-9262-007270BC74F2}"/>
              </a:ext>
            </a:extLst>
          </p:cNvPr>
          <p:cNvSpPr/>
          <p:nvPr/>
        </p:nvSpPr>
        <p:spPr>
          <a:xfrm>
            <a:off x="5072827" y="5693188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elltrapets 25">
            <a:extLst>
              <a:ext uri="{FF2B5EF4-FFF2-40B4-BE49-F238E27FC236}">
                <a16:creationId xmlns:a16="http://schemas.microsoft.com/office/drawing/2014/main" id="{272F678A-4860-46C4-8A17-AA695B3A67A4}"/>
              </a:ext>
            </a:extLst>
          </p:cNvPr>
          <p:cNvSpPr/>
          <p:nvPr/>
        </p:nvSpPr>
        <p:spPr>
          <a:xfrm rot="10800000">
            <a:off x="5072827" y="5328165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Parallelltrapets 28">
            <a:extLst>
              <a:ext uri="{FF2B5EF4-FFF2-40B4-BE49-F238E27FC236}">
                <a16:creationId xmlns:a16="http://schemas.microsoft.com/office/drawing/2014/main" id="{44BCE659-4234-45E6-B7E6-60C20607FD05}"/>
              </a:ext>
            </a:extLst>
          </p:cNvPr>
          <p:cNvSpPr/>
          <p:nvPr/>
        </p:nvSpPr>
        <p:spPr>
          <a:xfrm rot="16200000">
            <a:off x="5240695" y="5514643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Parallelltrapets 30">
            <a:extLst>
              <a:ext uri="{FF2B5EF4-FFF2-40B4-BE49-F238E27FC236}">
                <a16:creationId xmlns:a16="http://schemas.microsoft.com/office/drawing/2014/main" id="{0BBB1C8D-C88A-4D30-AAE5-AC914A36C29A}"/>
              </a:ext>
            </a:extLst>
          </p:cNvPr>
          <p:cNvSpPr/>
          <p:nvPr/>
        </p:nvSpPr>
        <p:spPr>
          <a:xfrm rot="5400000">
            <a:off x="4902208" y="5507740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Parallelltrapets 31">
            <a:extLst>
              <a:ext uri="{FF2B5EF4-FFF2-40B4-BE49-F238E27FC236}">
                <a16:creationId xmlns:a16="http://schemas.microsoft.com/office/drawing/2014/main" id="{B42712A5-31CD-4F98-837E-656356587070}"/>
              </a:ext>
            </a:extLst>
          </p:cNvPr>
          <p:cNvSpPr/>
          <p:nvPr/>
        </p:nvSpPr>
        <p:spPr>
          <a:xfrm rot="18499617">
            <a:off x="5191853" y="5639110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arallelltrapets 32">
            <a:extLst>
              <a:ext uri="{FF2B5EF4-FFF2-40B4-BE49-F238E27FC236}">
                <a16:creationId xmlns:a16="http://schemas.microsoft.com/office/drawing/2014/main" id="{4C2A61BE-A43A-4073-8C14-4241F896127E}"/>
              </a:ext>
            </a:extLst>
          </p:cNvPr>
          <p:cNvSpPr/>
          <p:nvPr/>
        </p:nvSpPr>
        <p:spPr>
          <a:xfrm rot="13898902">
            <a:off x="5195089" y="5388822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arallelltrapets 33">
            <a:extLst>
              <a:ext uri="{FF2B5EF4-FFF2-40B4-BE49-F238E27FC236}">
                <a16:creationId xmlns:a16="http://schemas.microsoft.com/office/drawing/2014/main" id="{1B621CED-1D28-4222-9D40-09533BA72712}"/>
              </a:ext>
            </a:extLst>
          </p:cNvPr>
          <p:cNvSpPr/>
          <p:nvPr/>
        </p:nvSpPr>
        <p:spPr>
          <a:xfrm rot="7936749">
            <a:off x="4953338" y="5383664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Parallelltrapets 34">
            <a:extLst>
              <a:ext uri="{FF2B5EF4-FFF2-40B4-BE49-F238E27FC236}">
                <a16:creationId xmlns:a16="http://schemas.microsoft.com/office/drawing/2014/main" id="{D9399487-B48C-4EA3-9D5B-664E209D8031}"/>
              </a:ext>
            </a:extLst>
          </p:cNvPr>
          <p:cNvSpPr/>
          <p:nvPr/>
        </p:nvSpPr>
        <p:spPr>
          <a:xfrm rot="2353643">
            <a:off x="4951704" y="5635273"/>
            <a:ext cx="146787" cy="121730"/>
          </a:xfrm>
          <a:prstGeom prst="trapezoid">
            <a:avLst>
              <a:gd name="adj" fmla="val 28738"/>
            </a:avLst>
          </a:prstGeom>
          <a:solidFill>
            <a:schemeClr val="tx1"/>
          </a:solidFill>
          <a:ln>
            <a:solidFill>
              <a:srgbClr val="12192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ihandsfigur: Form 19">
            <a:extLst>
              <a:ext uri="{FF2B5EF4-FFF2-40B4-BE49-F238E27FC236}">
                <a16:creationId xmlns:a16="http://schemas.microsoft.com/office/drawing/2014/main" id="{00F0D3A5-534C-47AF-918E-A55898321027}"/>
              </a:ext>
            </a:extLst>
          </p:cNvPr>
          <p:cNvSpPr/>
          <p:nvPr/>
        </p:nvSpPr>
        <p:spPr>
          <a:xfrm rot="181062">
            <a:off x="4720604" y="4377733"/>
            <a:ext cx="835045" cy="591192"/>
          </a:xfrm>
          <a:custGeom>
            <a:avLst/>
            <a:gdLst>
              <a:gd name="connsiteX0" fmla="*/ 142444 w 771956"/>
              <a:gd name="connsiteY0" fmla="*/ 55139 h 408953"/>
              <a:gd name="connsiteX1" fmla="*/ 0 w 771956"/>
              <a:gd name="connsiteY1" fmla="*/ 326243 h 408953"/>
              <a:gd name="connsiteX2" fmla="*/ 730601 w 771956"/>
              <a:gd name="connsiteY2" fmla="*/ 408953 h 408953"/>
              <a:gd name="connsiteX3" fmla="*/ 771956 w 771956"/>
              <a:gd name="connsiteY3" fmla="*/ 0 h 408953"/>
              <a:gd name="connsiteX4" fmla="*/ 142444 w 771956"/>
              <a:gd name="connsiteY4" fmla="*/ 55139 h 4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956" h="408953">
                <a:moveTo>
                  <a:pt x="142444" y="55139"/>
                </a:moveTo>
                <a:lnTo>
                  <a:pt x="0" y="326243"/>
                </a:lnTo>
                <a:lnTo>
                  <a:pt x="730601" y="408953"/>
                </a:lnTo>
                <a:lnTo>
                  <a:pt x="771956" y="0"/>
                </a:lnTo>
                <a:lnTo>
                  <a:pt x="142444" y="55139"/>
                </a:lnTo>
                <a:close/>
              </a:path>
            </a:pathLst>
          </a:custGeom>
          <a:gradFill>
            <a:gsLst>
              <a:gs pos="0">
                <a:srgbClr val="101E31"/>
              </a:gs>
              <a:gs pos="54000">
                <a:srgbClr val="15273E"/>
              </a:gs>
            </a:gsLst>
            <a:lin ang="5400000" scaled="0"/>
          </a:gradFill>
          <a:ln w="9525">
            <a:solidFill>
              <a:srgbClr val="121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62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En bild som visar utomhus, ljus, flygplan, mörk&#10;&#10;Automatiskt genererad beskrivning">
            <a:extLst>
              <a:ext uri="{FF2B5EF4-FFF2-40B4-BE49-F238E27FC236}">
                <a16:creationId xmlns:a16="http://schemas.microsoft.com/office/drawing/2014/main" id="{B940AFA0-C494-47C5-B31C-4DD9EE672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753"/>
            <a:ext cx="12192000" cy="5514975"/>
          </a:xfrm>
        </p:spPr>
      </p:pic>
    </p:spTree>
    <p:extLst>
      <p:ext uri="{BB962C8B-B14F-4D97-AF65-F5344CB8AC3E}">
        <p14:creationId xmlns:p14="http://schemas.microsoft.com/office/powerpoint/2010/main" val="333254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 3">
            <a:extLst>
              <a:ext uri="{FF2B5EF4-FFF2-40B4-BE49-F238E27FC236}">
                <a16:creationId xmlns:a16="http://schemas.microsoft.com/office/drawing/2014/main" id="{7027AF91-F7BC-49A9-ACBD-7D5A4EE30116}"/>
              </a:ext>
            </a:extLst>
          </p:cNvPr>
          <p:cNvSpPr/>
          <p:nvPr/>
        </p:nvSpPr>
        <p:spPr>
          <a:xfrm>
            <a:off x="6174063" y="2987438"/>
            <a:ext cx="441560" cy="441562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75000"/>
                </a:schemeClr>
              </a:gs>
              <a:gs pos="4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fullständig cirkel 7">
            <a:extLst>
              <a:ext uri="{FF2B5EF4-FFF2-40B4-BE49-F238E27FC236}">
                <a16:creationId xmlns:a16="http://schemas.microsoft.com/office/drawing/2014/main" id="{9945FAFA-544D-4C77-81EE-F05453FF4192}"/>
              </a:ext>
            </a:extLst>
          </p:cNvPr>
          <p:cNvSpPr/>
          <p:nvPr/>
        </p:nvSpPr>
        <p:spPr>
          <a:xfrm>
            <a:off x="6174063" y="3081445"/>
            <a:ext cx="86747" cy="253544"/>
          </a:xfrm>
          <a:prstGeom prst="pie">
            <a:avLst>
              <a:gd name="adj1" fmla="val 5431814"/>
              <a:gd name="adj2" fmla="val 16200000"/>
            </a:avLst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D5740CD-2C51-4304-9BEE-0B33C65B0F8C}"/>
              </a:ext>
            </a:extLst>
          </p:cNvPr>
          <p:cNvSpPr/>
          <p:nvPr/>
        </p:nvSpPr>
        <p:spPr>
          <a:xfrm>
            <a:off x="6394844" y="2987437"/>
            <a:ext cx="604636" cy="441563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</a:schemeClr>
              </a:gs>
              <a:gs pos="36000">
                <a:schemeClr val="tx1">
                  <a:lumMod val="85000"/>
                  <a:lumOff val="15000"/>
                </a:schemeClr>
              </a:gs>
            </a:gsLst>
            <a:lin ang="16200000" scaled="0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ihandsfigur: Form 18">
            <a:extLst>
              <a:ext uri="{FF2B5EF4-FFF2-40B4-BE49-F238E27FC236}">
                <a16:creationId xmlns:a16="http://schemas.microsoft.com/office/drawing/2014/main" id="{DD817368-DED2-4814-A3E9-DD6C8DB170C5}"/>
              </a:ext>
            </a:extLst>
          </p:cNvPr>
          <p:cNvSpPr/>
          <p:nvPr/>
        </p:nvSpPr>
        <p:spPr>
          <a:xfrm>
            <a:off x="7315200" y="2926080"/>
            <a:ext cx="788825" cy="226613"/>
          </a:xfrm>
          <a:custGeom>
            <a:avLst/>
            <a:gdLst>
              <a:gd name="connsiteX0" fmla="*/ 0 w 1053548"/>
              <a:gd name="connsiteY0" fmla="*/ 115294 h 226613"/>
              <a:gd name="connsiteX1" fmla="*/ 75537 w 1053548"/>
              <a:gd name="connsiteY1" fmla="*/ 0 h 226613"/>
              <a:gd name="connsiteX2" fmla="*/ 1053548 w 1053548"/>
              <a:gd name="connsiteY2" fmla="*/ 3976 h 226613"/>
              <a:gd name="connsiteX3" fmla="*/ 942230 w 1053548"/>
              <a:gd name="connsiteY3" fmla="*/ 151075 h 226613"/>
              <a:gd name="connsiteX4" fmla="*/ 445273 w 1053548"/>
              <a:gd name="connsiteY4" fmla="*/ 151075 h 226613"/>
              <a:gd name="connsiteX5" fmla="*/ 397565 w 1053548"/>
              <a:gd name="connsiteY5" fmla="*/ 190832 h 226613"/>
              <a:gd name="connsiteX6" fmla="*/ 43732 w 1053548"/>
              <a:gd name="connsiteY6" fmla="*/ 226613 h 226613"/>
              <a:gd name="connsiteX7" fmla="*/ 0 w 1053548"/>
              <a:gd name="connsiteY7" fmla="*/ 115294 h 22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3548" h="226613">
                <a:moveTo>
                  <a:pt x="0" y="115294"/>
                </a:moveTo>
                <a:lnTo>
                  <a:pt x="75537" y="0"/>
                </a:lnTo>
                <a:lnTo>
                  <a:pt x="1053548" y="3976"/>
                </a:lnTo>
                <a:lnTo>
                  <a:pt x="942230" y="151075"/>
                </a:lnTo>
                <a:lnTo>
                  <a:pt x="445273" y="151075"/>
                </a:lnTo>
                <a:lnTo>
                  <a:pt x="397565" y="190832"/>
                </a:lnTo>
                <a:lnTo>
                  <a:pt x="43732" y="226613"/>
                </a:lnTo>
                <a:lnTo>
                  <a:pt x="0" y="115294"/>
                </a:lnTo>
                <a:close/>
              </a:path>
            </a:pathLst>
          </a:custGeom>
          <a:gradFill>
            <a:gsLst>
              <a:gs pos="96000">
                <a:schemeClr val="bg2">
                  <a:lumMod val="75000"/>
                </a:schemeClr>
              </a:gs>
              <a:gs pos="43000">
                <a:srgbClr val="5D5D5D"/>
              </a:gs>
            </a:gsLst>
            <a:lin ang="162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ihandsfigur: Form 19">
            <a:extLst>
              <a:ext uri="{FF2B5EF4-FFF2-40B4-BE49-F238E27FC236}">
                <a16:creationId xmlns:a16="http://schemas.microsoft.com/office/drawing/2014/main" id="{970C92F6-98CB-4667-84A4-02B1D66508FB}"/>
              </a:ext>
            </a:extLst>
          </p:cNvPr>
          <p:cNvSpPr/>
          <p:nvPr/>
        </p:nvSpPr>
        <p:spPr>
          <a:xfrm flipV="1">
            <a:off x="7315200" y="3259764"/>
            <a:ext cx="788825" cy="226613"/>
          </a:xfrm>
          <a:custGeom>
            <a:avLst/>
            <a:gdLst>
              <a:gd name="connsiteX0" fmla="*/ 0 w 1053548"/>
              <a:gd name="connsiteY0" fmla="*/ 115294 h 226613"/>
              <a:gd name="connsiteX1" fmla="*/ 75537 w 1053548"/>
              <a:gd name="connsiteY1" fmla="*/ 0 h 226613"/>
              <a:gd name="connsiteX2" fmla="*/ 1053548 w 1053548"/>
              <a:gd name="connsiteY2" fmla="*/ 3976 h 226613"/>
              <a:gd name="connsiteX3" fmla="*/ 942230 w 1053548"/>
              <a:gd name="connsiteY3" fmla="*/ 151075 h 226613"/>
              <a:gd name="connsiteX4" fmla="*/ 445273 w 1053548"/>
              <a:gd name="connsiteY4" fmla="*/ 151075 h 226613"/>
              <a:gd name="connsiteX5" fmla="*/ 397565 w 1053548"/>
              <a:gd name="connsiteY5" fmla="*/ 190832 h 226613"/>
              <a:gd name="connsiteX6" fmla="*/ 43732 w 1053548"/>
              <a:gd name="connsiteY6" fmla="*/ 226613 h 226613"/>
              <a:gd name="connsiteX7" fmla="*/ 0 w 1053548"/>
              <a:gd name="connsiteY7" fmla="*/ 115294 h 22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3548" h="226613">
                <a:moveTo>
                  <a:pt x="0" y="115294"/>
                </a:moveTo>
                <a:lnTo>
                  <a:pt x="75537" y="0"/>
                </a:lnTo>
                <a:lnTo>
                  <a:pt x="1053548" y="3976"/>
                </a:lnTo>
                <a:lnTo>
                  <a:pt x="942230" y="151075"/>
                </a:lnTo>
                <a:lnTo>
                  <a:pt x="445273" y="151075"/>
                </a:lnTo>
                <a:lnTo>
                  <a:pt x="397565" y="190832"/>
                </a:lnTo>
                <a:lnTo>
                  <a:pt x="43732" y="226613"/>
                </a:lnTo>
                <a:lnTo>
                  <a:pt x="0" y="115294"/>
                </a:lnTo>
                <a:close/>
              </a:path>
            </a:pathLst>
          </a:custGeom>
          <a:gradFill>
            <a:gsLst>
              <a:gs pos="96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arallelltrapets 17">
            <a:extLst>
              <a:ext uri="{FF2B5EF4-FFF2-40B4-BE49-F238E27FC236}">
                <a16:creationId xmlns:a16="http://schemas.microsoft.com/office/drawing/2014/main" id="{094987BE-A877-4A0E-B685-05DCB9D09934}"/>
              </a:ext>
            </a:extLst>
          </p:cNvPr>
          <p:cNvSpPr/>
          <p:nvPr/>
        </p:nvSpPr>
        <p:spPr>
          <a:xfrm rot="5400000">
            <a:off x="7173109" y="2813805"/>
            <a:ext cx="441561" cy="788824"/>
          </a:xfrm>
          <a:prstGeom prst="trapezoid">
            <a:avLst>
              <a:gd name="adj" fmla="val 33103"/>
            </a:avLst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36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29381C1D-29CB-4284-B7B2-5464BB8C4D43}"/>
              </a:ext>
            </a:extLst>
          </p:cNvPr>
          <p:cNvSpPr/>
          <p:nvPr/>
        </p:nvSpPr>
        <p:spPr>
          <a:xfrm>
            <a:off x="7867996" y="2957753"/>
            <a:ext cx="274472" cy="500927"/>
          </a:xfrm>
          <a:prstGeom prst="rect">
            <a:avLst/>
          </a:prstGeom>
          <a:gradFill>
            <a:gsLst>
              <a:gs pos="96000">
                <a:schemeClr val="bg2">
                  <a:lumMod val="75000"/>
                </a:schemeClr>
              </a:gs>
              <a:gs pos="13000">
                <a:srgbClr val="2D2D2D"/>
              </a:gs>
            </a:gsLst>
            <a:lin ang="16200000" scaled="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fullständig cirkel 21">
            <a:extLst>
              <a:ext uri="{FF2B5EF4-FFF2-40B4-BE49-F238E27FC236}">
                <a16:creationId xmlns:a16="http://schemas.microsoft.com/office/drawing/2014/main" id="{1AD7FAC9-DF9C-4572-8B50-1AAC756C4F80}"/>
              </a:ext>
            </a:extLst>
          </p:cNvPr>
          <p:cNvSpPr/>
          <p:nvPr/>
        </p:nvSpPr>
        <p:spPr>
          <a:xfrm>
            <a:off x="7757361" y="3140857"/>
            <a:ext cx="70525" cy="133720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bg2">
              <a:lumMod val="1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074" name="Picture 2" descr="Bildresultat fÃ¶r kilroy was here png">
            <a:extLst>
              <a:ext uri="{FF2B5EF4-FFF2-40B4-BE49-F238E27FC236}">
                <a16:creationId xmlns:a16="http://schemas.microsoft.com/office/drawing/2014/main" id="{8598CFAB-7E26-4899-9D4E-E0187180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14" b="89965" l="3461" r="94900">
                        <a14:foregroundMark x1="69763" y1="7218" x2="69763" y2="7218"/>
                        <a14:foregroundMark x1="90893" y1="36444" x2="90893" y2="36444"/>
                        <a14:foregroundMark x1="94900" y1="36620" x2="94900" y2="36620"/>
                        <a14:foregroundMark x1="8743" y1="37324" x2="8743" y2="37324"/>
                        <a14:foregroundMark x1="3461" y1="63908" x2="3461" y2="63908"/>
                        <a14:foregroundMark x1="11658" y1="62676" x2="11658" y2="62676"/>
                        <a14:foregroundMark x1="14208" y1="61972" x2="14208" y2="61972"/>
                        <a14:foregroundMark x1="24772" y1="59683" x2="24772" y2="59683"/>
                        <a14:foregroundMark x1="29326" y1="55458" x2="29326" y2="55458"/>
                        <a14:foregroundMark x1="38251" y1="54754" x2="38251" y2="54754"/>
                        <a14:foregroundMark x1="40984" y1="68134" x2="40984" y2="68134"/>
                        <a14:foregroundMark x1="38069" y1="69542" x2="38069" y2="69542"/>
                        <a14:foregroundMark x1="32423" y1="71831" x2="32423" y2="71831"/>
                        <a14:foregroundMark x1="44080" y1="81690" x2="44080" y2="81690"/>
                        <a14:foregroundMark x1="46448" y1="80634" x2="46448" y2="80634"/>
                        <a14:foregroundMark x1="54463" y1="77465" x2="54463" y2="77465"/>
                        <a14:foregroundMark x1="61384" y1="75704" x2="61384" y2="75704"/>
                        <a14:foregroundMark x1="29326" y1="54401" x2="29326" y2="54401"/>
                        <a14:foregroundMark x1="31876" y1="53521" x2="31876" y2="53521"/>
                        <a14:backgroundMark x1="46995" y1="20070" x2="55738" y2="22887"/>
                        <a14:backgroundMark x1="55738" y1="22887" x2="49362" y2="17254"/>
                        <a14:backgroundMark x1="53552" y1="18838" x2="53552" y2="18838"/>
                        <a14:backgroundMark x1="55373" y1="19542" x2="55373" y2="19542"/>
                        <a14:backgroundMark x1="50820" y1="17958" x2="54645" y2="18662"/>
                        <a14:backgroundMark x1="53005" y1="19366" x2="53734" y2="19542"/>
                        <a14:backgroundMark x1="53552" y1="19718" x2="58470" y2="20599"/>
                        <a14:backgroundMark x1="94900" y1="36796" x2="94900" y2="36796"/>
                        <a14:backgroundMark x1="38251" y1="71831" x2="38251" y2="71831"/>
                        <a14:backgroundMark x1="22769" y1="59859" x2="22769" y2="59859"/>
                        <a14:backgroundMark x1="28962" y1="55458" x2="28962" y2="55458"/>
                        <a14:backgroundMark x1="38251" y1="54930" x2="38251" y2="54930"/>
                        <a14:backgroundMark x1="38069" y1="54754" x2="38069" y2="54754"/>
                        <a14:backgroundMark x1="55738" y1="82923" x2="55738" y2="82923"/>
                        <a14:backgroundMark x1="43716" y1="81866" x2="43716" y2="81866"/>
                        <a14:backgroundMark x1="29144" y1="54225" x2="29144" y2="54225"/>
                        <a14:backgroundMark x1="28962" y1="54577" x2="28962" y2="54577"/>
                      </a14:backgroundRemoval>
                    </a14:imgEffect>
                    <a14:imgEffect>
                      <a14:artisticPaintStrokes/>
                    </a14:imgEffect>
                    <a14:imgEffect>
                      <a14:colorTemperature colorTemp="66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7635">
            <a:off x="6424108" y="2997574"/>
            <a:ext cx="299858" cy="310236"/>
          </a:xfrm>
          <a:prstGeom prst="rect">
            <a:avLst/>
          </a:prstGeom>
          <a:noFill/>
        </p:spPr>
      </p:pic>
      <p:sp>
        <p:nvSpPr>
          <p:cNvPr id="13" name="Stjärna: 5 punkter 12">
            <a:extLst>
              <a:ext uri="{FF2B5EF4-FFF2-40B4-BE49-F238E27FC236}">
                <a16:creationId xmlns:a16="http://schemas.microsoft.com/office/drawing/2014/main" id="{3418B100-538E-4B7E-B436-608FA5C2FF9E}"/>
              </a:ext>
            </a:extLst>
          </p:cNvPr>
          <p:cNvSpPr/>
          <p:nvPr/>
        </p:nvSpPr>
        <p:spPr>
          <a:xfrm>
            <a:off x="7912130" y="3119465"/>
            <a:ext cx="186203" cy="173528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76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Bildobjekt 74">
            <a:extLst>
              <a:ext uri="{FF2B5EF4-FFF2-40B4-BE49-F238E27FC236}">
                <a16:creationId xmlns:a16="http://schemas.microsoft.com/office/drawing/2014/main" id="{9F71328C-D5AD-473F-B19F-382AEBEAD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93116" y="1259115"/>
            <a:ext cx="5058000" cy="6139769"/>
          </a:xfrm>
          <a:prstGeom prst="rect">
            <a:avLst/>
          </a:prstGeom>
        </p:spPr>
      </p:pic>
      <p:sp>
        <p:nvSpPr>
          <p:cNvPr id="76" name="Rektangel 75">
            <a:extLst>
              <a:ext uri="{FF2B5EF4-FFF2-40B4-BE49-F238E27FC236}">
                <a16:creationId xmlns:a16="http://schemas.microsoft.com/office/drawing/2014/main" id="{E0DDC92A-5BC3-45BD-AB34-305E44BE74E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67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0</Words>
  <Application>Microsoft Office PowerPoint</Application>
  <PresentationFormat>Bredbild</PresentationFormat>
  <Paragraphs>0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Jacob Engström</dc:creator>
  <cp:lastModifiedBy>Jacob Engström</cp:lastModifiedBy>
  <cp:revision>10</cp:revision>
  <dcterms:created xsi:type="dcterms:W3CDTF">2021-02-13T13:00:46Z</dcterms:created>
  <dcterms:modified xsi:type="dcterms:W3CDTF">2021-02-24T20:45:49Z</dcterms:modified>
</cp:coreProperties>
</file>