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5D5D5D"/>
    <a:srgbClr val="121923"/>
    <a:srgbClr val="1E3757"/>
    <a:srgbClr val="15273E"/>
    <a:srgbClr val="020304"/>
    <a:srgbClr val="354559"/>
    <a:srgbClr val="121920"/>
    <a:srgbClr val="101E31"/>
    <a:srgbClr val="475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C0F02E-E53C-4944-AAF7-C6EB782A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DC41442-ACCE-499C-B6D6-07A4FD83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FCCEE2-3F5E-4A18-AD5C-EDA8F53D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4D0D83-773F-4821-BF86-D3215BB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3B47B4-E3C8-4A8A-ADE4-391146F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BDD10-F0D7-4D1E-A9AA-EE5B93DA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1E3262-654B-42B6-B63C-F1E00CE2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7F8A47-A3D9-4F11-B5F3-245CB02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B398C6-865D-4BC8-91B6-C9FDAE9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4F98A-815D-493E-98AC-A8B1843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542CCFB-D984-4A88-966D-B36599D3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56B6AE-E38E-4158-95F5-6E1386D8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690B74-101C-4EFD-8AD9-3328B9D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B925D7-8AFE-4B78-85CC-82304170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BDA7CD-7814-45C8-9554-2E4B069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003BF2-6771-4A24-B05D-2ECA05D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2E29DA-2CAF-4C41-8135-FE6C1E52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16693D-3B9B-498E-9CC5-76B1857C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3A2CEF-8F3E-4E39-8720-233ACF6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741774-E385-4BAF-B875-7DD77CA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0AE4AC-0E84-40C9-83B3-A9D9EA57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6F072D-0CCC-4B15-A0F8-C3038F0D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B7010-E2DE-4E6C-9B21-797ECC6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C21622-4F1B-44E2-BFF6-B0B21C7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F99F6D-AD1E-491C-9D05-F417293A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96356-E9FF-4FBF-8FB8-707C00C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B9BFCD-103E-450E-A08F-5327722AF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F83E67F-11C2-4A05-9F6B-E271A88C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824A4F-8459-44CB-BFFD-460E1EA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3B1B11-5E7C-463A-8611-A2F1FAA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FE0279-E7D7-4A23-8769-C82EF6F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4AD8D-B44F-4CF7-AF39-0989B40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7270E3A-E7ED-46E8-88A6-72678241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E0DF76-9633-4026-9F0D-DFB4C40F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D822AD6-1C77-4E81-B211-ED9891E8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B684FE1-B78D-4FFF-8CA9-058226AF5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F9494C2-7198-4C53-B125-3021D1B2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67E77C3-72E3-412B-B92B-3F2849B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067FC0-666E-475D-A60E-2D6CD30D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0E8C3C-2973-4157-839F-B866E56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0878AD-AAFA-40E4-A7E1-71418BD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19E213-F7AD-42C1-BFC2-6B8AD5FF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94124A-E2DC-4D1B-A53A-4344BC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1D19EC5-E570-4210-A276-2022F543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1399DE-84BD-4FAB-9201-E0497301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6AD16F-4D29-4FE7-99DB-88FEF97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5B03A7-7189-431C-B6A5-0C8D694C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EA597-1804-4E38-92ED-9F26BCC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F61711-0FE6-43EA-9D10-3232252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AA0A8A-64EC-4C5B-AA36-DA753321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81E186-4E05-4115-B2B2-F5B4D7D4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C218F6F-D9DE-4B98-8420-B82B22D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85CECC-8D68-431D-8540-776B28AF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E07C1-C07C-4FA8-8A63-D0E05ECA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36D4B65-ACE3-47DC-AB75-81FDF50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FD6B396-5E01-40F6-9657-0A53CE1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97BD20-29E2-46AB-AEB8-B1E3612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B6B9669-1287-4F99-9C0B-0B39BEC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F8CAD21-D13E-480F-BDFF-7901A97C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8CC9A5-E716-4E69-B795-F9F0858A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90F0C0-77E3-4177-BD9E-45FC7165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F70A-5E0E-461A-B0CB-604740D34008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DCBDB-9921-46A3-957F-4A33DE15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DFFFF4-84F3-4D42-B242-A45F4771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6C13780-E7B9-43FA-8FCB-7998458B6822}"/>
              </a:ext>
            </a:extLst>
          </p:cNvPr>
          <p:cNvSpPr/>
          <p:nvPr/>
        </p:nvSpPr>
        <p:spPr>
          <a:xfrm>
            <a:off x="-1943100" y="-1257300"/>
            <a:ext cx="15163800" cy="6705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55000">
                <a:srgbClr val="AAC7E6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ildresultat fÃ¶r city png">
            <a:extLst>
              <a:ext uri="{FF2B5EF4-FFF2-40B4-BE49-F238E27FC236}">
                <a16:creationId xmlns:a16="http://schemas.microsoft.com/office/drawing/2014/main" id="{BD1E7663-D835-4DAE-BE29-21296BB4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513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resultat fÃ¶r city png">
            <a:extLst>
              <a:ext uri="{FF2B5EF4-FFF2-40B4-BE49-F238E27FC236}">
                <a16:creationId xmlns:a16="http://schemas.microsoft.com/office/drawing/2014/main" id="{DDE36F5F-CBEF-44E2-B059-472E1781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184" y="2817691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E2029AF4-2D88-4C3F-82E9-71D41DE6BFDF}"/>
              </a:ext>
            </a:extLst>
          </p:cNvPr>
          <p:cNvSpPr/>
          <p:nvPr/>
        </p:nvSpPr>
        <p:spPr>
          <a:xfrm>
            <a:off x="-4210050" y="4648200"/>
            <a:ext cx="20612100" cy="26860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9E9DEC-CC05-401C-A7FF-83AC198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latshållare för innehåll 4" descr="En bild som visar silhuett&#10;&#10;Automatiskt genererad beskrivning">
            <a:extLst>
              <a:ext uri="{FF2B5EF4-FFF2-40B4-BE49-F238E27FC236}">
                <a16:creationId xmlns:a16="http://schemas.microsoft.com/office/drawing/2014/main" id="{72EC4547-EDAF-4AE7-8D83-A38357CE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6203" b="8517"/>
          <a:stretch/>
        </p:blipFill>
        <p:spPr>
          <a:xfrm>
            <a:off x="0" y="-16621"/>
            <a:ext cx="12192000" cy="6874621"/>
          </a:xfrm>
        </p:spPr>
      </p:pic>
    </p:spTree>
    <p:extLst>
      <p:ext uri="{BB962C8B-B14F-4D97-AF65-F5344CB8AC3E}">
        <p14:creationId xmlns:p14="http://schemas.microsoft.com/office/powerpoint/2010/main" val="33119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D85D570-CD62-428F-90CB-B84EEB60784E}"/>
              </a:ext>
            </a:extLst>
          </p:cNvPr>
          <p:cNvSpPr/>
          <p:nvPr/>
        </p:nvSpPr>
        <p:spPr>
          <a:xfrm>
            <a:off x="3956858" y="4219574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C65BD9-483E-475C-AA7C-5D96DDBEEB41}"/>
              </a:ext>
            </a:extLst>
          </p:cNvPr>
          <p:cNvSpPr/>
          <p:nvPr/>
        </p:nvSpPr>
        <p:spPr>
          <a:xfrm>
            <a:off x="4041587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A272466-146A-4A47-95B3-80F03BD94DDB}"/>
              </a:ext>
            </a:extLst>
          </p:cNvPr>
          <p:cNvSpPr/>
          <p:nvPr/>
        </p:nvSpPr>
        <p:spPr>
          <a:xfrm>
            <a:off x="4726391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5C5191B-69D2-4AB3-869D-E5D37F706B9D}"/>
              </a:ext>
            </a:extLst>
          </p:cNvPr>
          <p:cNvSpPr/>
          <p:nvPr/>
        </p:nvSpPr>
        <p:spPr>
          <a:xfrm>
            <a:off x="5411195" y="4811057"/>
            <a:ext cx="600075" cy="6254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214FD98-76E3-4796-AD2F-8A1EFE059059}"/>
              </a:ext>
            </a:extLst>
          </p:cNvPr>
          <p:cNvSpPr/>
          <p:nvPr/>
        </p:nvSpPr>
        <p:spPr>
          <a:xfrm>
            <a:off x="4041587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D3131A-9626-4DB9-834B-C9ABF81A34BB}"/>
              </a:ext>
            </a:extLst>
          </p:cNvPr>
          <p:cNvSpPr/>
          <p:nvPr/>
        </p:nvSpPr>
        <p:spPr>
          <a:xfrm>
            <a:off x="4041586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EF54C02-E3F2-43D9-BFFA-8CBF82E0967E}"/>
              </a:ext>
            </a:extLst>
          </p:cNvPr>
          <p:cNvSpPr/>
          <p:nvPr/>
        </p:nvSpPr>
        <p:spPr>
          <a:xfrm>
            <a:off x="4726390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A8C4F28-8969-4627-AAAD-85E7B7755BCA}"/>
              </a:ext>
            </a:extLst>
          </p:cNvPr>
          <p:cNvSpPr/>
          <p:nvPr/>
        </p:nvSpPr>
        <p:spPr>
          <a:xfrm>
            <a:off x="4726389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B591F30-BBD4-4C9C-84D6-CCF8D7F77153}"/>
              </a:ext>
            </a:extLst>
          </p:cNvPr>
          <p:cNvSpPr/>
          <p:nvPr/>
        </p:nvSpPr>
        <p:spPr>
          <a:xfrm>
            <a:off x="5411196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2F47CCED-BC65-4386-B0D2-C3092D3C2153}"/>
              </a:ext>
            </a:extLst>
          </p:cNvPr>
          <p:cNvSpPr/>
          <p:nvPr/>
        </p:nvSpPr>
        <p:spPr>
          <a:xfrm>
            <a:off x="5411195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7FFDF88-FA14-46A6-9336-25228BB02F7D}"/>
              </a:ext>
            </a:extLst>
          </p:cNvPr>
          <p:cNvSpPr/>
          <p:nvPr/>
        </p:nvSpPr>
        <p:spPr>
          <a:xfrm>
            <a:off x="3902632" y="4373529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17A76AD-763B-4144-99BB-3F9291890E56}"/>
              </a:ext>
            </a:extLst>
          </p:cNvPr>
          <p:cNvSpPr/>
          <p:nvPr/>
        </p:nvSpPr>
        <p:spPr>
          <a:xfrm>
            <a:off x="3967163" y="421957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E885F29-2209-4AF0-83B9-6A776FC312A9}"/>
              </a:ext>
            </a:extLst>
          </p:cNvPr>
          <p:cNvSpPr/>
          <p:nvPr/>
        </p:nvSpPr>
        <p:spPr>
          <a:xfrm>
            <a:off x="3902632" y="4264500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FB535908-43FB-4B69-881F-910F6F483837}"/>
              </a:ext>
            </a:extLst>
          </p:cNvPr>
          <p:cNvSpPr/>
          <p:nvPr/>
        </p:nvSpPr>
        <p:spPr>
          <a:xfrm>
            <a:off x="6855228" y="4241641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141A08BD-5707-4DF8-B679-C77A9C300950}"/>
              </a:ext>
            </a:extLst>
          </p:cNvPr>
          <p:cNvSpPr/>
          <p:nvPr/>
        </p:nvSpPr>
        <p:spPr>
          <a:xfrm>
            <a:off x="6865533" y="4241640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F309AA5-82D2-4D76-9968-933DD754AA40}"/>
              </a:ext>
            </a:extLst>
          </p:cNvPr>
          <p:cNvSpPr/>
          <p:nvPr/>
        </p:nvSpPr>
        <p:spPr>
          <a:xfrm>
            <a:off x="6865533" y="541235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C37AEC06-5BD2-41D4-8599-7046B3C3C227}"/>
              </a:ext>
            </a:extLst>
          </p:cNvPr>
          <p:cNvSpPr/>
          <p:nvPr/>
        </p:nvSpPr>
        <p:spPr>
          <a:xfrm>
            <a:off x="7834051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6CE27177-282E-4BFE-B3F4-6BA63EDF2F47}"/>
              </a:ext>
            </a:extLst>
          </p:cNvPr>
          <p:cNvSpPr/>
          <p:nvPr/>
        </p:nvSpPr>
        <p:spPr>
          <a:xfrm>
            <a:off x="7834051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89010D3-BA7C-42AE-A5C8-D11A209385D6}"/>
              </a:ext>
            </a:extLst>
          </p:cNvPr>
          <p:cNvSpPr/>
          <p:nvPr/>
        </p:nvSpPr>
        <p:spPr>
          <a:xfrm>
            <a:off x="8136217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0C55E3EE-A29D-4211-B749-283D4877FC31}"/>
              </a:ext>
            </a:extLst>
          </p:cNvPr>
          <p:cNvSpPr/>
          <p:nvPr/>
        </p:nvSpPr>
        <p:spPr>
          <a:xfrm>
            <a:off x="8136217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B7913237-A402-4804-8912-0DF41D8F5506}"/>
              </a:ext>
            </a:extLst>
          </p:cNvPr>
          <p:cNvSpPr/>
          <p:nvPr/>
        </p:nvSpPr>
        <p:spPr>
          <a:xfrm>
            <a:off x="7531885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ED6614C-864E-4663-80FE-9E8E32A3EF18}"/>
              </a:ext>
            </a:extLst>
          </p:cNvPr>
          <p:cNvSpPr/>
          <p:nvPr/>
        </p:nvSpPr>
        <p:spPr>
          <a:xfrm>
            <a:off x="7531885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B5BBB76E-E7DC-4705-9B29-E23B84B0730C}"/>
              </a:ext>
            </a:extLst>
          </p:cNvPr>
          <p:cNvSpPr/>
          <p:nvPr/>
        </p:nvSpPr>
        <p:spPr>
          <a:xfrm>
            <a:off x="7229719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BEB79AFE-F9B2-4899-A571-35ADCFFBCA77}"/>
              </a:ext>
            </a:extLst>
          </p:cNvPr>
          <p:cNvSpPr/>
          <p:nvPr/>
        </p:nvSpPr>
        <p:spPr>
          <a:xfrm>
            <a:off x="7229719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37E9CB24-9BBA-4779-883A-EB674CAC2A7C}"/>
              </a:ext>
            </a:extLst>
          </p:cNvPr>
          <p:cNvSpPr/>
          <p:nvPr/>
        </p:nvSpPr>
        <p:spPr>
          <a:xfrm>
            <a:off x="6928276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15E45927-AB65-43E4-B3AD-BFE1B5C98A50}"/>
              </a:ext>
            </a:extLst>
          </p:cNvPr>
          <p:cNvSpPr/>
          <p:nvPr/>
        </p:nvSpPr>
        <p:spPr>
          <a:xfrm>
            <a:off x="6928276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269916C7-11A9-4532-8B79-15201502C1D4}"/>
              </a:ext>
            </a:extLst>
          </p:cNvPr>
          <p:cNvSpPr/>
          <p:nvPr/>
        </p:nvSpPr>
        <p:spPr>
          <a:xfrm>
            <a:off x="8438383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360A3121-49F4-4AB5-B7F7-F946349F8921}"/>
              </a:ext>
            </a:extLst>
          </p:cNvPr>
          <p:cNvSpPr/>
          <p:nvPr/>
        </p:nvSpPr>
        <p:spPr>
          <a:xfrm>
            <a:off x="8438383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8DA1DA4C-9AB0-4D63-AE45-98F83D6E616F}"/>
              </a:ext>
            </a:extLst>
          </p:cNvPr>
          <p:cNvSpPr/>
          <p:nvPr/>
        </p:nvSpPr>
        <p:spPr>
          <a:xfrm>
            <a:off x="8745468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E78D45C6-9665-498F-A4FC-A9366D56EFB4}"/>
              </a:ext>
            </a:extLst>
          </p:cNvPr>
          <p:cNvSpPr/>
          <p:nvPr/>
        </p:nvSpPr>
        <p:spPr>
          <a:xfrm>
            <a:off x="8745468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ACD57D2F-00F0-42AD-98AA-9A4784959A44}"/>
              </a:ext>
            </a:extLst>
          </p:cNvPr>
          <p:cNvSpPr/>
          <p:nvPr/>
        </p:nvSpPr>
        <p:spPr>
          <a:xfrm>
            <a:off x="7229718" y="3812649"/>
            <a:ext cx="1385903" cy="21866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elltrapets 64">
            <a:extLst>
              <a:ext uri="{FF2B5EF4-FFF2-40B4-BE49-F238E27FC236}">
                <a16:creationId xmlns:a16="http://schemas.microsoft.com/office/drawing/2014/main" id="{3A0E32C4-06A0-4ED5-BCA8-36E54BFFE641}"/>
              </a:ext>
            </a:extLst>
          </p:cNvPr>
          <p:cNvSpPr/>
          <p:nvPr/>
        </p:nvSpPr>
        <p:spPr>
          <a:xfrm>
            <a:off x="6855229" y="3947822"/>
            <a:ext cx="2137696" cy="294200"/>
          </a:xfrm>
          <a:prstGeom prst="trapezoid">
            <a:avLst>
              <a:gd name="adj" fmla="val 81384"/>
            </a:avLst>
          </a:prstGeom>
          <a:gradFill>
            <a:gsLst>
              <a:gs pos="0">
                <a:srgbClr val="C97553"/>
              </a:gs>
              <a:gs pos="100000">
                <a:srgbClr val="BB5F4D"/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896529B-4BBE-4284-B794-2E526D79E2B0}"/>
              </a:ext>
            </a:extLst>
          </p:cNvPr>
          <p:cNvSpPr/>
          <p:nvPr/>
        </p:nvSpPr>
        <p:spPr>
          <a:xfrm>
            <a:off x="2534970" y="4046899"/>
            <a:ext cx="2743200" cy="1502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438AEF5-A838-466F-81BB-04F592B4FE86}"/>
              </a:ext>
            </a:extLst>
          </p:cNvPr>
          <p:cNvSpPr/>
          <p:nvPr/>
        </p:nvSpPr>
        <p:spPr>
          <a:xfrm>
            <a:off x="2716040" y="5060887"/>
            <a:ext cx="2381056" cy="488886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721BBC7-973D-4F59-8BE5-E840EB22BF6B}"/>
              </a:ext>
            </a:extLst>
          </p:cNvPr>
          <p:cNvSpPr/>
          <p:nvPr/>
        </p:nvSpPr>
        <p:spPr>
          <a:xfrm>
            <a:off x="2716040" y="5060885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386E5B09-4E98-4D34-BEED-A0110EEBBBC2}"/>
              </a:ext>
            </a:extLst>
          </p:cNvPr>
          <p:cNvSpPr/>
          <p:nvPr/>
        </p:nvSpPr>
        <p:spPr>
          <a:xfrm>
            <a:off x="2716033" y="511520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2245CD5-4657-406A-ADA8-26A71348FF57}"/>
              </a:ext>
            </a:extLst>
          </p:cNvPr>
          <p:cNvSpPr/>
          <p:nvPr/>
        </p:nvSpPr>
        <p:spPr>
          <a:xfrm>
            <a:off x="2716033" y="5169523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E2838267-5630-4A97-9947-6C6F2DE2C77C}"/>
              </a:ext>
            </a:extLst>
          </p:cNvPr>
          <p:cNvSpPr/>
          <p:nvPr/>
        </p:nvSpPr>
        <p:spPr>
          <a:xfrm>
            <a:off x="2716033" y="522384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9792F2AB-C9AD-4C33-9174-93F7B4304E26}"/>
              </a:ext>
            </a:extLst>
          </p:cNvPr>
          <p:cNvSpPr/>
          <p:nvPr/>
        </p:nvSpPr>
        <p:spPr>
          <a:xfrm>
            <a:off x="2716026" y="5278167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C1166DC9-9C39-482A-9BCD-B6DAE6B6ACE0}"/>
              </a:ext>
            </a:extLst>
          </p:cNvPr>
          <p:cNvSpPr/>
          <p:nvPr/>
        </p:nvSpPr>
        <p:spPr>
          <a:xfrm>
            <a:off x="2716026" y="5332484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70D90F6-B33D-4E60-98AA-FEABA24214BB}"/>
              </a:ext>
            </a:extLst>
          </p:cNvPr>
          <p:cNvSpPr/>
          <p:nvPr/>
        </p:nvSpPr>
        <p:spPr>
          <a:xfrm>
            <a:off x="2716033" y="5388310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FF8420A-94CC-4644-B24E-164E2B568CB2}"/>
              </a:ext>
            </a:extLst>
          </p:cNvPr>
          <p:cNvSpPr/>
          <p:nvPr/>
        </p:nvSpPr>
        <p:spPr>
          <a:xfrm>
            <a:off x="2716026" y="5442631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90D6D8D4-20B3-4234-AED8-A11E31DDB069}"/>
              </a:ext>
            </a:extLst>
          </p:cNvPr>
          <p:cNvSpPr/>
          <p:nvPr/>
        </p:nvSpPr>
        <p:spPr>
          <a:xfrm>
            <a:off x="2716026" y="5496948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D4D4E89-D528-45DA-A5C5-BCFC9D2D80A8}"/>
              </a:ext>
            </a:extLst>
          </p:cNvPr>
          <p:cNvSpPr/>
          <p:nvPr/>
        </p:nvSpPr>
        <p:spPr>
          <a:xfrm>
            <a:off x="3336201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695D821-A10A-43CF-BF5A-1A6E073017FD}"/>
              </a:ext>
            </a:extLst>
          </p:cNvPr>
          <p:cNvSpPr/>
          <p:nvPr/>
        </p:nvSpPr>
        <p:spPr>
          <a:xfrm>
            <a:off x="4190243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9FDF83E-64B1-4FCC-B2B9-8F76C6B1D5E2}"/>
              </a:ext>
            </a:extLst>
          </p:cNvPr>
          <p:cNvSpPr/>
          <p:nvPr/>
        </p:nvSpPr>
        <p:spPr>
          <a:xfrm>
            <a:off x="2482159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92BC7E8-689C-4B7D-958C-814C66062C9F}"/>
              </a:ext>
            </a:extLst>
          </p:cNvPr>
          <p:cNvSpPr/>
          <p:nvPr/>
        </p:nvSpPr>
        <p:spPr>
          <a:xfrm>
            <a:off x="5044285" y="5359650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255B630-F0CA-4C74-B6A3-E02CA55F29AC}"/>
              </a:ext>
            </a:extLst>
          </p:cNvPr>
          <p:cNvSpPr/>
          <p:nvPr/>
        </p:nvSpPr>
        <p:spPr>
          <a:xfrm>
            <a:off x="2534970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A456BAB-254A-4840-8E4D-1F945CD29994}"/>
              </a:ext>
            </a:extLst>
          </p:cNvPr>
          <p:cNvSpPr/>
          <p:nvPr/>
        </p:nvSpPr>
        <p:spPr>
          <a:xfrm>
            <a:off x="3389009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B33E933-144C-4364-88E2-BBBCEA46F049}"/>
              </a:ext>
            </a:extLst>
          </p:cNvPr>
          <p:cNvSpPr/>
          <p:nvPr/>
        </p:nvSpPr>
        <p:spPr>
          <a:xfrm>
            <a:off x="4243054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8483FD6-290A-4E28-AACE-1AA5781802E2}"/>
              </a:ext>
            </a:extLst>
          </p:cNvPr>
          <p:cNvSpPr/>
          <p:nvPr/>
        </p:nvSpPr>
        <p:spPr>
          <a:xfrm>
            <a:off x="5097096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F14160-2EF2-4C82-90B3-5321E3EB930E}"/>
              </a:ext>
            </a:extLst>
          </p:cNvPr>
          <p:cNvSpPr/>
          <p:nvPr/>
        </p:nvSpPr>
        <p:spPr>
          <a:xfrm>
            <a:off x="2482155" y="4046896"/>
            <a:ext cx="2848823" cy="190123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E5BA20D1-F8E8-48AB-BCAB-267A26C314E5}"/>
              </a:ext>
            </a:extLst>
          </p:cNvPr>
          <p:cNvSpPr/>
          <p:nvPr/>
        </p:nvSpPr>
        <p:spPr>
          <a:xfrm>
            <a:off x="2895590" y="4318499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91102D8F-43E4-4BE1-8661-1954EB5E298D}"/>
              </a:ext>
            </a:extLst>
          </p:cNvPr>
          <p:cNvSpPr/>
          <p:nvPr/>
        </p:nvSpPr>
        <p:spPr>
          <a:xfrm>
            <a:off x="2924269" y="4345660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0B176CC-16B7-40B7-8EA3-ABB2C22EAB01}"/>
              </a:ext>
            </a:extLst>
          </p:cNvPr>
          <p:cNvSpPr/>
          <p:nvPr/>
        </p:nvSpPr>
        <p:spPr>
          <a:xfrm>
            <a:off x="2895590" y="4466374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E2F36D0-7714-4FBF-B809-6DBE4BE112D6}"/>
              </a:ext>
            </a:extLst>
          </p:cNvPr>
          <p:cNvSpPr/>
          <p:nvPr/>
        </p:nvSpPr>
        <p:spPr>
          <a:xfrm>
            <a:off x="2921251" y="4490519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2A9BFC9C-5FB6-464A-A9EE-CA6D0E5ECC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3051018" y="4490519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543F4FB6-52D3-4E24-81B7-80313DA407C9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2921251" y="4680642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 48">
            <a:extLst>
              <a:ext uri="{FF2B5EF4-FFF2-40B4-BE49-F238E27FC236}">
                <a16:creationId xmlns:a16="http://schemas.microsoft.com/office/drawing/2014/main" id="{68BFC1E2-12A0-4B5C-9DC5-85FDFEB539D9}"/>
              </a:ext>
            </a:extLst>
          </p:cNvPr>
          <p:cNvSpPr/>
          <p:nvPr/>
        </p:nvSpPr>
        <p:spPr>
          <a:xfrm>
            <a:off x="4603674" y="4321512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7014A09A-938B-4954-8081-F8DDC2345F51}"/>
              </a:ext>
            </a:extLst>
          </p:cNvPr>
          <p:cNvSpPr/>
          <p:nvPr/>
        </p:nvSpPr>
        <p:spPr>
          <a:xfrm>
            <a:off x="4632353" y="4348673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7E640F1-B58C-4CED-B242-61F2053F5CE6}"/>
              </a:ext>
            </a:extLst>
          </p:cNvPr>
          <p:cNvSpPr/>
          <p:nvPr/>
        </p:nvSpPr>
        <p:spPr>
          <a:xfrm>
            <a:off x="4603674" y="4469387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E8B5F975-47B2-4142-8564-CD32BA73465B}"/>
              </a:ext>
            </a:extLst>
          </p:cNvPr>
          <p:cNvSpPr/>
          <p:nvPr/>
        </p:nvSpPr>
        <p:spPr>
          <a:xfrm>
            <a:off x="4629335" y="4493532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525A637F-F230-422C-ACE8-FDF8909622C1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4759102" y="4493532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3319DEEF-513C-4457-99A6-61EAF0EF041E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4629335" y="4683655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B01D893B-A835-4F91-9CD8-84D74731954E}"/>
              </a:ext>
            </a:extLst>
          </p:cNvPr>
          <p:cNvSpPr/>
          <p:nvPr/>
        </p:nvSpPr>
        <p:spPr>
          <a:xfrm>
            <a:off x="3749628" y="4466370"/>
            <a:ext cx="337995" cy="595267"/>
          </a:xfrm>
          <a:prstGeom prst="rect">
            <a:avLst/>
          </a:prstGeom>
          <a:gradFill>
            <a:gsLst>
              <a:gs pos="100000">
                <a:srgbClr val="B75919"/>
              </a:gs>
              <a:gs pos="25000">
                <a:srgbClr val="8B4513"/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DC3CDEA-FCF5-4C36-9F43-722F7E2DBB80}"/>
              </a:ext>
            </a:extLst>
          </p:cNvPr>
          <p:cNvSpPr/>
          <p:nvPr/>
        </p:nvSpPr>
        <p:spPr>
          <a:xfrm>
            <a:off x="3797140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1E027313-3EBC-4507-9A6B-1641917A48C7}"/>
              </a:ext>
            </a:extLst>
          </p:cNvPr>
          <p:cNvSpPr/>
          <p:nvPr/>
        </p:nvSpPr>
        <p:spPr>
          <a:xfrm>
            <a:off x="3948584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8DDE36F3-A2A3-409D-9F7B-EED4F382CF1E}"/>
              </a:ext>
            </a:extLst>
          </p:cNvPr>
          <p:cNvSpPr/>
          <p:nvPr/>
        </p:nvSpPr>
        <p:spPr>
          <a:xfrm>
            <a:off x="3796178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D2689D89-EC90-47F5-8102-15B98742666B}"/>
              </a:ext>
            </a:extLst>
          </p:cNvPr>
          <p:cNvSpPr/>
          <p:nvPr/>
        </p:nvSpPr>
        <p:spPr>
          <a:xfrm>
            <a:off x="3947622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3EB0AE4E-7C6A-444B-8897-4A29F21EFCB3}"/>
              </a:ext>
            </a:extLst>
          </p:cNvPr>
          <p:cNvSpPr/>
          <p:nvPr/>
        </p:nvSpPr>
        <p:spPr>
          <a:xfrm>
            <a:off x="4017767" y="474370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BE1E898-49CC-4DB4-A77A-6C03EB8443B3}"/>
              </a:ext>
            </a:extLst>
          </p:cNvPr>
          <p:cNvSpPr/>
          <p:nvPr/>
        </p:nvSpPr>
        <p:spPr>
          <a:xfrm>
            <a:off x="7217113" y="4345660"/>
            <a:ext cx="2743200" cy="12971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1A274FFB-EB18-4C29-8F7B-0E2AF18A54A8}"/>
              </a:ext>
            </a:extLst>
          </p:cNvPr>
          <p:cNvSpPr/>
          <p:nvPr/>
        </p:nvSpPr>
        <p:spPr>
          <a:xfrm>
            <a:off x="75024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 99">
            <a:extLst>
              <a:ext uri="{FF2B5EF4-FFF2-40B4-BE49-F238E27FC236}">
                <a16:creationId xmlns:a16="http://schemas.microsoft.com/office/drawing/2014/main" id="{A4136411-3E11-4E5E-BC1D-2F11A7D6B0D5}"/>
              </a:ext>
            </a:extLst>
          </p:cNvPr>
          <p:cNvSpPr/>
          <p:nvPr/>
        </p:nvSpPr>
        <p:spPr>
          <a:xfrm>
            <a:off x="75280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B58F1C86-DB1F-405A-87FD-93A4840B6EED}"/>
              </a:ext>
            </a:extLst>
          </p:cNvPr>
          <p:cNvSpPr/>
          <p:nvPr/>
        </p:nvSpPr>
        <p:spPr>
          <a:xfrm rot="5400000">
            <a:off x="75280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54628782-0219-49D4-89CF-DD1EE9AF075E}"/>
              </a:ext>
            </a:extLst>
          </p:cNvPr>
          <p:cNvSpPr/>
          <p:nvPr/>
        </p:nvSpPr>
        <p:spPr>
          <a:xfrm>
            <a:off x="75024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ktangel 101">
            <a:extLst>
              <a:ext uri="{FF2B5EF4-FFF2-40B4-BE49-F238E27FC236}">
                <a16:creationId xmlns:a16="http://schemas.microsoft.com/office/drawing/2014/main" id="{110197C2-17C8-48DD-B4AC-585FD6E2F869}"/>
              </a:ext>
            </a:extLst>
          </p:cNvPr>
          <p:cNvSpPr/>
          <p:nvPr/>
        </p:nvSpPr>
        <p:spPr>
          <a:xfrm>
            <a:off x="75280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EEF30473-BFC9-49B3-AECD-0FD515A732D1}"/>
              </a:ext>
            </a:extLst>
          </p:cNvPr>
          <p:cNvSpPr/>
          <p:nvPr/>
        </p:nvSpPr>
        <p:spPr>
          <a:xfrm>
            <a:off x="75280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ktangel 107">
            <a:extLst>
              <a:ext uri="{FF2B5EF4-FFF2-40B4-BE49-F238E27FC236}">
                <a16:creationId xmlns:a16="http://schemas.microsoft.com/office/drawing/2014/main" id="{4DEB1DC4-99DD-4B13-8659-7AE55B09C102}"/>
              </a:ext>
            </a:extLst>
          </p:cNvPr>
          <p:cNvSpPr/>
          <p:nvPr/>
        </p:nvSpPr>
        <p:spPr>
          <a:xfrm rot="5400000">
            <a:off x="74141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 109">
            <a:extLst>
              <a:ext uri="{FF2B5EF4-FFF2-40B4-BE49-F238E27FC236}">
                <a16:creationId xmlns:a16="http://schemas.microsoft.com/office/drawing/2014/main" id="{ADA15593-0838-48D1-8F94-ADE296435D8E}"/>
              </a:ext>
            </a:extLst>
          </p:cNvPr>
          <p:cNvSpPr/>
          <p:nvPr/>
        </p:nvSpPr>
        <p:spPr>
          <a:xfrm>
            <a:off x="9215652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252B8989-74FE-4B2C-BE6A-507059ED0F3C}"/>
              </a:ext>
            </a:extLst>
          </p:cNvPr>
          <p:cNvSpPr/>
          <p:nvPr/>
        </p:nvSpPr>
        <p:spPr>
          <a:xfrm>
            <a:off x="9241314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9EC01DE6-2ADC-4B54-B2B0-4D37C541DC34}"/>
              </a:ext>
            </a:extLst>
          </p:cNvPr>
          <p:cNvSpPr/>
          <p:nvPr/>
        </p:nvSpPr>
        <p:spPr>
          <a:xfrm rot="5400000">
            <a:off x="9241313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0F0E884-4800-4A70-BB50-2BE50B4DF697}"/>
              </a:ext>
            </a:extLst>
          </p:cNvPr>
          <p:cNvSpPr/>
          <p:nvPr/>
        </p:nvSpPr>
        <p:spPr>
          <a:xfrm>
            <a:off x="9215652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27F46249-7265-4209-8425-5696D85078EB}"/>
              </a:ext>
            </a:extLst>
          </p:cNvPr>
          <p:cNvSpPr/>
          <p:nvPr/>
        </p:nvSpPr>
        <p:spPr>
          <a:xfrm>
            <a:off x="9241314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ktangel 114">
            <a:extLst>
              <a:ext uri="{FF2B5EF4-FFF2-40B4-BE49-F238E27FC236}">
                <a16:creationId xmlns:a16="http://schemas.microsoft.com/office/drawing/2014/main" id="{23F7E249-DB5F-4905-B99B-1AAFFAEE187F}"/>
              </a:ext>
            </a:extLst>
          </p:cNvPr>
          <p:cNvSpPr/>
          <p:nvPr/>
        </p:nvSpPr>
        <p:spPr>
          <a:xfrm>
            <a:off x="9241314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0FA47A9B-F0C5-42F9-9A22-FFB85A2D3F0D}"/>
              </a:ext>
            </a:extLst>
          </p:cNvPr>
          <p:cNvSpPr/>
          <p:nvPr/>
        </p:nvSpPr>
        <p:spPr>
          <a:xfrm rot="5400000">
            <a:off x="9127390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 116">
            <a:extLst>
              <a:ext uri="{FF2B5EF4-FFF2-40B4-BE49-F238E27FC236}">
                <a16:creationId xmlns:a16="http://schemas.microsoft.com/office/drawing/2014/main" id="{163D4C84-7EF9-48EF-9B0B-94741AF8A3CE}"/>
              </a:ext>
            </a:extLst>
          </p:cNvPr>
          <p:cNvSpPr/>
          <p:nvPr/>
        </p:nvSpPr>
        <p:spPr>
          <a:xfrm>
            <a:off x="83518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llips 117">
            <a:extLst>
              <a:ext uri="{FF2B5EF4-FFF2-40B4-BE49-F238E27FC236}">
                <a16:creationId xmlns:a16="http://schemas.microsoft.com/office/drawing/2014/main" id="{F475927E-8230-47DB-B6AE-87D3BB79F992}"/>
              </a:ext>
            </a:extLst>
          </p:cNvPr>
          <p:cNvSpPr/>
          <p:nvPr/>
        </p:nvSpPr>
        <p:spPr>
          <a:xfrm>
            <a:off x="83774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0911F0A0-90C3-4666-B3E6-5D2B76524043}"/>
              </a:ext>
            </a:extLst>
          </p:cNvPr>
          <p:cNvSpPr/>
          <p:nvPr/>
        </p:nvSpPr>
        <p:spPr>
          <a:xfrm rot="5400000">
            <a:off x="83774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ktangel 119">
            <a:extLst>
              <a:ext uri="{FF2B5EF4-FFF2-40B4-BE49-F238E27FC236}">
                <a16:creationId xmlns:a16="http://schemas.microsoft.com/office/drawing/2014/main" id="{C1134898-3CA0-440C-8C54-F17CC067F826}"/>
              </a:ext>
            </a:extLst>
          </p:cNvPr>
          <p:cNvSpPr/>
          <p:nvPr/>
        </p:nvSpPr>
        <p:spPr>
          <a:xfrm>
            <a:off x="83518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ktangel 120">
            <a:extLst>
              <a:ext uri="{FF2B5EF4-FFF2-40B4-BE49-F238E27FC236}">
                <a16:creationId xmlns:a16="http://schemas.microsoft.com/office/drawing/2014/main" id="{FDDAEE84-FD57-4BD3-98F2-F90280759B11}"/>
              </a:ext>
            </a:extLst>
          </p:cNvPr>
          <p:cNvSpPr/>
          <p:nvPr/>
        </p:nvSpPr>
        <p:spPr>
          <a:xfrm>
            <a:off x="83774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E7C30968-FE89-44C4-9D06-FC3BE6BBD4B9}"/>
              </a:ext>
            </a:extLst>
          </p:cNvPr>
          <p:cNvSpPr/>
          <p:nvPr/>
        </p:nvSpPr>
        <p:spPr>
          <a:xfrm>
            <a:off x="83774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ktangel 122">
            <a:extLst>
              <a:ext uri="{FF2B5EF4-FFF2-40B4-BE49-F238E27FC236}">
                <a16:creationId xmlns:a16="http://schemas.microsoft.com/office/drawing/2014/main" id="{F3770FB5-4CB3-46EB-B1B4-D4AAF541807C}"/>
              </a:ext>
            </a:extLst>
          </p:cNvPr>
          <p:cNvSpPr/>
          <p:nvPr/>
        </p:nvSpPr>
        <p:spPr>
          <a:xfrm rot="5400000">
            <a:off x="82635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8D384E5E-6122-4D6F-8E0E-61B36D5BAA81}"/>
              </a:ext>
            </a:extLst>
          </p:cNvPr>
          <p:cNvSpPr/>
          <p:nvPr/>
        </p:nvSpPr>
        <p:spPr>
          <a:xfrm>
            <a:off x="7217113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ktangel 124">
            <a:extLst>
              <a:ext uri="{FF2B5EF4-FFF2-40B4-BE49-F238E27FC236}">
                <a16:creationId xmlns:a16="http://schemas.microsoft.com/office/drawing/2014/main" id="{EBDA86A6-6E7B-42D2-9013-2155AA183431}"/>
              </a:ext>
            </a:extLst>
          </p:cNvPr>
          <p:cNvSpPr/>
          <p:nvPr/>
        </p:nvSpPr>
        <p:spPr>
          <a:xfrm>
            <a:off x="8071152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Likbent triangel 133">
            <a:extLst>
              <a:ext uri="{FF2B5EF4-FFF2-40B4-BE49-F238E27FC236}">
                <a16:creationId xmlns:a16="http://schemas.microsoft.com/office/drawing/2014/main" id="{1F0BBA9B-AA43-4028-BDB8-9722DB552C0E}"/>
              </a:ext>
            </a:extLst>
          </p:cNvPr>
          <p:cNvSpPr/>
          <p:nvPr/>
        </p:nvSpPr>
        <p:spPr>
          <a:xfrm>
            <a:off x="8582697" y="4010870"/>
            <a:ext cx="1472698" cy="28053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Likbent triangel 134">
            <a:extLst>
              <a:ext uri="{FF2B5EF4-FFF2-40B4-BE49-F238E27FC236}">
                <a16:creationId xmlns:a16="http://schemas.microsoft.com/office/drawing/2014/main" id="{D445CF9C-F181-41C4-800C-AE341CE2CF94}"/>
              </a:ext>
            </a:extLst>
          </p:cNvPr>
          <p:cNvSpPr/>
          <p:nvPr/>
        </p:nvSpPr>
        <p:spPr>
          <a:xfrm flipH="1">
            <a:off x="7128100" y="4010868"/>
            <a:ext cx="1454596" cy="2805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Likbent triangel 131">
            <a:extLst>
              <a:ext uri="{FF2B5EF4-FFF2-40B4-BE49-F238E27FC236}">
                <a16:creationId xmlns:a16="http://schemas.microsoft.com/office/drawing/2014/main" id="{C0ABF527-255E-4D1C-BAA9-773A2B813672}"/>
              </a:ext>
            </a:extLst>
          </p:cNvPr>
          <p:cNvSpPr/>
          <p:nvPr/>
        </p:nvSpPr>
        <p:spPr>
          <a:xfrm>
            <a:off x="8593258" y="4043574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E5653B34-2905-4E73-A65C-4FA32D2B7EFF}"/>
              </a:ext>
            </a:extLst>
          </p:cNvPr>
          <p:cNvSpPr/>
          <p:nvPr/>
        </p:nvSpPr>
        <p:spPr>
          <a:xfrm>
            <a:off x="8925197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551963D1-E371-4A98-BD35-6C0B11BB84B0}"/>
              </a:ext>
            </a:extLst>
          </p:cNvPr>
          <p:cNvSpPr/>
          <p:nvPr/>
        </p:nvSpPr>
        <p:spPr>
          <a:xfrm>
            <a:off x="9779239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7BAA558-FB72-4EA6-A782-2FDE08E79493}"/>
              </a:ext>
            </a:extLst>
          </p:cNvPr>
          <p:cNvSpPr/>
          <p:nvPr/>
        </p:nvSpPr>
        <p:spPr>
          <a:xfrm>
            <a:off x="7085846" y="4300403"/>
            <a:ext cx="3014804" cy="83575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Likbent triangel 132">
            <a:extLst>
              <a:ext uri="{FF2B5EF4-FFF2-40B4-BE49-F238E27FC236}">
                <a16:creationId xmlns:a16="http://schemas.microsoft.com/office/drawing/2014/main" id="{6B8F7A93-2E01-4902-94BA-CA4C5EF2CD36}"/>
              </a:ext>
            </a:extLst>
          </p:cNvPr>
          <p:cNvSpPr/>
          <p:nvPr/>
        </p:nvSpPr>
        <p:spPr>
          <a:xfrm flipH="1">
            <a:off x="7259392" y="4043573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llips 137">
            <a:extLst>
              <a:ext uri="{FF2B5EF4-FFF2-40B4-BE49-F238E27FC236}">
                <a16:creationId xmlns:a16="http://schemas.microsoft.com/office/drawing/2014/main" id="{D453CA8E-3E40-4988-86FE-6139E134A8E5}"/>
              </a:ext>
            </a:extLst>
          </p:cNvPr>
          <p:cNvSpPr/>
          <p:nvPr/>
        </p:nvSpPr>
        <p:spPr>
          <a:xfrm>
            <a:off x="8468759" y="4063565"/>
            <a:ext cx="227873" cy="211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Rak koppling 146">
            <a:extLst>
              <a:ext uri="{FF2B5EF4-FFF2-40B4-BE49-F238E27FC236}">
                <a16:creationId xmlns:a16="http://schemas.microsoft.com/office/drawing/2014/main" id="{A0F09995-BEE8-4C81-B392-83EFA3C6CAB1}"/>
              </a:ext>
            </a:extLst>
          </p:cNvPr>
          <p:cNvCxnSpPr>
            <a:cxnSpLocks/>
            <a:stCxn id="138" idx="6"/>
            <a:endCxn id="133" idx="1"/>
          </p:cNvCxnSpPr>
          <p:nvPr/>
        </p:nvCxnSpPr>
        <p:spPr>
          <a:xfrm flipH="1" flipV="1">
            <a:off x="8582696" y="4167490"/>
            <a:ext cx="113936" cy="17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Rak koppling 149">
            <a:extLst>
              <a:ext uri="{FF2B5EF4-FFF2-40B4-BE49-F238E27FC236}">
                <a16:creationId xmlns:a16="http://schemas.microsoft.com/office/drawing/2014/main" id="{48E2BC9A-40B7-45D6-976C-F03EDBAC902E}"/>
              </a:ext>
            </a:extLst>
          </p:cNvPr>
          <p:cNvCxnSpPr>
            <a:stCxn id="133" idx="1"/>
            <a:endCxn id="138" idx="0"/>
          </p:cNvCxnSpPr>
          <p:nvPr/>
        </p:nvCxnSpPr>
        <p:spPr>
          <a:xfrm flipV="1">
            <a:off x="8582696" y="4063565"/>
            <a:ext cx="0" cy="103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8EB29F76-C127-4797-819D-D5F435F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86"/>
            <a:ext cx="12192000" cy="5514975"/>
          </a:xfrm>
          <a:prstGeom prst="rect">
            <a:avLst/>
          </a:prstGeom>
        </p:spPr>
      </p:pic>
      <p:sp>
        <p:nvSpPr>
          <p:cNvPr id="38" name="Rektangel 37">
            <a:extLst>
              <a:ext uri="{FF2B5EF4-FFF2-40B4-BE49-F238E27FC236}">
                <a16:creationId xmlns:a16="http://schemas.microsoft.com/office/drawing/2014/main" id="{0C7452D0-5340-4B44-AB46-295B7E93FA20}"/>
              </a:ext>
            </a:extLst>
          </p:cNvPr>
          <p:cNvSpPr/>
          <p:nvPr/>
        </p:nvSpPr>
        <p:spPr>
          <a:xfrm rot="163580">
            <a:off x="3372108" y="4733971"/>
            <a:ext cx="807026" cy="334238"/>
          </a:xfrm>
          <a:prstGeom prst="rect">
            <a:avLst/>
          </a:prstGeom>
          <a:gradFill>
            <a:gsLst>
              <a:gs pos="70000">
                <a:srgbClr val="1E3757"/>
              </a:gs>
              <a:gs pos="0">
                <a:srgbClr val="020304"/>
              </a:gs>
            </a:gsLst>
            <a:lin ang="5400000" scaled="0"/>
          </a:gradFill>
          <a:ln w="9525">
            <a:solidFill>
              <a:srgbClr val="12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D1B5A68-2BF0-4BCA-AADA-9C3135A77ADF}"/>
              </a:ext>
            </a:extLst>
          </p:cNvPr>
          <p:cNvSpPr/>
          <p:nvPr/>
        </p:nvSpPr>
        <p:spPr>
          <a:xfrm rot="5603915">
            <a:off x="4839990" y="4724850"/>
            <a:ext cx="684541" cy="265861"/>
          </a:xfrm>
          <a:prstGeom prst="rect">
            <a:avLst/>
          </a:prstGeom>
          <a:gradFill>
            <a:gsLst>
              <a:gs pos="99000">
                <a:schemeClr val="bg2">
                  <a:lumMod val="50000"/>
                </a:schemeClr>
              </a:gs>
              <a:gs pos="7000">
                <a:schemeClr val="bg2">
                  <a:lumMod val="25000"/>
                </a:schemeClr>
              </a:gs>
            </a:gsLst>
            <a:lin ang="7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: övre hörn klippta 20">
            <a:extLst>
              <a:ext uri="{FF2B5EF4-FFF2-40B4-BE49-F238E27FC236}">
                <a16:creationId xmlns:a16="http://schemas.microsoft.com/office/drawing/2014/main" id="{5EA50663-18B4-4DDB-A1BE-47A3C0F46963}"/>
              </a:ext>
            </a:extLst>
          </p:cNvPr>
          <p:cNvSpPr/>
          <p:nvPr/>
        </p:nvSpPr>
        <p:spPr>
          <a:xfrm rot="166157">
            <a:off x="4790175" y="5027742"/>
            <a:ext cx="741310" cy="484316"/>
          </a:xfrm>
          <a:prstGeom prst="snip2SameRect">
            <a:avLst>
              <a:gd name="adj1" fmla="val 50000"/>
              <a:gd name="adj2" fmla="val 0"/>
            </a:avLst>
          </a:prstGeom>
          <a:gradFill>
            <a:gsLst>
              <a:gs pos="99000">
                <a:schemeClr val="bg2">
                  <a:lumMod val="50000"/>
                </a:schemeClr>
              </a:gs>
              <a:gs pos="10000">
                <a:schemeClr val="bg2">
                  <a:lumMod val="25000"/>
                </a:schemeClr>
              </a:gs>
            </a:gsLst>
            <a:lin ang="8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1912120-EC76-455D-B6DF-3E6452446C87}"/>
              </a:ext>
            </a:extLst>
          </p:cNvPr>
          <p:cNvSpPr/>
          <p:nvPr/>
        </p:nvSpPr>
        <p:spPr>
          <a:xfrm rot="5607080">
            <a:off x="4659648" y="4969250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317A11-7661-46AE-A38F-A4F218AF1291}"/>
              </a:ext>
            </a:extLst>
          </p:cNvPr>
          <p:cNvSpPr/>
          <p:nvPr/>
        </p:nvSpPr>
        <p:spPr>
          <a:xfrm rot="7643786">
            <a:off x="1776670" y="4881818"/>
            <a:ext cx="717256" cy="77364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3E4505-3C6B-474C-B333-09997E8FC9B6}"/>
              </a:ext>
            </a:extLst>
          </p:cNvPr>
          <p:cNvSpPr/>
          <p:nvPr/>
        </p:nvSpPr>
        <p:spPr>
          <a:xfrm rot="1172957">
            <a:off x="2229129" y="4628237"/>
            <a:ext cx="103543" cy="1056119"/>
          </a:xfrm>
          <a:prstGeom prst="rect">
            <a:avLst/>
          </a:prstGeom>
          <a:gradFill>
            <a:gsLst>
              <a:gs pos="72000">
                <a:schemeClr val="bg2">
                  <a:lumMod val="75000"/>
                </a:schemeClr>
              </a:gs>
              <a:gs pos="2000">
                <a:schemeClr val="tx1">
                  <a:lumMod val="85000"/>
                  <a:lumOff val="15000"/>
                </a:schemeClr>
              </a:gs>
            </a:gsLst>
            <a:lin ang="1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FB1907A-07B3-4725-B965-37548442592C}"/>
              </a:ext>
            </a:extLst>
          </p:cNvPr>
          <p:cNvSpPr/>
          <p:nvPr/>
        </p:nvSpPr>
        <p:spPr>
          <a:xfrm rot="6599547">
            <a:off x="2238607" y="4714952"/>
            <a:ext cx="354499" cy="148109"/>
          </a:xfrm>
          <a:prstGeom prst="rect">
            <a:avLst/>
          </a:prstGeom>
          <a:gradFill>
            <a:gsLst>
              <a:gs pos="100000">
                <a:srgbClr val="475D78"/>
              </a:gs>
              <a:gs pos="39000">
                <a:srgbClr val="101E31"/>
              </a:gs>
            </a:gsLst>
            <a:lin ang="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D11ED0E-D9B1-4B3C-84C8-951989F40398}"/>
              </a:ext>
            </a:extLst>
          </p:cNvPr>
          <p:cNvSpPr/>
          <p:nvPr/>
        </p:nvSpPr>
        <p:spPr>
          <a:xfrm rot="8236817">
            <a:off x="2085806" y="5041265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243A5CE-6DAE-403E-9FC5-5463E1B3D777}"/>
              </a:ext>
            </a:extLst>
          </p:cNvPr>
          <p:cNvSpPr/>
          <p:nvPr/>
        </p:nvSpPr>
        <p:spPr>
          <a:xfrm rot="6599547">
            <a:off x="1932432" y="5356407"/>
            <a:ext cx="499460" cy="14810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12D6907F-8B9A-446A-B48A-06BC82AA7160}"/>
              </a:ext>
            </a:extLst>
          </p:cNvPr>
          <p:cNvSpPr/>
          <p:nvPr/>
        </p:nvSpPr>
        <p:spPr>
          <a:xfrm>
            <a:off x="1652413" y="5334292"/>
            <a:ext cx="673290" cy="677839"/>
          </a:xfrm>
          <a:prstGeom prst="ellipse">
            <a:avLst/>
          </a:prstGeom>
          <a:gradFill flip="none" rotWithShape="1">
            <a:gsLst>
              <a:gs pos="84000">
                <a:schemeClr val="tx1">
                  <a:lumMod val="65000"/>
                  <a:lumOff val="35000"/>
                </a:schemeClr>
              </a:gs>
              <a:gs pos="39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6DE7EE1-00C2-4AC4-A6C1-81BF4F2C456E}"/>
              </a:ext>
            </a:extLst>
          </p:cNvPr>
          <p:cNvSpPr/>
          <p:nvPr/>
        </p:nvSpPr>
        <p:spPr>
          <a:xfrm>
            <a:off x="1754161" y="5436100"/>
            <a:ext cx="466725" cy="470279"/>
          </a:xfrm>
          <a:prstGeom prst="ellipse">
            <a:avLst/>
          </a:prstGeom>
          <a:gradFill>
            <a:gsLst>
              <a:gs pos="0">
                <a:srgbClr val="475D78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1604DA6-B998-456A-ABE4-9E50170F91FE}"/>
              </a:ext>
            </a:extLst>
          </p:cNvPr>
          <p:cNvSpPr/>
          <p:nvPr/>
        </p:nvSpPr>
        <p:spPr>
          <a:xfrm>
            <a:off x="4662335" y="5087213"/>
            <a:ext cx="960619" cy="968837"/>
          </a:xfrm>
          <a:prstGeom prst="ellipse">
            <a:avLst/>
          </a:prstGeom>
          <a:gradFill flip="none" rotWithShape="1">
            <a:gsLst>
              <a:gs pos="31000">
                <a:srgbClr val="595555"/>
              </a:gs>
              <a:gs pos="87000">
                <a:schemeClr val="bg2">
                  <a:lumMod val="50000"/>
                </a:scheme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DD37E4E1-E7E2-4D4E-A8D6-61980BC2E55A}"/>
              </a:ext>
            </a:extLst>
          </p:cNvPr>
          <p:cNvSpPr/>
          <p:nvPr/>
        </p:nvSpPr>
        <p:spPr>
          <a:xfrm>
            <a:off x="4849809" y="5276842"/>
            <a:ext cx="586111" cy="589580"/>
          </a:xfrm>
          <a:prstGeom prst="ellipse">
            <a:avLst/>
          </a:prstGeom>
          <a:gradFill>
            <a:gsLst>
              <a:gs pos="0">
                <a:srgbClr val="354559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ltrapets 24">
            <a:extLst>
              <a:ext uri="{FF2B5EF4-FFF2-40B4-BE49-F238E27FC236}">
                <a16:creationId xmlns:a16="http://schemas.microsoft.com/office/drawing/2014/main" id="{8E13E1BB-1C79-4A2F-9262-007270BC74F2}"/>
              </a:ext>
            </a:extLst>
          </p:cNvPr>
          <p:cNvSpPr/>
          <p:nvPr/>
        </p:nvSpPr>
        <p:spPr>
          <a:xfrm>
            <a:off x="5072827" y="5693188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elltrapets 25">
            <a:extLst>
              <a:ext uri="{FF2B5EF4-FFF2-40B4-BE49-F238E27FC236}">
                <a16:creationId xmlns:a16="http://schemas.microsoft.com/office/drawing/2014/main" id="{272F678A-4860-46C4-8A17-AA695B3A67A4}"/>
              </a:ext>
            </a:extLst>
          </p:cNvPr>
          <p:cNvSpPr/>
          <p:nvPr/>
        </p:nvSpPr>
        <p:spPr>
          <a:xfrm rot="10800000">
            <a:off x="5072827" y="5328165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ltrapets 28">
            <a:extLst>
              <a:ext uri="{FF2B5EF4-FFF2-40B4-BE49-F238E27FC236}">
                <a16:creationId xmlns:a16="http://schemas.microsoft.com/office/drawing/2014/main" id="{44BCE659-4234-45E6-B7E6-60C20607FD05}"/>
              </a:ext>
            </a:extLst>
          </p:cNvPr>
          <p:cNvSpPr/>
          <p:nvPr/>
        </p:nvSpPr>
        <p:spPr>
          <a:xfrm rot="16200000">
            <a:off x="5240695" y="551464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allelltrapets 30">
            <a:extLst>
              <a:ext uri="{FF2B5EF4-FFF2-40B4-BE49-F238E27FC236}">
                <a16:creationId xmlns:a16="http://schemas.microsoft.com/office/drawing/2014/main" id="{0BBB1C8D-C88A-4D30-AAE5-AC914A36C29A}"/>
              </a:ext>
            </a:extLst>
          </p:cNvPr>
          <p:cNvSpPr/>
          <p:nvPr/>
        </p:nvSpPr>
        <p:spPr>
          <a:xfrm rot="5400000">
            <a:off x="4902208" y="550774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arallelltrapets 31">
            <a:extLst>
              <a:ext uri="{FF2B5EF4-FFF2-40B4-BE49-F238E27FC236}">
                <a16:creationId xmlns:a16="http://schemas.microsoft.com/office/drawing/2014/main" id="{B42712A5-31CD-4F98-837E-656356587070}"/>
              </a:ext>
            </a:extLst>
          </p:cNvPr>
          <p:cNvSpPr/>
          <p:nvPr/>
        </p:nvSpPr>
        <p:spPr>
          <a:xfrm rot="18499617">
            <a:off x="5191853" y="563911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ltrapets 32">
            <a:extLst>
              <a:ext uri="{FF2B5EF4-FFF2-40B4-BE49-F238E27FC236}">
                <a16:creationId xmlns:a16="http://schemas.microsoft.com/office/drawing/2014/main" id="{4C2A61BE-A43A-4073-8C14-4241F896127E}"/>
              </a:ext>
            </a:extLst>
          </p:cNvPr>
          <p:cNvSpPr/>
          <p:nvPr/>
        </p:nvSpPr>
        <p:spPr>
          <a:xfrm rot="13898902">
            <a:off x="5195089" y="5388822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arallelltrapets 33">
            <a:extLst>
              <a:ext uri="{FF2B5EF4-FFF2-40B4-BE49-F238E27FC236}">
                <a16:creationId xmlns:a16="http://schemas.microsoft.com/office/drawing/2014/main" id="{1B621CED-1D28-4222-9D40-09533BA72712}"/>
              </a:ext>
            </a:extLst>
          </p:cNvPr>
          <p:cNvSpPr/>
          <p:nvPr/>
        </p:nvSpPr>
        <p:spPr>
          <a:xfrm rot="7936749">
            <a:off x="4953338" y="5383664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ltrapets 34">
            <a:extLst>
              <a:ext uri="{FF2B5EF4-FFF2-40B4-BE49-F238E27FC236}">
                <a16:creationId xmlns:a16="http://schemas.microsoft.com/office/drawing/2014/main" id="{D9399487-B48C-4EA3-9D5B-664E209D8031}"/>
              </a:ext>
            </a:extLst>
          </p:cNvPr>
          <p:cNvSpPr/>
          <p:nvPr/>
        </p:nvSpPr>
        <p:spPr>
          <a:xfrm rot="2353643">
            <a:off x="4951704" y="563527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00F0D3A5-534C-47AF-918E-A55898321027}"/>
              </a:ext>
            </a:extLst>
          </p:cNvPr>
          <p:cNvSpPr/>
          <p:nvPr/>
        </p:nvSpPr>
        <p:spPr>
          <a:xfrm rot="181062">
            <a:off x="4720604" y="4377733"/>
            <a:ext cx="835045" cy="591192"/>
          </a:xfrm>
          <a:custGeom>
            <a:avLst/>
            <a:gdLst>
              <a:gd name="connsiteX0" fmla="*/ 142444 w 771956"/>
              <a:gd name="connsiteY0" fmla="*/ 55139 h 408953"/>
              <a:gd name="connsiteX1" fmla="*/ 0 w 771956"/>
              <a:gd name="connsiteY1" fmla="*/ 326243 h 408953"/>
              <a:gd name="connsiteX2" fmla="*/ 730601 w 771956"/>
              <a:gd name="connsiteY2" fmla="*/ 408953 h 408953"/>
              <a:gd name="connsiteX3" fmla="*/ 771956 w 771956"/>
              <a:gd name="connsiteY3" fmla="*/ 0 h 408953"/>
              <a:gd name="connsiteX4" fmla="*/ 142444 w 771956"/>
              <a:gd name="connsiteY4" fmla="*/ 55139 h 4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56" h="408953">
                <a:moveTo>
                  <a:pt x="142444" y="55139"/>
                </a:moveTo>
                <a:lnTo>
                  <a:pt x="0" y="326243"/>
                </a:lnTo>
                <a:lnTo>
                  <a:pt x="730601" y="408953"/>
                </a:lnTo>
                <a:lnTo>
                  <a:pt x="771956" y="0"/>
                </a:lnTo>
                <a:lnTo>
                  <a:pt x="142444" y="55139"/>
                </a:lnTo>
                <a:close/>
              </a:path>
            </a:pathLst>
          </a:custGeom>
          <a:gradFill>
            <a:gsLst>
              <a:gs pos="0">
                <a:srgbClr val="101E31"/>
              </a:gs>
              <a:gs pos="54000">
                <a:srgbClr val="15273E"/>
              </a:gs>
            </a:gsLst>
            <a:lin ang="5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6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B940AFA0-C494-47C5-B31C-4DD9EE672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753"/>
            <a:ext cx="12192000" cy="5514975"/>
          </a:xfrm>
        </p:spPr>
      </p:pic>
    </p:spTree>
    <p:extLst>
      <p:ext uri="{BB962C8B-B14F-4D97-AF65-F5344CB8AC3E}">
        <p14:creationId xmlns:p14="http://schemas.microsoft.com/office/powerpoint/2010/main" val="33325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>
            <a:extLst>
              <a:ext uri="{FF2B5EF4-FFF2-40B4-BE49-F238E27FC236}">
                <a16:creationId xmlns:a16="http://schemas.microsoft.com/office/drawing/2014/main" id="{7027AF91-F7BC-49A9-ACBD-7D5A4EE30116}"/>
              </a:ext>
            </a:extLst>
          </p:cNvPr>
          <p:cNvSpPr/>
          <p:nvPr/>
        </p:nvSpPr>
        <p:spPr>
          <a:xfrm>
            <a:off x="6174063" y="2987438"/>
            <a:ext cx="441560" cy="441562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4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fullständig cirkel 7">
            <a:extLst>
              <a:ext uri="{FF2B5EF4-FFF2-40B4-BE49-F238E27FC236}">
                <a16:creationId xmlns:a16="http://schemas.microsoft.com/office/drawing/2014/main" id="{9945FAFA-544D-4C77-81EE-F05453FF4192}"/>
              </a:ext>
            </a:extLst>
          </p:cNvPr>
          <p:cNvSpPr/>
          <p:nvPr/>
        </p:nvSpPr>
        <p:spPr>
          <a:xfrm>
            <a:off x="6174063" y="3081445"/>
            <a:ext cx="86747" cy="253544"/>
          </a:xfrm>
          <a:prstGeom prst="pie">
            <a:avLst>
              <a:gd name="adj1" fmla="val 5431814"/>
              <a:gd name="adj2" fmla="val 16200000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D5740CD-2C51-4304-9BEE-0B33C65B0F8C}"/>
              </a:ext>
            </a:extLst>
          </p:cNvPr>
          <p:cNvSpPr/>
          <p:nvPr/>
        </p:nvSpPr>
        <p:spPr>
          <a:xfrm>
            <a:off x="6394844" y="2987437"/>
            <a:ext cx="604636" cy="441563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6200000" scaled="0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ihandsfigur: Form 18">
            <a:extLst>
              <a:ext uri="{FF2B5EF4-FFF2-40B4-BE49-F238E27FC236}">
                <a16:creationId xmlns:a16="http://schemas.microsoft.com/office/drawing/2014/main" id="{DD817368-DED2-4814-A3E9-DD6C8DB170C5}"/>
              </a:ext>
            </a:extLst>
          </p:cNvPr>
          <p:cNvSpPr/>
          <p:nvPr/>
        </p:nvSpPr>
        <p:spPr>
          <a:xfrm>
            <a:off x="7315200" y="2926080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bg2">
                  <a:lumMod val="75000"/>
                </a:schemeClr>
              </a:gs>
              <a:gs pos="43000">
                <a:srgbClr val="5D5D5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970C92F6-98CB-4667-84A4-02B1D66508FB}"/>
              </a:ext>
            </a:extLst>
          </p:cNvPr>
          <p:cNvSpPr/>
          <p:nvPr/>
        </p:nvSpPr>
        <p:spPr>
          <a:xfrm flipV="1">
            <a:off x="7315200" y="3259764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arallelltrapets 17">
            <a:extLst>
              <a:ext uri="{FF2B5EF4-FFF2-40B4-BE49-F238E27FC236}">
                <a16:creationId xmlns:a16="http://schemas.microsoft.com/office/drawing/2014/main" id="{094987BE-A877-4A0E-B685-05DCB9D09934}"/>
              </a:ext>
            </a:extLst>
          </p:cNvPr>
          <p:cNvSpPr/>
          <p:nvPr/>
        </p:nvSpPr>
        <p:spPr>
          <a:xfrm rot="5400000">
            <a:off x="7173109" y="2813805"/>
            <a:ext cx="441561" cy="788824"/>
          </a:xfrm>
          <a:prstGeom prst="trapezoid">
            <a:avLst>
              <a:gd name="adj" fmla="val 33103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29381C1D-29CB-4284-B7B2-5464BB8C4D43}"/>
              </a:ext>
            </a:extLst>
          </p:cNvPr>
          <p:cNvSpPr/>
          <p:nvPr/>
        </p:nvSpPr>
        <p:spPr>
          <a:xfrm>
            <a:off x="7867996" y="2957753"/>
            <a:ext cx="274472" cy="500927"/>
          </a:xfrm>
          <a:prstGeom prst="rect">
            <a:avLst/>
          </a:prstGeom>
          <a:gradFill>
            <a:gsLst>
              <a:gs pos="96000">
                <a:schemeClr val="bg2">
                  <a:lumMod val="75000"/>
                </a:schemeClr>
              </a:gs>
              <a:gs pos="13000">
                <a:srgbClr val="2D2D2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fullständig cirkel 21">
            <a:extLst>
              <a:ext uri="{FF2B5EF4-FFF2-40B4-BE49-F238E27FC236}">
                <a16:creationId xmlns:a16="http://schemas.microsoft.com/office/drawing/2014/main" id="{1AD7FAC9-DF9C-4572-8B50-1AAC756C4F80}"/>
              </a:ext>
            </a:extLst>
          </p:cNvPr>
          <p:cNvSpPr/>
          <p:nvPr/>
        </p:nvSpPr>
        <p:spPr>
          <a:xfrm>
            <a:off x="7757361" y="3143595"/>
            <a:ext cx="70525" cy="13372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2">
              <a:lumMod val="1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Bildresultat fÃ¶r kilroy was here png">
            <a:extLst>
              <a:ext uri="{FF2B5EF4-FFF2-40B4-BE49-F238E27FC236}">
                <a16:creationId xmlns:a16="http://schemas.microsoft.com/office/drawing/2014/main" id="{8598CFAB-7E26-4899-9D4E-E0187180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4" b="89965" l="3461" r="94900">
                        <a14:foregroundMark x1="69763" y1="7218" x2="69763" y2="7218"/>
                        <a14:foregroundMark x1="90893" y1="36444" x2="90893" y2="36444"/>
                        <a14:foregroundMark x1="94900" y1="36620" x2="94900" y2="36620"/>
                        <a14:foregroundMark x1="8743" y1="37324" x2="8743" y2="37324"/>
                        <a14:foregroundMark x1="3461" y1="63908" x2="3461" y2="63908"/>
                        <a14:foregroundMark x1="11658" y1="62676" x2="11658" y2="62676"/>
                        <a14:foregroundMark x1="14208" y1="61972" x2="14208" y2="61972"/>
                        <a14:foregroundMark x1="24772" y1="59683" x2="24772" y2="59683"/>
                        <a14:foregroundMark x1="29326" y1="55458" x2="29326" y2="55458"/>
                        <a14:foregroundMark x1="38251" y1="54754" x2="38251" y2="54754"/>
                        <a14:foregroundMark x1="40984" y1="68134" x2="40984" y2="68134"/>
                        <a14:foregroundMark x1="38069" y1="69542" x2="38069" y2="69542"/>
                        <a14:foregroundMark x1="32423" y1="71831" x2="32423" y2="71831"/>
                        <a14:foregroundMark x1="44080" y1="81690" x2="44080" y2="81690"/>
                        <a14:foregroundMark x1="46448" y1="80634" x2="46448" y2="80634"/>
                        <a14:foregroundMark x1="54463" y1="77465" x2="54463" y2="77465"/>
                        <a14:foregroundMark x1="61384" y1="75704" x2="61384" y2="75704"/>
                        <a14:foregroundMark x1="29326" y1="54401" x2="29326" y2="54401"/>
                        <a14:foregroundMark x1="31876" y1="53521" x2="31876" y2="53521"/>
                        <a14:backgroundMark x1="46995" y1="20070" x2="55738" y2="22887"/>
                        <a14:backgroundMark x1="55738" y1="22887" x2="49362" y2="17254"/>
                        <a14:backgroundMark x1="53552" y1="18838" x2="53552" y2="18838"/>
                        <a14:backgroundMark x1="55373" y1="19542" x2="55373" y2="19542"/>
                        <a14:backgroundMark x1="50820" y1="17958" x2="54645" y2="18662"/>
                        <a14:backgroundMark x1="53005" y1="19366" x2="53734" y2="19542"/>
                        <a14:backgroundMark x1="53552" y1="19718" x2="58470" y2="20599"/>
                        <a14:backgroundMark x1="94900" y1="36796" x2="94900" y2="36796"/>
                        <a14:backgroundMark x1="38251" y1="71831" x2="38251" y2="71831"/>
                        <a14:backgroundMark x1="22769" y1="59859" x2="22769" y2="59859"/>
                        <a14:backgroundMark x1="28962" y1="55458" x2="28962" y2="55458"/>
                        <a14:backgroundMark x1="38251" y1="54930" x2="38251" y2="54930"/>
                        <a14:backgroundMark x1="38069" y1="54754" x2="38069" y2="54754"/>
                        <a14:backgroundMark x1="55738" y1="82923" x2="55738" y2="82923"/>
                        <a14:backgroundMark x1="43716" y1="81866" x2="43716" y2="81866"/>
                        <a14:backgroundMark x1="29144" y1="54225" x2="29144" y2="54225"/>
                        <a14:backgroundMark x1="28962" y1="54577" x2="28962" y2="54577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635">
            <a:off x="6424108" y="2997574"/>
            <a:ext cx="299858" cy="310236"/>
          </a:xfrm>
          <a:prstGeom prst="rect">
            <a:avLst/>
          </a:prstGeom>
          <a:noFill/>
        </p:spPr>
      </p:pic>
      <p:sp>
        <p:nvSpPr>
          <p:cNvPr id="13" name="Stjärna: 5 punkter 12">
            <a:extLst>
              <a:ext uri="{FF2B5EF4-FFF2-40B4-BE49-F238E27FC236}">
                <a16:creationId xmlns:a16="http://schemas.microsoft.com/office/drawing/2014/main" id="{3418B100-538E-4B7E-B436-608FA5C2FF9E}"/>
              </a:ext>
            </a:extLst>
          </p:cNvPr>
          <p:cNvSpPr/>
          <p:nvPr/>
        </p:nvSpPr>
        <p:spPr>
          <a:xfrm>
            <a:off x="7912130" y="3119465"/>
            <a:ext cx="186203" cy="17352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6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0</Words>
  <Application>Microsoft Office PowerPoint</Application>
  <PresentationFormat>Bredbild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Jacob Engström</dc:creator>
  <cp:lastModifiedBy>Jacob Engström</cp:lastModifiedBy>
  <cp:revision>3</cp:revision>
  <dcterms:created xsi:type="dcterms:W3CDTF">2021-02-13T13:00:46Z</dcterms:created>
  <dcterms:modified xsi:type="dcterms:W3CDTF">2021-02-15T02:19:45Z</dcterms:modified>
</cp:coreProperties>
</file>