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3"/>
    <a:srgbClr val="1E3757"/>
    <a:srgbClr val="15273E"/>
    <a:srgbClr val="020304"/>
    <a:srgbClr val="354559"/>
    <a:srgbClr val="121920"/>
    <a:srgbClr val="101E31"/>
    <a:srgbClr val="475D78"/>
    <a:srgbClr val="793B11"/>
    <a:srgbClr val="8B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0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ACD57D2F-00F0-42AD-98AA-9A4784959A44}"/>
              </a:ext>
            </a:extLst>
          </p:cNvPr>
          <p:cNvSpPr/>
          <p:nvPr/>
        </p:nvSpPr>
        <p:spPr>
          <a:xfrm>
            <a:off x="7229718" y="3812649"/>
            <a:ext cx="1385903" cy="21866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elltrapets 64">
            <a:extLst>
              <a:ext uri="{FF2B5EF4-FFF2-40B4-BE49-F238E27FC236}">
                <a16:creationId xmlns:a16="http://schemas.microsoft.com/office/drawing/2014/main" id="{3A0E32C4-06A0-4ED5-BCA8-36E54BFFE641}"/>
              </a:ext>
            </a:extLst>
          </p:cNvPr>
          <p:cNvSpPr/>
          <p:nvPr/>
        </p:nvSpPr>
        <p:spPr>
          <a:xfrm>
            <a:off x="6855229" y="3947822"/>
            <a:ext cx="2137696" cy="294200"/>
          </a:xfrm>
          <a:prstGeom prst="trapezoid">
            <a:avLst>
              <a:gd name="adj" fmla="val 81384"/>
            </a:avLst>
          </a:prstGeom>
          <a:gradFill>
            <a:gsLst>
              <a:gs pos="0">
                <a:srgbClr val="C97553"/>
              </a:gs>
              <a:gs pos="100000">
                <a:srgbClr val="BB5F4D"/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1</cp:revision>
  <dcterms:created xsi:type="dcterms:W3CDTF">2021-02-13T13:00:46Z</dcterms:created>
  <dcterms:modified xsi:type="dcterms:W3CDTF">2021-02-13T16:07:22Z</dcterms:modified>
</cp:coreProperties>
</file>