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5D5D5D"/>
    <a:srgbClr val="121923"/>
    <a:srgbClr val="1E3757"/>
    <a:srgbClr val="15273E"/>
    <a:srgbClr val="020304"/>
    <a:srgbClr val="354559"/>
    <a:srgbClr val="121920"/>
    <a:srgbClr val="101E31"/>
    <a:srgbClr val="475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48" d="100"/>
          <a:sy n="348" d="100"/>
        </p:scale>
        <p:origin x="-8520" y="-5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16/02/2021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ktangel 65">
            <a:extLst>
              <a:ext uri="{FF2B5EF4-FFF2-40B4-BE49-F238E27FC236}">
                <a16:creationId xmlns:a16="http://schemas.microsoft.com/office/drawing/2014/main" id="{ACD57D2F-00F0-42AD-98AA-9A4784959A44}"/>
              </a:ext>
            </a:extLst>
          </p:cNvPr>
          <p:cNvSpPr/>
          <p:nvPr/>
        </p:nvSpPr>
        <p:spPr>
          <a:xfrm>
            <a:off x="7229718" y="3812649"/>
            <a:ext cx="1385903" cy="21866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elltrapets 64">
            <a:extLst>
              <a:ext uri="{FF2B5EF4-FFF2-40B4-BE49-F238E27FC236}">
                <a16:creationId xmlns:a16="http://schemas.microsoft.com/office/drawing/2014/main" id="{3A0E32C4-06A0-4ED5-BCA8-36E54BFFE641}"/>
              </a:ext>
            </a:extLst>
          </p:cNvPr>
          <p:cNvSpPr/>
          <p:nvPr/>
        </p:nvSpPr>
        <p:spPr>
          <a:xfrm>
            <a:off x="6855229" y="3947822"/>
            <a:ext cx="2137696" cy="294200"/>
          </a:xfrm>
          <a:prstGeom prst="trapezoid">
            <a:avLst>
              <a:gd name="adj" fmla="val 81384"/>
            </a:avLst>
          </a:prstGeom>
          <a:gradFill>
            <a:gsLst>
              <a:gs pos="0">
                <a:srgbClr val="C97553"/>
              </a:gs>
              <a:gs pos="100000">
                <a:srgbClr val="BB5F4D"/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100000">
                <a:srgbClr val="475D78"/>
              </a:gs>
              <a:gs pos="39000">
                <a:srgbClr val="101E31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7027AF91-F7BC-49A9-ACBD-7D5A4EE30116}"/>
              </a:ext>
            </a:extLst>
          </p:cNvPr>
          <p:cNvSpPr/>
          <p:nvPr/>
        </p:nvSpPr>
        <p:spPr>
          <a:xfrm>
            <a:off x="6174063" y="2987438"/>
            <a:ext cx="441560" cy="441562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4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9945FAFA-544D-4C77-81EE-F05453FF4192}"/>
              </a:ext>
            </a:extLst>
          </p:cNvPr>
          <p:cNvSpPr/>
          <p:nvPr/>
        </p:nvSpPr>
        <p:spPr>
          <a:xfrm>
            <a:off x="6174063" y="3081445"/>
            <a:ext cx="86747" cy="253544"/>
          </a:xfrm>
          <a:prstGeom prst="pie">
            <a:avLst>
              <a:gd name="adj1" fmla="val 5431814"/>
              <a:gd name="adj2" fmla="val 16200000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D5740CD-2C51-4304-9BEE-0B33C65B0F8C}"/>
              </a:ext>
            </a:extLst>
          </p:cNvPr>
          <p:cNvSpPr/>
          <p:nvPr/>
        </p:nvSpPr>
        <p:spPr>
          <a:xfrm>
            <a:off x="6394844" y="2987437"/>
            <a:ext cx="604636" cy="441563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6200000" scaled="0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ihandsfigur: Form 18">
            <a:extLst>
              <a:ext uri="{FF2B5EF4-FFF2-40B4-BE49-F238E27FC236}">
                <a16:creationId xmlns:a16="http://schemas.microsoft.com/office/drawing/2014/main" id="{DD817368-DED2-4814-A3E9-DD6C8DB170C5}"/>
              </a:ext>
            </a:extLst>
          </p:cNvPr>
          <p:cNvSpPr/>
          <p:nvPr/>
        </p:nvSpPr>
        <p:spPr>
          <a:xfrm>
            <a:off x="7315200" y="2926080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bg2">
                  <a:lumMod val="75000"/>
                </a:schemeClr>
              </a:gs>
              <a:gs pos="43000">
                <a:srgbClr val="5D5D5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970C92F6-98CB-4667-84A4-02B1D66508FB}"/>
              </a:ext>
            </a:extLst>
          </p:cNvPr>
          <p:cNvSpPr/>
          <p:nvPr/>
        </p:nvSpPr>
        <p:spPr>
          <a:xfrm flipV="1">
            <a:off x="7315200" y="3259764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ltrapets 17">
            <a:extLst>
              <a:ext uri="{FF2B5EF4-FFF2-40B4-BE49-F238E27FC236}">
                <a16:creationId xmlns:a16="http://schemas.microsoft.com/office/drawing/2014/main" id="{094987BE-A877-4A0E-B685-05DCB9D09934}"/>
              </a:ext>
            </a:extLst>
          </p:cNvPr>
          <p:cNvSpPr/>
          <p:nvPr/>
        </p:nvSpPr>
        <p:spPr>
          <a:xfrm rot="5400000">
            <a:off x="7173109" y="2813805"/>
            <a:ext cx="441561" cy="788824"/>
          </a:xfrm>
          <a:prstGeom prst="trapezoid">
            <a:avLst>
              <a:gd name="adj" fmla="val 33103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9381C1D-29CB-4284-B7B2-5464BB8C4D43}"/>
              </a:ext>
            </a:extLst>
          </p:cNvPr>
          <p:cNvSpPr/>
          <p:nvPr/>
        </p:nvSpPr>
        <p:spPr>
          <a:xfrm>
            <a:off x="7867996" y="2957753"/>
            <a:ext cx="274472" cy="500927"/>
          </a:xfrm>
          <a:prstGeom prst="rect">
            <a:avLst/>
          </a:prstGeom>
          <a:gradFill>
            <a:gsLst>
              <a:gs pos="96000">
                <a:schemeClr val="bg2">
                  <a:lumMod val="75000"/>
                </a:schemeClr>
              </a:gs>
              <a:gs pos="13000">
                <a:srgbClr val="2D2D2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fullständig cirkel 21">
            <a:extLst>
              <a:ext uri="{FF2B5EF4-FFF2-40B4-BE49-F238E27FC236}">
                <a16:creationId xmlns:a16="http://schemas.microsoft.com/office/drawing/2014/main" id="{1AD7FAC9-DF9C-4572-8B50-1AAC756C4F80}"/>
              </a:ext>
            </a:extLst>
          </p:cNvPr>
          <p:cNvSpPr/>
          <p:nvPr/>
        </p:nvSpPr>
        <p:spPr>
          <a:xfrm>
            <a:off x="7757361" y="3140857"/>
            <a:ext cx="70525" cy="1337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Bildresultat fÃ¶r kilroy was here png">
            <a:extLst>
              <a:ext uri="{FF2B5EF4-FFF2-40B4-BE49-F238E27FC236}">
                <a16:creationId xmlns:a16="http://schemas.microsoft.com/office/drawing/2014/main" id="{8598CFAB-7E26-4899-9D4E-E0187180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4" b="89965" l="3461" r="94900">
                        <a14:foregroundMark x1="69763" y1="7218" x2="69763" y2="7218"/>
                        <a14:foregroundMark x1="90893" y1="36444" x2="90893" y2="36444"/>
                        <a14:foregroundMark x1="94900" y1="36620" x2="94900" y2="36620"/>
                        <a14:foregroundMark x1="8743" y1="37324" x2="8743" y2="37324"/>
                        <a14:foregroundMark x1="3461" y1="63908" x2="3461" y2="63908"/>
                        <a14:foregroundMark x1="11658" y1="62676" x2="11658" y2="62676"/>
                        <a14:foregroundMark x1="14208" y1="61972" x2="14208" y2="61972"/>
                        <a14:foregroundMark x1="24772" y1="59683" x2="24772" y2="59683"/>
                        <a14:foregroundMark x1="29326" y1="55458" x2="29326" y2="55458"/>
                        <a14:foregroundMark x1="38251" y1="54754" x2="38251" y2="54754"/>
                        <a14:foregroundMark x1="40984" y1="68134" x2="40984" y2="68134"/>
                        <a14:foregroundMark x1="38069" y1="69542" x2="38069" y2="69542"/>
                        <a14:foregroundMark x1="32423" y1="71831" x2="32423" y2="71831"/>
                        <a14:foregroundMark x1="44080" y1="81690" x2="44080" y2="81690"/>
                        <a14:foregroundMark x1="46448" y1="80634" x2="46448" y2="80634"/>
                        <a14:foregroundMark x1="54463" y1="77465" x2="54463" y2="77465"/>
                        <a14:foregroundMark x1="61384" y1="75704" x2="61384" y2="75704"/>
                        <a14:foregroundMark x1="29326" y1="54401" x2="29326" y2="54401"/>
                        <a14:foregroundMark x1="31876" y1="53521" x2="31876" y2="53521"/>
                        <a14:backgroundMark x1="46995" y1="20070" x2="55738" y2="22887"/>
                        <a14:backgroundMark x1="55738" y1="22887" x2="49362" y2="17254"/>
                        <a14:backgroundMark x1="53552" y1="18838" x2="53552" y2="18838"/>
                        <a14:backgroundMark x1="55373" y1="19542" x2="55373" y2="19542"/>
                        <a14:backgroundMark x1="50820" y1="17958" x2="54645" y2="18662"/>
                        <a14:backgroundMark x1="53005" y1="19366" x2="53734" y2="19542"/>
                        <a14:backgroundMark x1="53552" y1="19718" x2="58470" y2="20599"/>
                        <a14:backgroundMark x1="94900" y1="36796" x2="94900" y2="36796"/>
                        <a14:backgroundMark x1="38251" y1="71831" x2="38251" y2="71831"/>
                        <a14:backgroundMark x1="22769" y1="59859" x2="22769" y2="59859"/>
                        <a14:backgroundMark x1="28962" y1="55458" x2="28962" y2="55458"/>
                        <a14:backgroundMark x1="38251" y1="54930" x2="38251" y2="54930"/>
                        <a14:backgroundMark x1="38069" y1="54754" x2="38069" y2="54754"/>
                        <a14:backgroundMark x1="55738" y1="82923" x2="55738" y2="82923"/>
                        <a14:backgroundMark x1="43716" y1="81866" x2="43716" y2="81866"/>
                        <a14:backgroundMark x1="29144" y1="54225" x2="29144" y2="54225"/>
                        <a14:backgroundMark x1="28962" y1="54577" x2="28962" y2="54577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635">
            <a:off x="6424108" y="2997574"/>
            <a:ext cx="299858" cy="310236"/>
          </a:xfrm>
          <a:prstGeom prst="rect">
            <a:avLst/>
          </a:prstGeom>
          <a:noFill/>
        </p:spPr>
      </p:pic>
      <p:sp>
        <p:nvSpPr>
          <p:cNvPr id="13" name="Stjärna: 5 punkter 12">
            <a:extLst>
              <a:ext uri="{FF2B5EF4-FFF2-40B4-BE49-F238E27FC236}">
                <a16:creationId xmlns:a16="http://schemas.microsoft.com/office/drawing/2014/main" id="{3418B100-538E-4B7E-B436-608FA5C2FF9E}"/>
              </a:ext>
            </a:extLst>
          </p:cNvPr>
          <p:cNvSpPr/>
          <p:nvPr/>
        </p:nvSpPr>
        <p:spPr>
          <a:xfrm>
            <a:off x="7912130" y="3119465"/>
            <a:ext cx="186203" cy="17352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0</Words>
  <Application>Microsoft Office PowerPoint</Application>
  <PresentationFormat>Bredbild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4</cp:revision>
  <dcterms:created xsi:type="dcterms:W3CDTF">2021-02-13T13:00:46Z</dcterms:created>
  <dcterms:modified xsi:type="dcterms:W3CDTF">2021-02-16T12:36:05Z</dcterms:modified>
</cp:coreProperties>
</file>