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 id="2147483688" r:id="rId2"/>
    <p:sldMasterId id="2147483689" r:id="rId3"/>
    <p:sldMasterId id="2147483690" r:id="rId4"/>
    <p:sldMasterId id="2147483691" r:id="rId5"/>
    <p:sldMasterId id="2147483692" r:id="rId6"/>
    <p:sldMasterId id="2147483772" r:id="rId7"/>
  </p:sldMasterIdLst>
  <p:notesMasterIdLst>
    <p:notesMasterId r:id="rId36"/>
  </p:notesMasterIdLst>
  <p:sldIdLst>
    <p:sldId id="293" r:id="rId8"/>
    <p:sldId id="295" r:id="rId9"/>
    <p:sldId id="259" r:id="rId10"/>
    <p:sldId id="294" r:id="rId11"/>
    <p:sldId id="260" r:id="rId12"/>
    <p:sldId id="261" r:id="rId13"/>
    <p:sldId id="291" r:id="rId14"/>
    <p:sldId id="262" r:id="rId15"/>
    <p:sldId id="292" r:id="rId16"/>
    <p:sldId id="265" r:id="rId17"/>
    <p:sldId id="270" r:id="rId18"/>
    <p:sldId id="271" r:id="rId19"/>
    <p:sldId id="269" r:id="rId20"/>
    <p:sldId id="272" r:id="rId21"/>
    <p:sldId id="296" r:id="rId22"/>
    <p:sldId id="273" r:id="rId23"/>
    <p:sldId id="278" r:id="rId24"/>
    <p:sldId id="280" r:id="rId25"/>
    <p:sldId id="297" r:id="rId26"/>
    <p:sldId id="279" r:id="rId27"/>
    <p:sldId id="277" r:id="rId28"/>
    <p:sldId id="281" r:id="rId29"/>
    <p:sldId id="284" r:id="rId30"/>
    <p:sldId id="289" r:id="rId31"/>
    <p:sldId id="285" r:id="rId32"/>
    <p:sldId id="286" r:id="rId33"/>
    <p:sldId id="290" r:id="rId34"/>
    <p:sldId id="287" r:id="rId35"/>
  </p:sldIdLst>
  <p:sldSz cx="9144000" cy="6858000" type="screen4x3"/>
  <p:notesSz cx="6858000" cy="9144000"/>
  <p:defaultTextStyle>
    <a:defPPr>
      <a:defRPr lang="en-US"/>
    </a:defPPr>
    <a:lvl1pPr algn="r" rtl="1" fontAlgn="base">
      <a:spcBef>
        <a:spcPct val="0"/>
      </a:spcBef>
      <a:spcAft>
        <a:spcPct val="0"/>
      </a:spcAft>
      <a:buFont typeface="Wingdings" panose="05000000000000000000" pitchFamily="2" charset="2"/>
      <a:defRPr sz="2000" b="1" kern="1200">
        <a:solidFill>
          <a:schemeClr val="tx1"/>
        </a:solidFill>
        <a:latin typeface="Constantia" panose="02030602050306030303" pitchFamily="18" charset="0"/>
        <a:ea typeface="+mn-ea"/>
        <a:cs typeface="Arial" panose="020B0604020202020204" pitchFamily="34" charset="0"/>
      </a:defRPr>
    </a:lvl1pPr>
    <a:lvl2pPr marL="457200" algn="r" rtl="1" fontAlgn="base">
      <a:spcBef>
        <a:spcPct val="0"/>
      </a:spcBef>
      <a:spcAft>
        <a:spcPct val="0"/>
      </a:spcAft>
      <a:buFont typeface="Wingdings" panose="05000000000000000000" pitchFamily="2" charset="2"/>
      <a:defRPr sz="2000" b="1" kern="1200">
        <a:solidFill>
          <a:schemeClr val="tx1"/>
        </a:solidFill>
        <a:latin typeface="Constantia" panose="02030602050306030303" pitchFamily="18" charset="0"/>
        <a:ea typeface="+mn-ea"/>
        <a:cs typeface="Arial" panose="020B0604020202020204" pitchFamily="34" charset="0"/>
      </a:defRPr>
    </a:lvl2pPr>
    <a:lvl3pPr marL="914400" algn="r" rtl="1" fontAlgn="base">
      <a:spcBef>
        <a:spcPct val="0"/>
      </a:spcBef>
      <a:spcAft>
        <a:spcPct val="0"/>
      </a:spcAft>
      <a:buFont typeface="Wingdings" panose="05000000000000000000" pitchFamily="2" charset="2"/>
      <a:defRPr sz="2000" b="1" kern="1200">
        <a:solidFill>
          <a:schemeClr val="tx1"/>
        </a:solidFill>
        <a:latin typeface="Constantia" panose="02030602050306030303" pitchFamily="18" charset="0"/>
        <a:ea typeface="+mn-ea"/>
        <a:cs typeface="Arial" panose="020B0604020202020204" pitchFamily="34" charset="0"/>
      </a:defRPr>
    </a:lvl3pPr>
    <a:lvl4pPr marL="1371600" algn="r" rtl="1" fontAlgn="base">
      <a:spcBef>
        <a:spcPct val="0"/>
      </a:spcBef>
      <a:spcAft>
        <a:spcPct val="0"/>
      </a:spcAft>
      <a:buFont typeface="Wingdings" panose="05000000000000000000" pitchFamily="2" charset="2"/>
      <a:defRPr sz="2000" b="1" kern="1200">
        <a:solidFill>
          <a:schemeClr val="tx1"/>
        </a:solidFill>
        <a:latin typeface="Constantia" panose="02030602050306030303" pitchFamily="18" charset="0"/>
        <a:ea typeface="+mn-ea"/>
        <a:cs typeface="Arial" panose="020B0604020202020204" pitchFamily="34" charset="0"/>
      </a:defRPr>
    </a:lvl4pPr>
    <a:lvl5pPr marL="1828800" algn="r" rtl="1" fontAlgn="base">
      <a:spcBef>
        <a:spcPct val="0"/>
      </a:spcBef>
      <a:spcAft>
        <a:spcPct val="0"/>
      </a:spcAft>
      <a:buFont typeface="Wingdings" panose="05000000000000000000" pitchFamily="2" charset="2"/>
      <a:defRPr sz="2000" b="1" kern="1200">
        <a:solidFill>
          <a:schemeClr val="tx1"/>
        </a:solidFill>
        <a:latin typeface="Constantia" panose="02030602050306030303" pitchFamily="18" charset="0"/>
        <a:ea typeface="+mn-ea"/>
        <a:cs typeface="Arial" panose="020B0604020202020204" pitchFamily="34" charset="0"/>
      </a:defRPr>
    </a:lvl5pPr>
    <a:lvl6pPr marL="2286000" algn="l" defTabSz="914400" rtl="0" eaLnBrk="1" latinLnBrk="0" hangingPunct="1">
      <a:defRPr sz="2000" b="1" kern="1200">
        <a:solidFill>
          <a:schemeClr val="tx1"/>
        </a:solidFill>
        <a:latin typeface="Constantia" panose="02030602050306030303" pitchFamily="18" charset="0"/>
        <a:ea typeface="+mn-ea"/>
        <a:cs typeface="Arial" panose="020B0604020202020204" pitchFamily="34" charset="0"/>
      </a:defRPr>
    </a:lvl6pPr>
    <a:lvl7pPr marL="2743200" algn="l" defTabSz="914400" rtl="0" eaLnBrk="1" latinLnBrk="0" hangingPunct="1">
      <a:defRPr sz="2000" b="1" kern="1200">
        <a:solidFill>
          <a:schemeClr val="tx1"/>
        </a:solidFill>
        <a:latin typeface="Constantia" panose="02030602050306030303" pitchFamily="18" charset="0"/>
        <a:ea typeface="+mn-ea"/>
        <a:cs typeface="Arial" panose="020B0604020202020204" pitchFamily="34" charset="0"/>
      </a:defRPr>
    </a:lvl7pPr>
    <a:lvl8pPr marL="3200400" algn="l" defTabSz="914400" rtl="0" eaLnBrk="1" latinLnBrk="0" hangingPunct="1">
      <a:defRPr sz="2000" b="1" kern="1200">
        <a:solidFill>
          <a:schemeClr val="tx1"/>
        </a:solidFill>
        <a:latin typeface="Constantia" panose="02030602050306030303" pitchFamily="18" charset="0"/>
        <a:ea typeface="+mn-ea"/>
        <a:cs typeface="Arial" panose="020B0604020202020204" pitchFamily="34" charset="0"/>
      </a:defRPr>
    </a:lvl8pPr>
    <a:lvl9pPr marL="3657600" algn="l" defTabSz="914400" rtl="0" eaLnBrk="1" latinLnBrk="0" hangingPunct="1">
      <a:defRPr sz="2000" b="1" kern="1200">
        <a:solidFill>
          <a:schemeClr val="tx1"/>
        </a:solidFill>
        <a:latin typeface="Constantia" panose="02030602050306030303" pitchFamily="18"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Rg st="1" end="28"/>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66"/>
    <a:srgbClr val="66CCFF"/>
    <a:srgbClr val="008000"/>
    <a:srgbClr val="FE0606"/>
    <a:srgbClr val="0000CC"/>
    <a:srgbClr val="0086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65" autoAdjust="0"/>
    <p:restoredTop sz="94728" autoAdjust="0"/>
  </p:normalViewPr>
  <p:slideViewPr>
    <p:cSldViewPr>
      <p:cViewPr varScale="1">
        <p:scale>
          <a:sx n="70" d="100"/>
          <a:sy n="70" d="100"/>
        </p:scale>
        <p:origin x="136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theme" Target="theme/theme1.xml"/><Relationship Id="rId21" Type="http://schemas.openxmlformats.org/officeDocument/2006/relationships/slide" Target="slides/slide14.xml"/><Relationship Id="rId34" Type="http://schemas.openxmlformats.org/officeDocument/2006/relationships/slide" Target="slides/slide27.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notesMaster" Target="notesMasters/notesMaster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8" Type="http://schemas.openxmlformats.org/officeDocument/2006/relationships/slide" Target="slides/slide1.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rtl="0">
              <a:buFontTx/>
              <a:buNone/>
              <a:defRPr sz="1200" b="0" smtClean="0">
                <a:latin typeface="Arial" pitchFamily="34" charset="0"/>
              </a:defRPr>
            </a:lvl1pPr>
          </a:lstStyle>
          <a:p>
            <a:pPr>
              <a:defRPr/>
            </a:pPr>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rtl="0">
              <a:buFontTx/>
              <a:buNone/>
              <a:defRPr sz="1200" b="0" smtClean="0">
                <a:latin typeface="Arial" pitchFamily="34" charset="0"/>
              </a:defRPr>
            </a:lvl1pPr>
          </a:lstStyle>
          <a:p>
            <a:pPr>
              <a:defRPr/>
            </a:pPr>
            <a:fld id="{FD4354A9-30A7-47A6-A4A4-69733EF15B46}" type="datetimeFigureOut">
              <a:rPr lang="fr-FR"/>
              <a:pPr>
                <a:defRPr/>
              </a:pPr>
              <a:t>27/09/2018</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fr-FR" noProof="0" smtClean="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buFontTx/>
              <a:buNone/>
              <a:defRPr sz="1200" b="0" smtClean="0">
                <a:latin typeface="Arial" pitchFamily="34" charset="0"/>
              </a:defRPr>
            </a:lvl1pPr>
          </a:lstStyle>
          <a:p>
            <a:pPr>
              <a:defRPr/>
            </a:pPr>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rtl="0">
              <a:buFontTx/>
              <a:buNone/>
              <a:defRPr sz="1200" b="0">
                <a:latin typeface="Arial" panose="020B0604020202020204" pitchFamily="34" charset="0"/>
              </a:defRPr>
            </a:lvl1pPr>
          </a:lstStyle>
          <a:p>
            <a:fld id="{EB3E4F6E-0133-4BCD-A8DF-5859C8F422E7}" type="slidenum">
              <a:rPr lang="fr-FR"/>
              <a:pPr/>
              <a:t>‹N°›</a:t>
            </a:fld>
            <a:endParaRPr lang="fr-FR"/>
          </a:p>
        </p:txBody>
      </p:sp>
    </p:spTree>
    <p:extLst>
      <p:ext uri="{BB962C8B-B14F-4D97-AF65-F5344CB8AC3E}">
        <p14:creationId xmlns:p14="http://schemas.microsoft.com/office/powerpoint/2010/main" val="208855268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Arial" panose="020B0604020202020204" pitchFamily="34" charset="0"/>
      </a:defRPr>
    </a:lvl1pPr>
    <a:lvl2pPr marL="457200" algn="l" rtl="0" fontAlgn="base">
      <a:spcBef>
        <a:spcPct val="30000"/>
      </a:spcBef>
      <a:spcAft>
        <a:spcPct val="0"/>
      </a:spcAft>
      <a:defRPr sz="1200" kern="1200">
        <a:solidFill>
          <a:schemeClr val="tx1"/>
        </a:solidFill>
        <a:latin typeface="+mn-lt"/>
        <a:ea typeface="+mn-ea"/>
        <a:cs typeface="Arial" panose="020B0604020202020204" pitchFamily="34" charset="0"/>
      </a:defRPr>
    </a:lvl2pPr>
    <a:lvl3pPr marL="914400" algn="l" rtl="0" fontAlgn="base">
      <a:spcBef>
        <a:spcPct val="30000"/>
      </a:spcBef>
      <a:spcAft>
        <a:spcPct val="0"/>
      </a:spcAft>
      <a:defRPr sz="1200" kern="1200">
        <a:solidFill>
          <a:schemeClr val="tx1"/>
        </a:solidFill>
        <a:latin typeface="+mn-lt"/>
        <a:ea typeface="+mn-ea"/>
        <a:cs typeface="Arial" panose="020B0604020202020204" pitchFamily="34" charset="0"/>
      </a:defRPr>
    </a:lvl3pPr>
    <a:lvl4pPr marL="1371600" algn="l" rtl="0" fontAlgn="base">
      <a:spcBef>
        <a:spcPct val="30000"/>
      </a:spcBef>
      <a:spcAft>
        <a:spcPct val="0"/>
      </a:spcAft>
      <a:defRPr sz="1200" kern="1200">
        <a:solidFill>
          <a:schemeClr val="tx1"/>
        </a:solidFill>
        <a:latin typeface="+mn-lt"/>
        <a:ea typeface="+mn-ea"/>
        <a:cs typeface="Arial" panose="020B0604020202020204" pitchFamily="34" charset="0"/>
      </a:defRPr>
    </a:lvl4pPr>
    <a:lvl5pPr marL="1828800" algn="l" rtl="0" fontAlgn="base">
      <a:spcBef>
        <a:spcPct val="30000"/>
      </a:spcBef>
      <a:spcAft>
        <a:spcPct val="0"/>
      </a:spcAft>
      <a:defRPr sz="1200" kern="1200">
        <a:solidFill>
          <a:schemeClr val="tx1"/>
        </a:solidFill>
        <a:latin typeface="+mn-lt"/>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29"/>
          <p:cNvSpPr>
            <a:spLocks noGrp="1"/>
          </p:cNvSpPr>
          <p:nvPr>
            <p:ph type="dt" sz="half" idx="10"/>
          </p:nvPr>
        </p:nvSpPr>
        <p:spPr/>
        <p:txBody>
          <a:bodyPr/>
          <a:lstStyle>
            <a:lvl1pPr>
              <a:defRPr/>
            </a:lvl1pPr>
          </a:lstStyle>
          <a:p>
            <a:pPr>
              <a:defRPr/>
            </a:pPr>
            <a:fld id="{25926427-D67B-4CA6-9331-2314A2DE5169}" type="datetime1">
              <a:rPr lang="en-US"/>
              <a:pPr>
                <a:defRPr/>
              </a:pPr>
              <a:t>9/27/2018</a:t>
            </a:fld>
            <a:endParaRPr lang="en-US"/>
          </a:p>
        </p:txBody>
      </p:sp>
      <p:sp>
        <p:nvSpPr>
          <p:cNvPr id="5" name="Footer Placeholder 18"/>
          <p:cNvSpPr>
            <a:spLocks noGrp="1"/>
          </p:cNvSpPr>
          <p:nvPr>
            <p:ph type="ftr" sz="quarter" idx="11"/>
          </p:nvPr>
        </p:nvSpPr>
        <p:spPr/>
        <p:txBody>
          <a:bodyPr/>
          <a:lstStyle>
            <a:lvl1pPr>
              <a:defRPr/>
            </a:lvl1pPr>
          </a:lstStyle>
          <a:p>
            <a:pPr>
              <a:defRPr/>
            </a:pPr>
            <a:endParaRPr lang="en-US"/>
          </a:p>
        </p:txBody>
      </p:sp>
      <p:sp>
        <p:nvSpPr>
          <p:cNvPr id="6" name="Slide Number Placeholder 26"/>
          <p:cNvSpPr>
            <a:spLocks noGrp="1"/>
          </p:cNvSpPr>
          <p:nvPr>
            <p:ph type="sldNum" sz="quarter" idx="12"/>
          </p:nvPr>
        </p:nvSpPr>
        <p:spPr/>
        <p:txBody>
          <a:bodyPr/>
          <a:lstStyle>
            <a:lvl1pPr>
              <a:defRPr/>
            </a:lvl1pPr>
          </a:lstStyle>
          <a:p>
            <a:fld id="{EC207791-DD2F-4FF2-80F0-A2F82491953D}" type="slidenum">
              <a:rPr lang="en-US"/>
              <a:pPr/>
              <a:t>‹N°›</a:t>
            </a:fld>
            <a:endParaRPr lang="en-US"/>
          </a:p>
        </p:txBody>
      </p:sp>
    </p:spTree>
    <p:extLst>
      <p:ext uri="{BB962C8B-B14F-4D97-AF65-F5344CB8AC3E}">
        <p14:creationId xmlns:p14="http://schemas.microsoft.com/office/powerpoint/2010/main" val="607734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9"/>
          <p:cNvSpPr>
            <a:spLocks noGrp="1"/>
          </p:cNvSpPr>
          <p:nvPr>
            <p:ph type="dt" sz="half" idx="10"/>
          </p:nvPr>
        </p:nvSpPr>
        <p:spPr/>
        <p:txBody>
          <a:bodyPr/>
          <a:lstStyle>
            <a:lvl1pPr>
              <a:defRPr/>
            </a:lvl1pPr>
          </a:lstStyle>
          <a:p>
            <a:pPr>
              <a:defRPr/>
            </a:pPr>
            <a:fld id="{8778FEEB-C37A-41DB-A973-853A3CEC7728}" type="datetime1">
              <a:rPr lang="en-US"/>
              <a:pPr>
                <a:defRPr/>
              </a:pPr>
              <a:t>9/27/2018</a:t>
            </a:fld>
            <a:endParaRPr lang="en-US"/>
          </a:p>
        </p:txBody>
      </p:sp>
      <p:sp>
        <p:nvSpPr>
          <p:cNvPr id="5" name="Footer Placeholder 18"/>
          <p:cNvSpPr>
            <a:spLocks noGrp="1"/>
          </p:cNvSpPr>
          <p:nvPr>
            <p:ph type="ftr" sz="quarter" idx="11"/>
          </p:nvPr>
        </p:nvSpPr>
        <p:spPr/>
        <p:txBody>
          <a:bodyPr/>
          <a:lstStyle>
            <a:lvl1pPr>
              <a:defRPr/>
            </a:lvl1pPr>
          </a:lstStyle>
          <a:p>
            <a:pPr>
              <a:defRPr/>
            </a:pPr>
            <a:endParaRPr lang="en-US"/>
          </a:p>
        </p:txBody>
      </p:sp>
      <p:sp>
        <p:nvSpPr>
          <p:cNvPr id="6" name="Slide Number Placeholder 26"/>
          <p:cNvSpPr>
            <a:spLocks noGrp="1"/>
          </p:cNvSpPr>
          <p:nvPr>
            <p:ph type="sldNum" sz="quarter" idx="12"/>
          </p:nvPr>
        </p:nvSpPr>
        <p:spPr/>
        <p:txBody>
          <a:bodyPr/>
          <a:lstStyle>
            <a:lvl1pPr>
              <a:defRPr/>
            </a:lvl1pPr>
          </a:lstStyle>
          <a:p>
            <a:fld id="{7448931F-9642-4666-ABB1-9285D7B2E86A}" type="slidenum">
              <a:rPr lang="en-US"/>
              <a:pPr/>
              <a:t>‹N°›</a:t>
            </a:fld>
            <a:endParaRPr lang="en-US"/>
          </a:p>
        </p:txBody>
      </p:sp>
    </p:spTree>
    <p:extLst>
      <p:ext uri="{BB962C8B-B14F-4D97-AF65-F5344CB8AC3E}">
        <p14:creationId xmlns:p14="http://schemas.microsoft.com/office/powerpoint/2010/main" val="1493010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704850"/>
            <a:ext cx="2057400" cy="56197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704850"/>
            <a:ext cx="6019800" cy="56197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9"/>
          <p:cNvSpPr>
            <a:spLocks noGrp="1"/>
          </p:cNvSpPr>
          <p:nvPr>
            <p:ph type="dt" sz="half" idx="10"/>
          </p:nvPr>
        </p:nvSpPr>
        <p:spPr/>
        <p:txBody>
          <a:bodyPr/>
          <a:lstStyle>
            <a:lvl1pPr>
              <a:defRPr/>
            </a:lvl1pPr>
          </a:lstStyle>
          <a:p>
            <a:pPr>
              <a:defRPr/>
            </a:pPr>
            <a:fld id="{D1AC1BD9-8980-4950-B962-A95C15E3116D}" type="datetime1">
              <a:rPr lang="en-US"/>
              <a:pPr>
                <a:defRPr/>
              </a:pPr>
              <a:t>9/27/2018</a:t>
            </a:fld>
            <a:endParaRPr lang="en-US"/>
          </a:p>
        </p:txBody>
      </p:sp>
      <p:sp>
        <p:nvSpPr>
          <p:cNvPr id="5" name="Footer Placeholder 18"/>
          <p:cNvSpPr>
            <a:spLocks noGrp="1"/>
          </p:cNvSpPr>
          <p:nvPr>
            <p:ph type="ftr" sz="quarter" idx="11"/>
          </p:nvPr>
        </p:nvSpPr>
        <p:spPr/>
        <p:txBody>
          <a:bodyPr/>
          <a:lstStyle>
            <a:lvl1pPr>
              <a:defRPr/>
            </a:lvl1pPr>
          </a:lstStyle>
          <a:p>
            <a:pPr>
              <a:defRPr/>
            </a:pPr>
            <a:endParaRPr lang="en-US"/>
          </a:p>
        </p:txBody>
      </p:sp>
      <p:sp>
        <p:nvSpPr>
          <p:cNvPr id="6" name="Slide Number Placeholder 26"/>
          <p:cNvSpPr>
            <a:spLocks noGrp="1"/>
          </p:cNvSpPr>
          <p:nvPr>
            <p:ph type="sldNum" sz="quarter" idx="12"/>
          </p:nvPr>
        </p:nvSpPr>
        <p:spPr/>
        <p:txBody>
          <a:bodyPr/>
          <a:lstStyle>
            <a:lvl1pPr>
              <a:defRPr/>
            </a:lvl1pPr>
          </a:lstStyle>
          <a:p>
            <a:fld id="{1705D3C3-E027-42FF-B2B1-EDD01221256E}" type="slidenum">
              <a:rPr lang="en-US"/>
              <a:pPr/>
              <a:t>‹N°›</a:t>
            </a:fld>
            <a:endParaRPr lang="en-US"/>
          </a:p>
        </p:txBody>
      </p:sp>
    </p:spTree>
    <p:extLst>
      <p:ext uri="{BB962C8B-B14F-4D97-AF65-F5344CB8AC3E}">
        <p14:creationId xmlns:p14="http://schemas.microsoft.com/office/powerpoint/2010/main" val="41750993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7E581479-C351-43B0-9F36-AE1CD80DFF6B}" type="datetime1">
              <a:rPr lang="en-US"/>
              <a:pPr>
                <a:defRPr/>
              </a:pPr>
              <a:t>9/27/2018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EBDB4543-A7B7-4262-ACBA-2FE429836C56}" type="slidenum">
              <a:rPr lang="en-US"/>
              <a:pPr/>
              <a:t>‹N°›</a:t>
            </a:fld>
            <a:endParaRPr lang="en-US"/>
          </a:p>
        </p:txBody>
      </p:sp>
    </p:spTree>
    <p:extLst>
      <p:ext uri="{BB962C8B-B14F-4D97-AF65-F5344CB8AC3E}">
        <p14:creationId xmlns:p14="http://schemas.microsoft.com/office/powerpoint/2010/main" val="13872267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6F5341D-B15B-474B-BEA4-5C665518B7A8}" type="datetime1">
              <a:rPr lang="en-US"/>
              <a:pPr>
                <a:defRPr/>
              </a:pPr>
              <a:t>9/27/2018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E209F485-BFCC-46E5-ABDB-EFA359803E24}" type="slidenum">
              <a:rPr lang="en-US"/>
              <a:pPr/>
              <a:t>‹N°›</a:t>
            </a:fld>
            <a:endParaRPr lang="en-US"/>
          </a:p>
        </p:txBody>
      </p:sp>
    </p:spTree>
    <p:extLst>
      <p:ext uri="{BB962C8B-B14F-4D97-AF65-F5344CB8AC3E}">
        <p14:creationId xmlns:p14="http://schemas.microsoft.com/office/powerpoint/2010/main" val="15029316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D03F0859-9E47-46D0-BC50-9731C6223F53}" type="datetime1">
              <a:rPr lang="en-US"/>
              <a:pPr>
                <a:defRPr/>
              </a:pPr>
              <a:t>9/27/2018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CE22D4FB-E12B-4AC4-8254-8576DB644BE9}" type="slidenum">
              <a:rPr lang="en-US"/>
              <a:pPr/>
              <a:t>‹N°›</a:t>
            </a:fld>
            <a:endParaRPr lang="en-US"/>
          </a:p>
        </p:txBody>
      </p:sp>
    </p:spTree>
    <p:extLst>
      <p:ext uri="{BB962C8B-B14F-4D97-AF65-F5344CB8AC3E}">
        <p14:creationId xmlns:p14="http://schemas.microsoft.com/office/powerpoint/2010/main" val="34294764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35163"/>
            <a:ext cx="4038600" cy="4389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35163"/>
            <a:ext cx="4038600" cy="4389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1EC64AF0-5C82-4E20-B070-A71D9352E84F}" type="datetime1">
              <a:rPr lang="en-US"/>
              <a:pPr>
                <a:defRPr/>
              </a:pPr>
              <a:t>9/27/2018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3E13D500-B5D4-4B66-A964-0F2C7E50F4DD}" type="slidenum">
              <a:rPr lang="en-US"/>
              <a:pPr/>
              <a:t>‹N°›</a:t>
            </a:fld>
            <a:endParaRPr lang="en-US"/>
          </a:p>
        </p:txBody>
      </p:sp>
    </p:spTree>
    <p:extLst>
      <p:ext uri="{BB962C8B-B14F-4D97-AF65-F5344CB8AC3E}">
        <p14:creationId xmlns:p14="http://schemas.microsoft.com/office/powerpoint/2010/main" val="291598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2E2B862E-D586-4383-A21D-69BD8C1EEDD7}" type="datetime1">
              <a:rPr lang="en-US"/>
              <a:pPr>
                <a:defRPr/>
              </a:pPr>
              <a:t>9/27/2018</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CF576AB9-73CB-403C-B760-56360F383375}" type="slidenum">
              <a:rPr lang="en-US"/>
              <a:pPr/>
              <a:t>‹N°›</a:t>
            </a:fld>
            <a:endParaRPr lang="en-US"/>
          </a:p>
        </p:txBody>
      </p:sp>
    </p:spTree>
    <p:extLst>
      <p:ext uri="{BB962C8B-B14F-4D97-AF65-F5344CB8AC3E}">
        <p14:creationId xmlns:p14="http://schemas.microsoft.com/office/powerpoint/2010/main" val="38626844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EF098E5B-D4E3-4A3E-BBC9-CE620C9C2382}" type="datetime1">
              <a:rPr lang="en-US"/>
              <a:pPr>
                <a:defRPr/>
              </a:pPr>
              <a:t>9/27/2018</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430A2F02-3AC4-4919-ABD8-1CAB97D079C3}" type="slidenum">
              <a:rPr lang="en-US"/>
              <a:pPr/>
              <a:t>‹N°›</a:t>
            </a:fld>
            <a:endParaRPr lang="en-US"/>
          </a:p>
        </p:txBody>
      </p:sp>
    </p:spTree>
    <p:extLst>
      <p:ext uri="{BB962C8B-B14F-4D97-AF65-F5344CB8AC3E}">
        <p14:creationId xmlns:p14="http://schemas.microsoft.com/office/powerpoint/2010/main" val="15756714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72438B0-625C-4D70-BE07-A3A1943E031E}" type="datetime1">
              <a:rPr lang="en-US"/>
              <a:pPr>
                <a:defRPr/>
              </a:pPr>
              <a:t>9/27/2018</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7EC61077-EE12-482D-BC2C-E174D49D2E3A}" type="slidenum">
              <a:rPr lang="en-US"/>
              <a:pPr/>
              <a:t>‹N°›</a:t>
            </a:fld>
            <a:endParaRPr lang="en-US"/>
          </a:p>
        </p:txBody>
      </p:sp>
    </p:spTree>
    <p:extLst>
      <p:ext uri="{BB962C8B-B14F-4D97-AF65-F5344CB8AC3E}">
        <p14:creationId xmlns:p14="http://schemas.microsoft.com/office/powerpoint/2010/main" val="34264135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2537CD98-1C04-4199-946D-0965D3A26D06}" type="datetime1">
              <a:rPr lang="en-US"/>
              <a:pPr>
                <a:defRPr/>
              </a:pPr>
              <a:t>9/27/2018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1D43F35D-7A9A-469D-97C4-F69F5DC08178}" type="slidenum">
              <a:rPr lang="en-US"/>
              <a:pPr/>
              <a:t>‹N°›</a:t>
            </a:fld>
            <a:endParaRPr lang="en-US"/>
          </a:p>
        </p:txBody>
      </p:sp>
    </p:spTree>
    <p:extLst>
      <p:ext uri="{BB962C8B-B14F-4D97-AF65-F5344CB8AC3E}">
        <p14:creationId xmlns:p14="http://schemas.microsoft.com/office/powerpoint/2010/main" val="1606004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9"/>
          <p:cNvSpPr>
            <a:spLocks noGrp="1"/>
          </p:cNvSpPr>
          <p:nvPr>
            <p:ph type="dt" sz="half" idx="10"/>
          </p:nvPr>
        </p:nvSpPr>
        <p:spPr/>
        <p:txBody>
          <a:bodyPr/>
          <a:lstStyle>
            <a:lvl1pPr>
              <a:defRPr/>
            </a:lvl1pPr>
          </a:lstStyle>
          <a:p>
            <a:pPr>
              <a:defRPr/>
            </a:pPr>
            <a:fld id="{EDEFCB98-1E14-4A26-A7E8-AAB34BB586F4}" type="datetime1">
              <a:rPr lang="en-US"/>
              <a:pPr>
                <a:defRPr/>
              </a:pPr>
              <a:t>9/27/2018</a:t>
            </a:fld>
            <a:endParaRPr lang="en-US"/>
          </a:p>
        </p:txBody>
      </p:sp>
      <p:sp>
        <p:nvSpPr>
          <p:cNvPr id="5" name="Footer Placeholder 18"/>
          <p:cNvSpPr>
            <a:spLocks noGrp="1"/>
          </p:cNvSpPr>
          <p:nvPr>
            <p:ph type="ftr" sz="quarter" idx="11"/>
          </p:nvPr>
        </p:nvSpPr>
        <p:spPr/>
        <p:txBody>
          <a:bodyPr/>
          <a:lstStyle>
            <a:lvl1pPr>
              <a:defRPr/>
            </a:lvl1pPr>
          </a:lstStyle>
          <a:p>
            <a:pPr>
              <a:defRPr/>
            </a:pPr>
            <a:endParaRPr lang="en-US"/>
          </a:p>
        </p:txBody>
      </p:sp>
      <p:sp>
        <p:nvSpPr>
          <p:cNvPr id="6" name="Slide Number Placeholder 26"/>
          <p:cNvSpPr>
            <a:spLocks noGrp="1"/>
          </p:cNvSpPr>
          <p:nvPr>
            <p:ph type="sldNum" sz="quarter" idx="12"/>
          </p:nvPr>
        </p:nvSpPr>
        <p:spPr/>
        <p:txBody>
          <a:bodyPr/>
          <a:lstStyle>
            <a:lvl1pPr>
              <a:defRPr/>
            </a:lvl1pPr>
          </a:lstStyle>
          <a:p>
            <a:fld id="{845E12DF-7D04-4408-B274-09126F467479}" type="slidenum">
              <a:rPr lang="en-US"/>
              <a:pPr/>
              <a:t>‹N°›</a:t>
            </a:fld>
            <a:endParaRPr lang="en-US"/>
          </a:p>
        </p:txBody>
      </p:sp>
    </p:spTree>
    <p:extLst>
      <p:ext uri="{BB962C8B-B14F-4D97-AF65-F5344CB8AC3E}">
        <p14:creationId xmlns:p14="http://schemas.microsoft.com/office/powerpoint/2010/main" val="31192501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C8C2656A-C6CD-4B30-958E-DE3881854737}" type="datetime1">
              <a:rPr lang="en-US"/>
              <a:pPr>
                <a:defRPr/>
              </a:pPr>
              <a:t>9/27/2018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2DE265C7-CBA8-46FE-872F-C95E28ABF58D}" type="slidenum">
              <a:rPr lang="en-US"/>
              <a:pPr/>
              <a:t>‹N°›</a:t>
            </a:fld>
            <a:endParaRPr lang="en-US"/>
          </a:p>
        </p:txBody>
      </p:sp>
    </p:spTree>
    <p:extLst>
      <p:ext uri="{BB962C8B-B14F-4D97-AF65-F5344CB8AC3E}">
        <p14:creationId xmlns:p14="http://schemas.microsoft.com/office/powerpoint/2010/main" val="4673796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D200A4A-5E6C-4ED4-A4E9-87A75F87409C}" type="datetime1">
              <a:rPr lang="en-US"/>
              <a:pPr>
                <a:defRPr/>
              </a:pPr>
              <a:t>9/27/2018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D4645DB9-C4D5-483C-88AA-519CE17CB7A0}" type="slidenum">
              <a:rPr lang="en-US"/>
              <a:pPr/>
              <a:t>‹N°›</a:t>
            </a:fld>
            <a:endParaRPr lang="en-US"/>
          </a:p>
        </p:txBody>
      </p:sp>
    </p:spTree>
    <p:extLst>
      <p:ext uri="{BB962C8B-B14F-4D97-AF65-F5344CB8AC3E}">
        <p14:creationId xmlns:p14="http://schemas.microsoft.com/office/powerpoint/2010/main" val="29581580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704850"/>
            <a:ext cx="2057400" cy="56197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704850"/>
            <a:ext cx="6019800" cy="56197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DE5972E-A846-4198-A7BD-7DFD7BB7615F}" type="datetime1">
              <a:rPr lang="en-US"/>
              <a:pPr>
                <a:defRPr/>
              </a:pPr>
              <a:t>9/27/2018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AE53AE1D-F4F5-4797-A0FB-CFE31D0A3064}" type="slidenum">
              <a:rPr lang="en-US"/>
              <a:pPr/>
              <a:t>‹N°›</a:t>
            </a:fld>
            <a:endParaRPr lang="en-US"/>
          </a:p>
        </p:txBody>
      </p:sp>
    </p:spTree>
    <p:extLst>
      <p:ext uri="{BB962C8B-B14F-4D97-AF65-F5344CB8AC3E}">
        <p14:creationId xmlns:p14="http://schemas.microsoft.com/office/powerpoint/2010/main" val="35636642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4"/>
          <p:cNvSpPr>
            <a:spLocks noGrp="1"/>
          </p:cNvSpPr>
          <p:nvPr>
            <p:ph type="dt" sz="half" idx="10"/>
          </p:nvPr>
        </p:nvSpPr>
        <p:spPr/>
        <p:txBody>
          <a:bodyPr/>
          <a:lstStyle>
            <a:lvl1pPr>
              <a:defRPr/>
            </a:lvl1pPr>
          </a:lstStyle>
          <a:p>
            <a:pPr>
              <a:defRPr/>
            </a:pPr>
            <a:fld id="{5A7D2832-869A-478C-AF79-E1B84AD9C5C7}" type="datetime1">
              <a:rPr lang="en-US"/>
              <a:pPr>
                <a:defRPr/>
              </a:pPr>
              <a:t>9/27/2018</a:t>
            </a:fld>
            <a:endParaRPr lang="en-US"/>
          </a:p>
        </p:txBody>
      </p:sp>
      <p:sp>
        <p:nvSpPr>
          <p:cNvPr id="5" name="Footer Placeholder 5"/>
          <p:cNvSpPr>
            <a:spLocks noGrp="1"/>
          </p:cNvSpPr>
          <p:nvPr>
            <p:ph type="ftr" sz="quarter" idx="11"/>
          </p:nvPr>
        </p:nvSpPr>
        <p:spPr/>
        <p:txBody>
          <a:bodyPr/>
          <a:lstStyle>
            <a:lvl1pPr>
              <a:defRPr/>
            </a:lvl1pPr>
          </a:lstStyle>
          <a:p>
            <a:pPr>
              <a:defRPr/>
            </a:pPr>
            <a:endParaRPr lang="en-US"/>
          </a:p>
        </p:txBody>
      </p:sp>
      <p:sp>
        <p:nvSpPr>
          <p:cNvPr id="6" name="Slide Number Placeholder 6"/>
          <p:cNvSpPr>
            <a:spLocks noGrp="1"/>
          </p:cNvSpPr>
          <p:nvPr>
            <p:ph type="sldNum" sz="quarter" idx="12"/>
          </p:nvPr>
        </p:nvSpPr>
        <p:spPr/>
        <p:txBody>
          <a:bodyPr/>
          <a:lstStyle>
            <a:lvl1pPr>
              <a:defRPr/>
            </a:lvl1pPr>
          </a:lstStyle>
          <a:p>
            <a:fld id="{49BB5365-431C-46A7-8F54-CAA1062B630C}" type="slidenum">
              <a:rPr lang="en-US"/>
              <a:pPr/>
              <a:t>‹N°›</a:t>
            </a:fld>
            <a:endParaRPr lang="en-US"/>
          </a:p>
        </p:txBody>
      </p:sp>
    </p:spTree>
    <p:extLst>
      <p:ext uri="{BB962C8B-B14F-4D97-AF65-F5344CB8AC3E}">
        <p14:creationId xmlns:p14="http://schemas.microsoft.com/office/powerpoint/2010/main" val="13574869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4"/>
          <p:cNvSpPr>
            <a:spLocks noGrp="1"/>
          </p:cNvSpPr>
          <p:nvPr>
            <p:ph type="dt" sz="half" idx="10"/>
          </p:nvPr>
        </p:nvSpPr>
        <p:spPr/>
        <p:txBody>
          <a:bodyPr/>
          <a:lstStyle>
            <a:lvl1pPr>
              <a:defRPr/>
            </a:lvl1pPr>
          </a:lstStyle>
          <a:p>
            <a:pPr>
              <a:defRPr/>
            </a:pPr>
            <a:fld id="{FE942C94-706D-4118-BB91-9F22A21F6722}" type="datetime1">
              <a:rPr lang="en-US"/>
              <a:pPr>
                <a:defRPr/>
              </a:pPr>
              <a:t>9/27/2018</a:t>
            </a:fld>
            <a:endParaRPr lang="en-US"/>
          </a:p>
        </p:txBody>
      </p:sp>
      <p:sp>
        <p:nvSpPr>
          <p:cNvPr id="5" name="Footer Placeholder 5"/>
          <p:cNvSpPr>
            <a:spLocks noGrp="1"/>
          </p:cNvSpPr>
          <p:nvPr>
            <p:ph type="ftr" sz="quarter" idx="11"/>
          </p:nvPr>
        </p:nvSpPr>
        <p:spPr/>
        <p:txBody>
          <a:bodyPr/>
          <a:lstStyle>
            <a:lvl1pPr>
              <a:defRPr/>
            </a:lvl1pPr>
          </a:lstStyle>
          <a:p>
            <a:pPr>
              <a:defRPr/>
            </a:pPr>
            <a:endParaRPr lang="en-US"/>
          </a:p>
        </p:txBody>
      </p:sp>
      <p:sp>
        <p:nvSpPr>
          <p:cNvPr id="6" name="Slide Number Placeholder 6"/>
          <p:cNvSpPr>
            <a:spLocks noGrp="1"/>
          </p:cNvSpPr>
          <p:nvPr>
            <p:ph type="sldNum" sz="quarter" idx="12"/>
          </p:nvPr>
        </p:nvSpPr>
        <p:spPr/>
        <p:txBody>
          <a:bodyPr/>
          <a:lstStyle>
            <a:lvl1pPr>
              <a:defRPr/>
            </a:lvl1pPr>
          </a:lstStyle>
          <a:p>
            <a:fld id="{AF38C905-4F8E-40CC-9AEB-4A124C14621D}" type="slidenum">
              <a:rPr lang="en-US"/>
              <a:pPr/>
              <a:t>‹N°›</a:t>
            </a:fld>
            <a:endParaRPr lang="en-US"/>
          </a:p>
        </p:txBody>
      </p:sp>
    </p:spTree>
    <p:extLst>
      <p:ext uri="{BB962C8B-B14F-4D97-AF65-F5344CB8AC3E}">
        <p14:creationId xmlns:p14="http://schemas.microsoft.com/office/powerpoint/2010/main" val="122798013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4"/>
          <p:cNvSpPr>
            <a:spLocks noGrp="1"/>
          </p:cNvSpPr>
          <p:nvPr>
            <p:ph type="dt" sz="half" idx="10"/>
          </p:nvPr>
        </p:nvSpPr>
        <p:spPr/>
        <p:txBody>
          <a:bodyPr/>
          <a:lstStyle>
            <a:lvl1pPr>
              <a:defRPr/>
            </a:lvl1pPr>
          </a:lstStyle>
          <a:p>
            <a:pPr>
              <a:defRPr/>
            </a:pPr>
            <a:fld id="{1AAE7BCE-050E-4F3D-BDCE-84EC8E368938}" type="datetime1">
              <a:rPr lang="en-US"/>
              <a:pPr>
                <a:defRPr/>
              </a:pPr>
              <a:t>9/27/2018</a:t>
            </a:fld>
            <a:endParaRPr lang="en-US"/>
          </a:p>
        </p:txBody>
      </p:sp>
      <p:sp>
        <p:nvSpPr>
          <p:cNvPr id="5" name="Footer Placeholder 5"/>
          <p:cNvSpPr>
            <a:spLocks noGrp="1"/>
          </p:cNvSpPr>
          <p:nvPr>
            <p:ph type="ftr" sz="quarter" idx="11"/>
          </p:nvPr>
        </p:nvSpPr>
        <p:spPr/>
        <p:txBody>
          <a:bodyPr/>
          <a:lstStyle>
            <a:lvl1pPr>
              <a:defRPr/>
            </a:lvl1pPr>
          </a:lstStyle>
          <a:p>
            <a:pPr>
              <a:defRPr/>
            </a:pPr>
            <a:endParaRPr lang="en-US"/>
          </a:p>
        </p:txBody>
      </p:sp>
      <p:sp>
        <p:nvSpPr>
          <p:cNvPr id="6" name="Slide Number Placeholder 6"/>
          <p:cNvSpPr>
            <a:spLocks noGrp="1"/>
          </p:cNvSpPr>
          <p:nvPr>
            <p:ph type="sldNum" sz="quarter" idx="12"/>
          </p:nvPr>
        </p:nvSpPr>
        <p:spPr/>
        <p:txBody>
          <a:bodyPr/>
          <a:lstStyle>
            <a:lvl1pPr>
              <a:defRPr/>
            </a:lvl1pPr>
          </a:lstStyle>
          <a:p>
            <a:fld id="{5CFECA2A-22AF-45E6-9EC3-9B4CEEFF7098}" type="slidenum">
              <a:rPr lang="en-US"/>
              <a:pPr/>
              <a:t>‹N°›</a:t>
            </a:fld>
            <a:endParaRPr lang="en-US"/>
          </a:p>
        </p:txBody>
      </p:sp>
    </p:spTree>
    <p:extLst>
      <p:ext uri="{BB962C8B-B14F-4D97-AF65-F5344CB8AC3E}">
        <p14:creationId xmlns:p14="http://schemas.microsoft.com/office/powerpoint/2010/main" val="224739616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35163"/>
            <a:ext cx="4038600" cy="4389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35163"/>
            <a:ext cx="4038600" cy="4389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fld id="{BB3E474C-53F0-419F-95B0-A695E77E15BC}" type="datetime1">
              <a:rPr lang="en-US"/>
              <a:pPr>
                <a:defRPr/>
              </a:pPr>
              <a:t>9/27/2018</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fld id="{8B5736B5-57F0-411C-BF92-AF536904D56A}" type="slidenum">
              <a:rPr lang="en-US"/>
              <a:pPr/>
              <a:t>‹N°›</a:t>
            </a:fld>
            <a:endParaRPr lang="en-US"/>
          </a:p>
        </p:txBody>
      </p:sp>
    </p:spTree>
    <p:extLst>
      <p:ext uri="{BB962C8B-B14F-4D97-AF65-F5344CB8AC3E}">
        <p14:creationId xmlns:p14="http://schemas.microsoft.com/office/powerpoint/2010/main" val="281039299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4"/>
          <p:cNvSpPr>
            <a:spLocks noGrp="1"/>
          </p:cNvSpPr>
          <p:nvPr>
            <p:ph type="dt" sz="half" idx="10"/>
          </p:nvPr>
        </p:nvSpPr>
        <p:spPr/>
        <p:txBody>
          <a:bodyPr/>
          <a:lstStyle>
            <a:lvl1pPr>
              <a:defRPr/>
            </a:lvl1pPr>
          </a:lstStyle>
          <a:p>
            <a:pPr>
              <a:defRPr/>
            </a:pPr>
            <a:fld id="{1CCFE609-45A1-414A-B6A6-902EE78B4359}" type="datetime1">
              <a:rPr lang="en-US"/>
              <a:pPr>
                <a:defRPr/>
              </a:pPr>
              <a:t>9/27/2018</a:t>
            </a:fld>
            <a:endParaRPr lang="en-US"/>
          </a:p>
        </p:txBody>
      </p:sp>
      <p:sp>
        <p:nvSpPr>
          <p:cNvPr id="8" name="Footer Placeholder 5"/>
          <p:cNvSpPr>
            <a:spLocks noGrp="1"/>
          </p:cNvSpPr>
          <p:nvPr>
            <p:ph type="ftr" sz="quarter" idx="11"/>
          </p:nvPr>
        </p:nvSpPr>
        <p:spPr/>
        <p:txBody>
          <a:bodyPr/>
          <a:lstStyle>
            <a:lvl1pPr>
              <a:defRPr/>
            </a:lvl1pPr>
          </a:lstStyle>
          <a:p>
            <a:pPr>
              <a:defRPr/>
            </a:pPr>
            <a:endParaRPr lang="en-US"/>
          </a:p>
        </p:txBody>
      </p:sp>
      <p:sp>
        <p:nvSpPr>
          <p:cNvPr id="9" name="Slide Number Placeholder 6"/>
          <p:cNvSpPr>
            <a:spLocks noGrp="1"/>
          </p:cNvSpPr>
          <p:nvPr>
            <p:ph type="sldNum" sz="quarter" idx="12"/>
          </p:nvPr>
        </p:nvSpPr>
        <p:spPr/>
        <p:txBody>
          <a:bodyPr/>
          <a:lstStyle>
            <a:lvl1pPr>
              <a:defRPr/>
            </a:lvl1pPr>
          </a:lstStyle>
          <a:p>
            <a:fld id="{475293CC-3D9C-40BD-B5B2-AF092122149D}" type="slidenum">
              <a:rPr lang="en-US"/>
              <a:pPr/>
              <a:t>‹N°›</a:t>
            </a:fld>
            <a:endParaRPr lang="en-US"/>
          </a:p>
        </p:txBody>
      </p:sp>
    </p:spTree>
    <p:extLst>
      <p:ext uri="{BB962C8B-B14F-4D97-AF65-F5344CB8AC3E}">
        <p14:creationId xmlns:p14="http://schemas.microsoft.com/office/powerpoint/2010/main" val="159735954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4"/>
          <p:cNvSpPr>
            <a:spLocks noGrp="1"/>
          </p:cNvSpPr>
          <p:nvPr>
            <p:ph type="dt" sz="half" idx="10"/>
          </p:nvPr>
        </p:nvSpPr>
        <p:spPr/>
        <p:txBody>
          <a:bodyPr/>
          <a:lstStyle>
            <a:lvl1pPr>
              <a:defRPr/>
            </a:lvl1pPr>
          </a:lstStyle>
          <a:p>
            <a:pPr>
              <a:defRPr/>
            </a:pPr>
            <a:fld id="{8B479DAA-E06E-46CF-9063-E182F62CFCA0}" type="datetime1">
              <a:rPr lang="en-US"/>
              <a:pPr>
                <a:defRPr/>
              </a:pPr>
              <a:t>9/27/2018</a:t>
            </a:fld>
            <a:endParaRPr lang="en-US"/>
          </a:p>
        </p:txBody>
      </p:sp>
      <p:sp>
        <p:nvSpPr>
          <p:cNvPr id="4" name="Footer Placeholder 5"/>
          <p:cNvSpPr>
            <a:spLocks noGrp="1"/>
          </p:cNvSpPr>
          <p:nvPr>
            <p:ph type="ftr" sz="quarter" idx="11"/>
          </p:nvPr>
        </p:nvSpPr>
        <p:spPr/>
        <p:txBody>
          <a:bodyPr/>
          <a:lstStyle>
            <a:lvl1pPr>
              <a:defRPr/>
            </a:lvl1pPr>
          </a:lstStyle>
          <a:p>
            <a:pPr>
              <a:defRPr/>
            </a:pPr>
            <a:endParaRPr lang="en-US"/>
          </a:p>
        </p:txBody>
      </p:sp>
      <p:sp>
        <p:nvSpPr>
          <p:cNvPr id="5" name="Slide Number Placeholder 6"/>
          <p:cNvSpPr>
            <a:spLocks noGrp="1"/>
          </p:cNvSpPr>
          <p:nvPr>
            <p:ph type="sldNum" sz="quarter" idx="12"/>
          </p:nvPr>
        </p:nvSpPr>
        <p:spPr/>
        <p:txBody>
          <a:bodyPr/>
          <a:lstStyle>
            <a:lvl1pPr>
              <a:defRPr/>
            </a:lvl1pPr>
          </a:lstStyle>
          <a:p>
            <a:fld id="{99B32E6E-45BB-44AA-AA8F-46B9D5C65B65}" type="slidenum">
              <a:rPr lang="en-US"/>
              <a:pPr/>
              <a:t>‹N°›</a:t>
            </a:fld>
            <a:endParaRPr lang="en-US"/>
          </a:p>
        </p:txBody>
      </p:sp>
    </p:spTree>
    <p:extLst>
      <p:ext uri="{BB962C8B-B14F-4D97-AF65-F5344CB8AC3E}">
        <p14:creationId xmlns:p14="http://schemas.microsoft.com/office/powerpoint/2010/main" val="160523671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4"/>
          <p:cNvSpPr>
            <a:spLocks noGrp="1"/>
          </p:cNvSpPr>
          <p:nvPr>
            <p:ph type="dt" sz="half" idx="10"/>
          </p:nvPr>
        </p:nvSpPr>
        <p:spPr/>
        <p:txBody>
          <a:bodyPr/>
          <a:lstStyle>
            <a:lvl1pPr>
              <a:defRPr/>
            </a:lvl1pPr>
          </a:lstStyle>
          <a:p>
            <a:pPr>
              <a:defRPr/>
            </a:pPr>
            <a:fld id="{8E0F0BB6-1523-4A8F-82B2-832B00448E3D}" type="datetime1">
              <a:rPr lang="en-US"/>
              <a:pPr>
                <a:defRPr/>
              </a:pPr>
              <a:t>9/27/2018</a:t>
            </a:fld>
            <a:endParaRPr lang="en-US"/>
          </a:p>
        </p:txBody>
      </p:sp>
      <p:sp>
        <p:nvSpPr>
          <p:cNvPr id="3" name="Footer Placeholder 5"/>
          <p:cNvSpPr>
            <a:spLocks noGrp="1"/>
          </p:cNvSpPr>
          <p:nvPr>
            <p:ph type="ftr" sz="quarter" idx="11"/>
          </p:nvPr>
        </p:nvSpPr>
        <p:spPr/>
        <p:txBody>
          <a:bodyPr/>
          <a:lstStyle>
            <a:lvl1pPr>
              <a:defRPr/>
            </a:lvl1pPr>
          </a:lstStyle>
          <a:p>
            <a:pPr>
              <a:defRPr/>
            </a:pPr>
            <a:endParaRPr lang="en-US"/>
          </a:p>
        </p:txBody>
      </p:sp>
      <p:sp>
        <p:nvSpPr>
          <p:cNvPr id="4" name="Slide Number Placeholder 6"/>
          <p:cNvSpPr>
            <a:spLocks noGrp="1"/>
          </p:cNvSpPr>
          <p:nvPr>
            <p:ph type="sldNum" sz="quarter" idx="12"/>
          </p:nvPr>
        </p:nvSpPr>
        <p:spPr/>
        <p:txBody>
          <a:bodyPr/>
          <a:lstStyle>
            <a:lvl1pPr>
              <a:defRPr/>
            </a:lvl1pPr>
          </a:lstStyle>
          <a:p>
            <a:fld id="{ED919F10-6F2D-4997-958B-060224E6820D}" type="slidenum">
              <a:rPr lang="en-US"/>
              <a:pPr/>
              <a:t>‹N°›</a:t>
            </a:fld>
            <a:endParaRPr lang="en-US"/>
          </a:p>
        </p:txBody>
      </p:sp>
    </p:spTree>
    <p:extLst>
      <p:ext uri="{BB962C8B-B14F-4D97-AF65-F5344CB8AC3E}">
        <p14:creationId xmlns:p14="http://schemas.microsoft.com/office/powerpoint/2010/main" val="2278443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29"/>
          <p:cNvSpPr>
            <a:spLocks noGrp="1"/>
          </p:cNvSpPr>
          <p:nvPr>
            <p:ph type="dt" sz="half" idx="10"/>
          </p:nvPr>
        </p:nvSpPr>
        <p:spPr/>
        <p:txBody>
          <a:bodyPr/>
          <a:lstStyle>
            <a:lvl1pPr>
              <a:defRPr/>
            </a:lvl1pPr>
          </a:lstStyle>
          <a:p>
            <a:pPr>
              <a:defRPr/>
            </a:pPr>
            <a:fld id="{74FC3C78-2160-47CC-B748-FCABBF118D84}" type="datetime1">
              <a:rPr lang="en-US"/>
              <a:pPr>
                <a:defRPr/>
              </a:pPr>
              <a:t>9/27/2018</a:t>
            </a:fld>
            <a:endParaRPr lang="en-US"/>
          </a:p>
        </p:txBody>
      </p:sp>
      <p:sp>
        <p:nvSpPr>
          <p:cNvPr id="5" name="Footer Placeholder 18"/>
          <p:cNvSpPr>
            <a:spLocks noGrp="1"/>
          </p:cNvSpPr>
          <p:nvPr>
            <p:ph type="ftr" sz="quarter" idx="11"/>
          </p:nvPr>
        </p:nvSpPr>
        <p:spPr/>
        <p:txBody>
          <a:bodyPr/>
          <a:lstStyle>
            <a:lvl1pPr>
              <a:defRPr/>
            </a:lvl1pPr>
          </a:lstStyle>
          <a:p>
            <a:pPr>
              <a:defRPr/>
            </a:pPr>
            <a:endParaRPr lang="en-US"/>
          </a:p>
        </p:txBody>
      </p:sp>
      <p:sp>
        <p:nvSpPr>
          <p:cNvPr id="6" name="Slide Number Placeholder 26"/>
          <p:cNvSpPr>
            <a:spLocks noGrp="1"/>
          </p:cNvSpPr>
          <p:nvPr>
            <p:ph type="sldNum" sz="quarter" idx="12"/>
          </p:nvPr>
        </p:nvSpPr>
        <p:spPr/>
        <p:txBody>
          <a:bodyPr/>
          <a:lstStyle>
            <a:lvl1pPr>
              <a:defRPr/>
            </a:lvl1pPr>
          </a:lstStyle>
          <a:p>
            <a:fld id="{116B18B6-4AFF-47DE-8B67-B9360C92D176}" type="slidenum">
              <a:rPr lang="en-US"/>
              <a:pPr/>
              <a:t>‹N°›</a:t>
            </a:fld>
            <a:endParaRPr lang="en-US"/>
          </a:p>
        </p:txBody>
      </p:sp>
    </p:spTree>
    <p:extLst>
      <p:ext uri="{BB962C8B-B14F-4D97-AF65-F5344CB8AC3E}">
        <p14:creationId xmlns:p14="http://schemas.microsoft.com/office/powerpoint/2010/main" val="417168685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fld id="{C1B29144-4623-4938-BCE0-BF3AD0A6936E}" type="datetime1">
              <a:rPr lang="en-US"/>
              <a:pPr>
                <a:defRPr/>
              </a:pPr>
              <a:t>9/27/2018</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fld id="{39A924B3-F835-4D3B-9976-F5C700DAFF98}" type="slidenum">
              <a:rPr lang="en-US"/>
              <a:pPr/>
              <a:t>‹N°›</a:t>
            </a:fld>
            <a:endParaRPr lang="en-US"/>
          </a:p>
        </p:txBody>
      </p:sp>
    </p:spTree>
    <p:extLst>
      <p:ext uri="{BB962C8B-B14F-4D97-AF65-F5344CB8AC3E}">
        <p14:creationId xmlns:p14="http://schemas.microsoft.com/office/powerpoint/2010/main" val="274159727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fld id="{79889F3D-8654-444D-A953-83D00B9E8CDB}" type="datetime1">
              <a:rPr lang="en-US"/>
              <a:pPr>
                <a:defRPr/>
              </a:pPr>
              <a:t>9/27/2018</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fld id="{544D008E-09AD-4EE0-AD05-5333955871F6}" type="slidenum">
              <a:rPr lang="en-US"/>
              <a:pPr/>
              <a:t>‹N°›</a:t>
            </a:fld>
            <a:endParaRPr lang="en-US"/>
          </a:p>
        </p:txBody>
      </p:sp>
    </p:spTree>
    <p:extLst>
      <p:ext uri="{BB962C8B-B14F-4D97-AF65-F5344CB8AC3E}">
        <p14:creationId xmlns:p14="http://schemas.microsoft.com/office/powerpoint/2010/main" val="383966901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4"/>
          <p:cNvSpPr>
            <a:spLocks noGrp="1"/>
          </p:cNvSpPr>
          <p:nvPr>
            <p:ph type="dt" sz="half" idx="10"/>
          </p:nvPr>
        </p:nvSpPr>
        <p:spPr/>
        <p:txBody>
          <a:bodyPr/>
          <a:lstStyle>
            <a:lvl1pPr>
              <a:defRPr/>
            </a:lvl1pPr>
          </a:lstStyle>
          <a:p>
            <a:pPr>
              <a:defRPr/>
            </a:pPr>
            <a:fld id="{A359FBB9-CB5C-4E20-A938-040834495ABA}" type="datetime1">
              <a:rPr lang="en-US"/>
              <a:pPr>
                <a:defRPr/>
              </a:pPr>
              <a:t>9/27/2018</a:t>
            </a:fld>
            <a:endParaRPr lang="en-US"/>
          </a:p>
        </p:txBody>
      </p:sp>
      <p:sp>
        <p:nvSpPr>
          <p:cNvPr id="5" name="Footer Placeholder 5"/>
          <p:cNvSpPr>
            <a:spLocks noGrp="1"/>
          </p:cNvSpPr>
          <p:nvPr>
            <p:ph type="ftr" sz="quarter" idx="11"/>
          </p:nvPr>
        </p:nvSpPr>
        <p:spPr/>
        <p:txBody>
          <a:bodyPr/>
          <a:lstStyle>
            <a:lvl1pPr>
              <a:defRPr/>
            </a:lvl1pPr>
          </a:lstStyle>
          <a:p>
            <a:pPr>
              <a:defRPr/>
            </a:pPr>
            <a:endParaRPr lang="en-US"/>
          </a:p>
        </p:txBody>
      </p:sp>
      <p:sp>
        <p:nvSpPr>
          <p:cNvPr id="6" name="Slide Number Placeholder 6"/>
          <p:cNvSpPr>
            <a:spLocks noGrp="1"/>
          </p:cNvSpPr>
          <p:nvPr>
            <p:ph type="sldNum" sz="quarter" idx="12"/>
          </p:nvPr>
        </p:nvSpPr>
        <p:spPr/>
        <p:txBody>
          <a:bodyPr/>
          <a:lstStyle>
            <a:lvl1pPr>
              <a:defRPr/>
            </a:lvl1pPr>
          </a:lstStyle>
          <a:p>
            <a:fld id="{A6B12ABB-A98A-4EDA-95CC-4456FD1CEFB3}" type="slidenum">
              <a:rPr lang="en-US"/>
              <a:pPr/>
              <a:t>‹N°›</a:t>
            </a:fld>
            <a:endParaRPr lang="en-US"/>
          </a:p>
        </p:txBody>
      </p:sp>
    </p:spTree>
    <p:extLst>
      <p:ext uri="{BB962C8B-B14F-4D97-AF65-F5344CB8AC3E}">
        <p14:creationId xmlns:p14="http://schemas.microsoft.com/office/powerpoint/2010/main" val="370660315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704850"/>
            <a:ext cx="2057400" cy="56197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704850"/>
            <a:ext cx="6019800" cy="56197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4"/>
          <p:cNvSpPr>
            <a:spLocks noGrp="1"/>
          </p:cNvSpPr>
          <p:nvPr>
            <p:ph type="dt" sz="half" idx="10"/>
          </p:nvPr>
        </p:nvSpPr>
        <p:spPr/>
        <p:txBody>
          <a:bodyPr/>
          <a:lstStyle>
            <a:lvl1pPr>
              <a:defRPr/>
            </a:lvl1pPr>
          </a:lstStyle>
          <a:p>
            <a:pPr>
              <a:defRPr/>
            </a:pPr>
            <a:fld id="{4410F3CF-2956-4A69-8F2C-3A3101DC62FD}" type="datetime1">
              <a:rPr lang="en-US"/>
              <a:pPr>
                <a:defRPr/>
              </a:pPr>
              <a:t>9/27/2018</a:t>
            </a:fld>
            <a:endParaRPr lang="en-US"/>
          </a:p>
        </p:txBody>
      </p:sp>
      <p:sp>
        <p:nvSpPr>
          <p:cNvPr id="5" name="Footer Placeholder 5"/>
          <p:cNvSpPr>
            <a:spLocks noGrp="1"/>
          </p:cNvSpPr>
          <p:nvPr>
            <p:ph type="ftr" sz="quarter" idx="11"/>
          </p:nvPr>
        </p:nvSpPr>
        <p:spPr/>
        <p:txBody>
          <a:bodyPr/>
          <a:lstStyle>
            <a:lvl1pPr>
              <a:defRPr/>
            </a:lvl1pPr>
          </a:lstStyle>
          <a:p>
            <a:pPr>
              <a:defRPr/>
            </a:pPr>
            <a:endParaRPr lang="en-US"/>
          </a:p>
        </p:txBody>
      </p:sp>
      <p:sp>
        <p:nvSpPr>
          <p:cNvPr id="6" name="Slide Number Placeholder 6"/>
          <p:cNvSpPr>
            <a:spLocks noGrp="1"/>
          </p:cNvSpPr>
          <p:nvPr>
            <p:ph type="sldNum" sz="quarter" idx="12"/>
          </p:nvPr>
        </p:nvSpPr>
        <p:spPr/>
        <p:txBody>
          <a:bodyPr/>
          <a:lstStyle>
            <a:lvl1pPr>
              <a:defRPr/>
            </a:lvl1pPr>
          </a:lstStyle>
          <a:p>
            <a:fld id="{8083A94F-DDFA-4EF5-8728-91B98F514549}" type="slidenum">
              <a:rPr lang="en-US"/>
              <a:pPr/>
              <a:t>‹N°›</a:t>
            </a:fld>
            <a:endParaRPr lang="en-US"/>
          </a:p>
        </p:txBody>
      </p:sp>
    </p:spTree>
    <p:extLst>
      <p:ext uri="{BB962C8B-B14F-4D97-AF65-F5344CB8AC3E}">
        <p14:creationId xmlns:p14="http://schemas.microsoft.com/office/powerpoint/2010/main" val="10656707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29"/>
          <p:cNvSpPr>
            <a:spLocks noGrp="1"/>
          </p:cNvSpPr>
          <p:nvPr>
            <p:ph type="dt" sz="half" idx="10"/>
          </p:nvPr>
        </p:nvSpPr>
        <p:spPr/>
        <p:txBody>
          <a:bodyPr/>
          <a:lstStyle>
            <a:lvl1pPr>
              <a:defRPr/>
            </a:lvl1pPr>
          </a:lstStyle>
          <a:p>
            <a:pPr>
              <a:defRPr/>
            </a:pPr>
            <a:fld id="{BB2DF826-112E-4A81-A4A7-2E93E73992C9}" type="datetime1">
              <a:rPr lang="en-US"/>
              <a:pPr>
                <a:defRPr/>
              </a:pPr>
              <a:t>9/27/2018</a:t>
            </a:fld>
            <a:endParaRPr lang="en-US"/>
          </a:p>
        </p:txBody>
      </p:sp>
      <p:sp>
        <p:nvSpPr>
          <p:cNvPr id="5" name="Footer Placeholder 18"/>
          <p:cNvSpPr>
            <a:spLocks noGrp="1"/>
          </p:cNvSpPr>
          <p:nvPr>
            <p:ph type="ftr" sz="quarter" idx="11"/>
          </p:nvPr>
        </p:nvSpPr>
        <p:spPr/>
        <p:txBody>
          <a:bodyPr/>
          <a:lstStyle>
            <a:lvl1pPr>
              <a:defRPr/>
            </a:lvl1pPr>
          </a:lstStyle>
          <a:p>
            <a:pPr>
              <a:defRPr/>
            </a:pPr>
            <a:endParaRPr lang="en-US"/>
          </a:p>
        </p:txBody>
      </p:sp>
      <p:sp>
        <p:nvSpPr>
          <p:cNvPr id="6" name="Slide Number Placeholder 26"/>
          <p:cNvSpPr>
            <a:spLocks noGrp="1"/>
          </p:cNvSpPr>
          <p:nvPr>
            <p:ph type="sldNum" sz="quarter" idx="12"/>
          </p:nvPr>
        </p:nvSpPr>
        <p:spPr/>
        <p:txBody>
          <a:bodyPr/>
          <a:lstStyle>
            <a:lvl1pPr>
              <a:defRPr/>
            </a:lvl1pPr>
          </a:lstStyle>
          <a:p>
            <a:fld id="{4B0BE5C5-4A5E-453A-A561-1CCC1EC4BDC9}" type="slidenum">
              <a:rPr lang="en-US"/>
              <a:pPr/>
              <a:t>‹N°›</a:t>
            </a:fld>
            <a:endParaRPr lang="en-US"/>
          </a:p>
        </p:txBody>
      </p:sp>
    </p:spTree>
    <p:extLst>
      <p:ext uri="{BB962C8B-B14F-4D97-AF65-F5344CB8AC3E}">
        <p14:creationId xmlns:p14="http://schemas.microsoft.com/office/powerpoint/2010/main" val="237875193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9"/>
          <p:cNvSpPr>
            <a:spLocks noGrp="1"/>
          </p:cNvSpPr>
          <p:nvPr>
            <p:ph type="dt" sz="half" idx="10"/>
          </p:nvPr>
        </p:nvSpPr>
        <p:spPr/>
        <p:txBody>
          <a:bodyPr/>
          <a:lstStyle>
            <a:lvl1pPr>
              <a:defRPr/>
            </a:lvl1pPr>
          </a:lstStyle>
          <a:p>
            <a:pPr>
              <a:defRPr/>
            </a:pPr>
            <a:fld id="{E8A2A532-73C0-4352-898A-3F2CE02A0391}" type="datetime1">
              <a:rPr lang="en-US"/>
              <a:pPr>
                <a:defRPr/>
              </a:pPr>
              <a:t>9/27/2018</a:t>
            </a:fld>
            <a:endParaRPr lang="en-US"/>
          </a:p>
        </p:txBody>
      </p:sp>
      <p:sp>
        <p:nvSpPr>
          <p:cNvPr id="5" name="Footer Placeholder 18"/>
          <p:cNvSpPr>
            <a:spLocks noGrp="1"/>
          </p:cNvSpPr>
          <p:nvPr>
            <p:ph type="ftr" sz="quarter" idx="11"/>
          </p:nvPr>
        </p:nvSpPr>
        <p:spPr/>
        <p:txBody>
          <a:bodyPr/>
          <a:lstStyle>
            <a:lvl1pPr>
              <a:defRPr/>
            </a:lvl1pPr>
          </a:lstStyle>
          <a:p>
            <a:pPr>
              <a:defRPr/>
            </a:pPr>
            <a:endParaRPr lang="en-US"/>
          </a:p>
        </p:txBody>
      </p:sp>
      <p:sp>
        <p:nvSpPr>
          <p:cNvPr id="6" name="Slide Number Placeholder 26"/>
          <p:cNvSpPr>
            <a:spLocks noGrp="1"/>
          </p:cNvSpPr>
          <p:nvPr>
            <p:ph type="sldNum" sz="quarter" idx="12"/>
          </p:nvPr>
        </p:nvSpPr>
        <p:spPr/>
        <p:txBody>
          <a:bodyPr/>
          <a:lstStyle>
            <a:lvl1pPr>
              <a:defRPr/>
            </a:lvl1pPr>
          </a:lstStyle>
          <a:p>
            <a:fld id="{684155AC-9A6D-42C9-82E6-28C596063F62}" type="slidenum">
              <a:rPr lang="en-US"/>
              <a:pPr/>
              <a:t>‹N°›</a:t>
            </a:fld>
            <a:endParaRPr lang="en-US"/>
          </a:p>
        </p:txBody>
      </p:sp>
    </p:spTree>
    <p:extLst>
      <p:ext uri="{BB962C8B-B14F-4D97-AF65-F5344CB8AC3E}">
        <p14:creationId xmlns:p14="http://schemas.microsoft.com/office/powerpoint/2010/main" val="137510575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29"/>
          <p:cNvSpPr>
            <a:spLocks noGrp="1"/>
          </p:cNvSpPr>
          <p:nvPr>
            <p:ph type="dt" sz="half" idx="10"/>
          </p:nvPr>
        </p:nvSpPr>
        <p:spPr/>
        <p:txBody>
          <a:bodyPr/>
          <a:lstStyle>
            <a:lvl1pPr>
              <a:defRPr/>
            </a:lvl1pPr>
          </a:lstStyle>
          <a:p>
            <a:pPr>
              <a:defRPr/>
            </a:pPr>
            <a:fld id="{64795DD9-3D2A-4FCC-A50F-AB2715600078}" type="datetime1">
              <a:rPr lang="en-US"/>
              <a:pPr>
                <a:defRPr/>
              </a:pPr>
              <a:t>9/27/2018</a:t>
            </a:fld>
            <a:endParaRPr lang="en-US"/>
          </a:p>
        </p:txBody>
      </p:sp>
      <p:sp>
        <p:nvSpPr>
          <p:cNvPr id="5" name="Footer Placeholder 18"/>
          <p:cNvSpPr>
            <a:spLocks noGrp="1"/>
          </p:cNvSpPr>
          <p:nvPr>
            <p:ph type="ftr" sz="quarter" idx="11"/>
          </p:nvPr>
        </p:nvSpPr>
        <p:spPr/>
        <p:txBody>
          <a:bodyPr/>
          <a:lstStyle>
            <a:lvl1pPr>
              <a:defRPr/>
            </a:lvl1pPr>
          </a:lstStyle>
          <a:p>
            <a:pPr>
              <a:defRPr/>
            </a:pPr>
            <a:endParaRPr lang="en-US"/>
          </a:p>
        </p:txBody>
      </p:sp>
      <p:sp>
        <p:nvSpPr>
          <p:cNvPr id="6" name="Slide Number Placeholder 26"/>
          <p:cNvSpPr>
            <a:spLocks noGrp="1"/>
          </p:cNvSpPr>
          <p:nvPr>
            <p:ph type="sldNum" sz="quarter" idx="12"/>
          </p:nvPr>
        </p:nvSpPr>
        <p:spPr/>
        <p:txBody>
          <a:bodyPr/>
          <a:lstStyle>
            <a:lvl1pPr>
              <a:defRPr/>
            </a:lvl1pPr>
          </a:lstStyle>
          <a:p>
            <a:fld id="{62EF83B4-5B05-4F82-9A38-E67E4E10AB4C}" type="slidenum">
              <a:rPr lang="en-US"/>
              <a:pPr/>
              <a:t>‹N°›</a:t>
            </a:fld>
            <a:endParaRPr lang="en-US"/>
          </a:p>
        </p:txBody>
      </p:sp>
    </p:spTree>
    <p:extLst>
      <p:ext uri="{BB962C8B-B14F-4D97-AF65-F5344CB8AC3E}">
        <p14:creationId xmlns:p14="http://schemas.microsoft.com/office/powerpoint/2010/main" val="193477770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35163"/>
            <a:ext cx="4038600" cy="4389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35163"/>
            <a:ext cx="4038600" cy="4389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29"/>
          <p:cNvSpPr>
            <a:spLocks noGrp="1"/>
          </p:cNvSpPr>
          <p:nvPr>
            <p:ph type="dt" sz="half" idx="10"/>
          </p:nvPr>
        </p:nvSpPr>
        <p:spPr/>
        <p:txBody>
          <a:bodyPr/>
          <a:lstStyle>
            <a:lvl1pPr>
              <a:defRPr/>
            </a:lvl1pPr>
          </a:lstStyle>
          <a:p>
            <a:pPr>
              <a:defRPr/>
            </a:pPr>
            <a:fld id="{B225DD92-DD7D-43D1-94C1-021DE852E662}" type="datetime1">
              <a:rPr lang="en-US"/>
              <a:pPr>
                <a:defRPr/>
              </a:pPr>
              <a:t>9/27/2018</a:t>
            </a:fld>
            <a:endParaRPr lang="en-US"/>
          </a:p>
        </p:txBody>
      </p:sp>
      <p:sp>
        <p:nvSpPr>
          <p:cNvPr id="6" name="Footer Placeholder 18"/>
          <p:cNvSpPr>
            <a:spLocks noGrp="1"/>
          </p:cNvSpPr>
          <p:nvPr>
            <p:ph type="ftr" sz="quarter" idx="11"/>
          </p:nvPr>
        </p:nvSpPr>
        <p:spPr/>
        <p:txBody>
          <a:bodyPr/>
          <a:lstStyle>
            <a:lvl1pPr>
              <a:defRPr/>
            </a:lvl1pPr>
          </a:lstStyle>
          <a:p>
            <a:pPr>
              <a:defRPr/>
            </a:pPr>
            <a:endParaRPr lang="en-US"/>
          </a:p>
        </p:txBody>
      </p:sp>
      <p:sp>
        <p:nvSpPr>
          <p:cNvPr id="7" name="Slide Number Placeholder 26"/>
          <p:cNvSpPr>
            <a:spLocks noGrp="1"/>
          </p:cNvSpPr>
          <p:nvPr>
            <p:ph type="sldNum" sz="quarter" idx="12"/>
          </p:nvPr>
        </p:nvSpPr>
        <p:spPr/>
        <p:txBody>
          <a:bodyPr/>
          <a:lstStyle>
            <a:lvl1pPr>
              <a:defRPr/>
            </a:lvl1pPr>
          </a:lstStyle>
          <a:p>
            <a:fld id="{FE7289D9-285C-48F9-B8C5-C450CDC6E2AB}" type="slidenum">
              <a:rPr lang="en-US"/>
              <a:pPr/>
              <a:t>‹N°›</a:t>
            </a:fld>
            <a:endParaRPr lang="en-US"/>
          </a:p>
        </p:txBody>
      </p:sp>
    </p:spTree>
    <p:extLst>
      <p:ext uri="{BB962C8B-B14F-4D97-AF65-F5344CB8AC3E}">
        <p14:creationId xmlns:p14="http://schemas.microsoft.com/office/powerpoint/2010/main" val="97741919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29"/>
          <p:cNvSpPr>
            <a:spLocks noGrp="1"/>
          </p:cNvSpPr>
          <p:nvPr>
            <p:ph type="dt" sz="half" idx="10"/>
          </p:nvPr>
        </p:nvSpPr>
        <p:spPr/>
        <p:txBody>
          <a:bodyPr/>
          <a:lstStyle>
            <a:lvl1pPr>
              <a:defRPr/>
            </a:lvl1pPr>
          </a:lstStyle>
          <a:p>
            <a:pPr>
              <a:defRPr/>
            </a:pPr>
            <a:fld id="{16C70FEF-EA3B-4EB4-84EC-5766C8DE0FF0}" type="datetime1">
              <a:rPr lang="en-US"/>
              <a:pPr>
                <a:defRPr/>
              </a:pPr>
              <a:t>9/27/2018</a:t>
            </a:fld>
            <a:endParaRPr lang="en-US"/>
          </a:p>
        </p:txBody>
      </p:sp>
      <p:sp>
        <p:nvSpPr>
          <p:cNvPr id="8" name="Footer Placeholder 18"/>
          <p:cNvSpPr>
            <a:spLocks noGrp="1"/>
          </p:cNvSpPr>
          <p:nvPr>
            <p:ph type="ftr" sz="quarter" idx="11"/>
          </p:nvPr>
        </p:nvSpPr>
        <p:spPr/>
        <p:txBody>
          <a:bodyPr/>
          <a:lstStyle>
            <a:lvl1pPr>
              <a:defRPr/>
            </a:lvl1pPr>
          </a:lstStyle>
          <a:p>
            <a:pPr>
              <a:defRPr/>
            </a:pPr>
            <a:endParaRPr lang="en-US"/>
          </a:p>
        </p:txBody>
      </p:sp>
      <p:sp>
        <p:nvSpPr>
          <p:cNvPr id="9" name="Slide Number Placeholder 26"/>
          <p:cNvSpPr>
            <a:spLocks noGrp="1"/>
          </p:cNvSpPr>
          <p:nvPr>
            <p:ph type="sldNum" sz="quarter" idx="12"/>
          </p:nvPr>
        </p:nvSpPr>
        <p:spPr/>
        <p:txBody>
          <a:bodyPr/>
          <a:lstStyle>
            <a:lvl1pPr>
              <a:defRPr/>
            </a:lvl1pPr>
          </a:lstStyle>
          <a:p>
            <a:fld id="{92464E8E-D0A6-4049-B08D-B16F232FA897}" type="slidenum">
              <a:rPr lang="en-US"/>
              <a:pPr/>
              <a:t>‹N°›</a:t>
            </a:fld>
            <a:endParaRPr lang="en-US"/>
          </a:p>
        </p:txBody>
      </p:sp>
    </p:spTree>
    <p:extLst>
      <p:ext uri="{BB962C8B-B14F-4D97-AF65-F5344CB8AC3E}">
        <p14:creationId xmlns:p14="http://schemas.microsoft.com/office/powerpoint/2010/main" val="6979837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9"/>
          <p:cNvSpPr>
            <a:spLocks noGrp="1"/>
          </p:cNvSpPr>
          <p:nvPr>
            <p:ph type="dt" sz="half" idx="10"/>
          </p:nvPr>
        </p:nvSpPr>
        <p:spPr/>
        <p:txBody>
          <a:bodyPr/>
          <a:lstStyle>
            <a:lvl1pPr>
              <a:defRPr/>
            </a:lvl1pPr>
          </a:lstStyle>
          <a:p>
            <a:pPr>
              <a:defRPr/>
            </a:pPr>
            <a:fld id="{47768009-AE68-4569-A37A-DFD515B4FED4}" type="datetime1">
              <a:rPr lang="en-US"/>
              <a:pPr>
                <a:defRPr/>
              </a:pPr>
              <a:t>9/27/2018</a:t>
            </a:fld>
            <a:endParaRPr lang="en-US"/>
          </a:p>
        </p:txBody>
      </p:sp>
      <p:sp>
        <p:nvSpPr>
          <p:cNvPr id="4" name="Footer Placeholder 18"/>
          <p:cNvSpPr>
            <a:spLocks noGrp="1"/>
          </p:cNvSpPr>
          <p:nvPr>
            <p:ph type="ftr" sz="quarter" idx="11"/>
          </p:nvPr>
        </p:nvSpPr>
        <p:spPr/>
        <p:txBody>
          <a:bodyPr/>
          <a:lstStyle>
            <a:lvl1pPr>
              <a:defRPr/>
            </a:lvl1pPr>
          </a:lstStyle>
          <a:p>
            <a:pPr>
              <a:defRPr/>
            </a:pPr>
            <a:endParaRPr lang="en-US"/>
          </a:p>
        </p:txBody>
      </p:sp>
      <p:sp>
        <p:nvSpPr>
          <p:cNvPr id="5" name="Slide Number Placeholder 26"/>
          <p:cNvSpPr>
            <a:spLocks noGrp="1"/>
          </p:cNvSpPr>
          <p:nvPr>
            <p:ph type="sldNum" sz="quarter" idx="12"/>
          </p:nvPr>
        </p:nvSpPr>
        <p:spPr/>
        <p:txBody>
          <a:bodyPr/>
          <a:lstStyle>
            <a:lvl1pPr>
              <a:defRPr/>
            </a:lvl1pPr>
          </a:lstStyle>
          <a:p>
            <a:fld id="{F4BAC954-868D-480E-9851-3328981FBA95}" type="slidenum">
              <a:rPr lang="en-US"/>
              <a:pPr/>
              <a:t>‹N°›</a:t>
            </a:fld>
            <a:endParaRPr lang="en-US"/>
          </a:p>
        </p:txBody>
      </p:sp>
    </p:spTree>
    <p:extLst>
      <p:ext uri="{BB962C8B-B14F-4D97-AF65-F5344CB8AC3E}">
        <p14:creationId xmlns:p14="http://schemas.microsoft.com/office/powerpoint/2010/main" val="2535617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35163"/>
            <a:ext cx="4038600" cy="4389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35163"/>
            <a:ext cx="4038600" cy="4389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29"/>
          <p:cNvSpPr>
            <a:spLocks noGrp="1"/>
          </p:cNvSpPr>
          <p:nvPr>
            <p:ph type="dt" sz="half" idx="10"/>
          </p:nvPr>
        </p:nvSpPr>
        <p:spPr/>
        <p:txBody>
          <a:bodyPr/>
          <a:lstStyle>
            <a:lvl1pPr>
              <a:defRPr/>
            </a:lvl1pPr>
          </a:lstStyle>
          <a:p>
            <a:pPr>
              <a:defRPr/>
            </a:pPr>
            <a:fld id="{D9C80C53-5A33-43FB-AD55-351FA870A9D1}" type="datetime1">
              <a:rPr lang="en-US"/>
              <a:pPr>
                <a:defRPr/>
              </a:pPr>
              <a:t>9/27/2018</a:t>
            </a:fld>
            <a:endParaRPr lang="en-US"/>
          </a:p>
        </p:txBody>
      </p:sp>
      <p:sp>
        <p:nvSpPr>
          <p:cNvPr id="6" name="Footer Placeholder 18"/>
          <p:cNvSpPr>
            <a:spLocks noGrp="1"/>
          </p:cNvSpPr>
          <p:nvPr>
            <p:ph type="ftr" sz="quarter" idx="11"/>
          </p:nvPr>
        </p:nvSpPr>
        <p:spPr/>
        <p:txBody>
          <a:bodyPr/>
          <a:lstStyle>
            <a:lvl1pPr>
              <a:defRPr/>
            </a:lvl1pPr>
          </a:lstStyle>
          <a:p>
            <a:pPr>
              <a:defRPr/>
            </a:pPr>
            <a:endParaRPr lang="en-US"/>
          </a:p>
        </p:txBody>
      </p:sp>
      <p:sp>
        <p:nvSpPr>
          <p:cNvPr id="7" name="Slide Number Placeholder 26"/>
          <p:cNvSpPr>
            <a:spLocks noGrp="1"/>
          </p:cNvSpPr>
          <p:nvPr>
            <p:ph type="sldNum" sz="quarter" idx="12"/>
          </p:nvPr>
        </p:nvSpPr>
        <p:spPr/>
        <p:txBody>
          <a:bodyPr/>
          <a:lstStyle>
            <a:lvl1pPr>
              <a:defRPr/>
            </a:lvl1pPr>
          </a:lstStyle>
          <a:p>
            <a:fld id="{6D7F2153-965A-405E-AA06-A1DAFF697B57}" type="slidenum">
              <a:rPr lang="en-US"/>
              <a:pPr/>
              <a:t>‹N°›</a:t>
            </a:fld>
            <a:endParaRPr lang="en-US"/>
          </a:p>
        </p:txBody>
      </p:sp>
    </p:spTree>
    <p:extLst>
      <p:ext uri="{BB962C8B-B14F-4D97-AF65-F5344CB8AC3E}">
        <p14:creationId xmlns:p14="http://schemas.microsoft.com/office/powerpoint/2010/main" val="5889744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29"/>
          <p:cNvSpPr>
            <a:spLocks noGrp="1"/>
          </p:cNvSpPr>
          <p:nvPr>
            <p:ph type="dt" sz="half" idx="10"/>
          </p:nvPr>
        </p:nvSpPr>
        <p:spPr/>
        <p:txBody>
          <a:bodyPr/>
          <a:lstStyle>
            <a:lvl1pPr>
              <a:defRPr/>
            </a:lvl1pPr>
          </a:lstStyle>
          <a:p>
            <a:pPr>
              <a:defRPr/>
            </a:pPr>
            <a:fld id="{5D5D011B-983D-4C3D-B07D-8A7BA9B61932}" type="datetime1">
              <a:rPr lang="en-US"/>
              <a:pPr>
                <a:defRPr/>
              </a:pPr>
              <a:t>9/27/2018</a:t>
            </a:fld>
            <a:endParaRPr lang="en-US"/>
          </a:p>
        </p:txBody>
      </p:sp>
      <p:sp>
        <p:nvSpPr>
          <p:cNvPr id="3" name="Footer Placeholder 18"/>
          <p:cNvSpPr>
            <a:spLocks noGrp="1"/>
          </p:cNvSpPr>
          <p:nvPr>
            <p:ph type="ftr" sz="quarter" idx="11"/>
          </p:nvPr>
        </p:nvSpPr>
        <p:spPr/>
        <p:txBody>
          <a:bodyPr/>
          <a:lstStyle>
            <a:lvl1pPr>
              <a:defRPr/>
            </a:lvl1pPr>
          </a:lstStyle>
          <a:p>
            <a:pPr>
              <a:defRPr/>
            </a:pPr>
            <a:endParaRPr lang="en-US"/>
          </a:p>
        </p:txBody>
      </p:sp>
      <p:sp>
        <p:nvSpPr>
          <p:cNvPr id="4" name="Slide Number Placeholder 26"/>
          <p:cNvSpPr>
            <a:spLocks noGrp="1"/>
          </p:cNvSpPr>
          <p:nvPr>
            <p:ph type="sldNum" sz="quarter" idx="12"/>
          </p:nvPr>
        </p:nvSpPr>
        <p:spPr/>
        <p:txBody>
          <a:bodyPr/>
          <a:lstStyle>
            <a:lvl1pPr>
              <a:defRPr/>
            </a:lvl1pPr>
          </a:lstStyle>
          <a:p>
            <a:fld id="{366F65F9-6578-4FB2-A19E-21EABA7982FA}" type="slidenum">
              <a:rPr lang="en-US"/>
              <a:pPr/>
              <a:t>‹N°›</a:t>
            </a:fld>
            <a:endParaRPr lang="en-US"/>
          </a:p>
        </p:txBody>
      </p:sp>
    </p:spTree>
    <p:extLst>
      <p:ext uri="{BB962C8B-B14F-4D97-AF65-F5344CB8AC3E}">
        <p14:creationId xmlns:p14="http://schemas.microsoft.com/office/powerpoint/2010/main" val="209390420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29"/>
          <p:cNvSpPr>
            <a:spLocks noGrp="1"/>
          </p:cNvSpPr>
          <p:nvPr>
            <p:ph type="dt" sz="half" idx="10"/>
          </p:nvPr>
        </p:nvSpPr>
        <p:spPr/>
        <p:txBody>
          <a:bodyPr/>
          <a:lstStyle>
            <a:lvl1pPr>
              <a:defRPr/>
            </a:lvl1pPr>
          </a:lstStyle>
          <a:p>
            <a:pPr>
              <a:defRPr/>
            </a:pPr>
            <a:fld id="{636C3181-95F7-4A36-9449-217ADAFFBB55}" type="datetime1">
              <a:rPr lang="en-US"/>
              <a:pPr>
                <a:defRPr/>
              </a:pPr>
              <a:t>9/27/2018</a:t>
            </a:fld>
            <a:endParaRPr lang="en-US"/>
          </a:p>
        </p:txBody>
      </p:sp>
      <p:sp>
        <p:nvSpPr>
          <p:cNvPr id="6" name="Footer Placeholder 18"/>
          <p:cNvSpPr>
            <a:spLocks noGrp="1"/>
          </p:cNvSpPr>
          <p:nvPr>
            <p:ph type="ftr" sz="quarter" idx="11"/>
          </p:nvPr>
        </p:nvSpPr>
        <p:spPr/>
        <p:txBody>
          <a:bodyPr/>
          <a:lstStyle>
            <a:lvl1pPr>
              <a:defRPr/>
            </a:lvl1pPr>
          </a:lstStyle>
          <a:p>
            <a:pPr>
              <a:defRPr/>
            </a:pPr>
            <a:endParaRPr lang="en-US"/>
          </a:p>
        </p:txBody>
      </p:sp>
      <p:sp>
        <p:nvSpPr>
          <p:cNvPr id="7" name="Slide Number Placeholder 26"/>
          <p:cNvSpPr>
            <a:spLocks noGrp="1"/>
          </p:cNvSpPr>
          <p:nvPr>
            <p:ph type="sldNum" sz="quarter" idx="12"/>
          </p:nvPr>
        </p:nvSpPr>
        <p:spPr/>
        <p:txBody>
          <a:bodyPr/>
          <a:lstStyle>
            <a:lvl1pPr>
              <a:defRPr/>
            </a:lvl1pPr>
          </a:lstStyle>
          <a:p>
            <a:fld id="{ACA9FFDE-5CC4-4C21-9172-9F6DF3C6D91B}" type="slidenum">
              <a:rPr lang="en-US"/>
              <a:pPr/>
              <a:t>‹N°›</a:t>
            </a:fld>
            <a:endParaRPr lang="en-US"/>
          </a:p>
        </p:txBody>
      </p:sp>
    </p:spTree>
    <p:extLst>
      <p:ext uri="{BB962C8B-B14F-4D97-AF65-F5344CB8AC3E}">
        <p14:creationId xmlns:p14="http://schemas.microsoft.com/office/powerpoint/2010/main" val="320163965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29"/>
          <p:cNvSpPr>
            <a:spLocks noGrp="1"/>
          </p:cNvSpPr>
          <p:nvPr>
            <p:ph type="dt" sz="half" idx="10"/>
          </p:nvPr>
        </p:nvSpPr>
        <p:spPr/>
        <p:txBody>
          <a:bodyPr/>
          <a:lstStyle>
            <a:lvl1pPr>
              <a:defRPr/>
            </a:lvl1pPr>
          </a:lstStyle>
          <a:p>
            <a:pPr>
              <a:defRPr/>
            </a:pPr>
            <a:fld id="{B4448650-EC31-407C-B721-8B9BB93FEDDA}" type="datetime1">
              <a:rPr lang="en-US"/>
              <a:pPr>
                <a:defRPr/>
              </a:pPr>
              <a:t>9/27/2018</a:t>
            </a:fld>
            <a:endParaRPr lang="en-US"/>
          </a:p>
        </p:txBody>
      </p:sp>
      <p:sp>
        <p:nvSpPr>
          <p:cNvPr id="6" name="Footer Placeholder 18"/>
          <p:cNvSpPr>
            <a:spLocks noGrp="1"/>
          </p:cNvSpPr>
          <p:nvPr>
            <p:ph type="ftr" sz="quarter" idx="11"/>
          </p:nvPr>
        </p:nvSpPr>
        <p:spPr/>
        <p:txBody>
          <a:bodyPr/>
          <a:lstStyle>
            <a:lvl1pPr>
              <a:defRPr/>
            </a:lvl1pPr>
          </a:lstStyle>
          <a:p>
            <a:pPr>
              <a:defRPr/>
            </a:pPr>
            <a:endParaRPr lang="en-US"/>
          </a:p>
        </p:txBody>
      </p:sp>
      <p:sp>
        <p:nvSpPr>
          <p:cNvPr id="7" name="Slide Number Placeholder 26"/>
          <p:cNvSpPr>
            <a:spLocks noGrp="1"/>
          </p:cNvSpPr>
          <p:nvPr>
            <p:ph type="sldNum" sz="quarter" idx="12"/>
          </p:nvPr>
        </p:nvSpPr>
        <p:spPr/>
        <p:txBody>
          <a:bodyPr/>
          <a:lstStyle>
            <a:lvl1pPr>
              <a:defRPr/>
            </a:lvl1pPr>
          </a:lstStyle>
          <a:p>
            <a:fld id="{69C2D2BF-EC6E-46C1-B2A8-2B6B9EA15BE5}" type="slidenum">
              <a:rPr lang="en-US"/>
              <a:pPr/>
              <a:t>‹N°›</a:t>
            </a:fld>
            <a:endParaRPr lang="en-US"/>
          </a:p>
        </p:txBody>
      </p:sp>
    </p:spTree>
    <p:extLst>
      <p:ext uri="{BB962C8B-B14F-4D97-AF65-F5344CB8AC3E}">
        <p14:creationId xmlns:p14="http://schemas.microsoft.com/office/powerpoint/2010/main" val="163758739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9"/>
          <p:cNvSpPr>
            <a:spLocks noGrp="1"/>
          </p:cNvSpPr>
          <p:nvPr>
            <p:ph type="dt" sz="half" idx="10"/>
          </p:nvPr>
        </p:nvSpPr>
        <p:spPr/>
        <p:txBody>
          <a:bodyPr/>
          <a:lstStyle>
            <a:lvl1pPr>
              <a:defRPr/>
            </a:lvl1pPr>
          </a:lstStyle>
          <a:p>
            <a:pPr>
              <a:defRPr/>
            </a:pPr>
            <a:fld id="{81F6419F-6D3F-4F36-B8F9-7F77EAF6575B}" type="datetime1">
              <a:rPr lang="en-US"/>
              <a:pPr>
                <a:defRPr/>
              </a:pPr>
              <a:t>9/27/2018</a:t>
            </a:fld>
            <a:endParaRPr lang="en-US"/>
          </a:p>
        </p:txBody>
      </p:sp>
      <p:sp>
        <p:nvSpPr>
          <p:cNvPr id="5" name="Footer Placeholder 18"/>
          <p:cNvSpPr>
            <a:spLocks noGrp="1"/>
          </p:cNvSpPr>
          <p:nvPr>
            <p:ph type="ftr" sz="quarter" idx="11"/>
          </p:nvPr>
        </p:nvSpPr>
        <p:spPr/>
        <p:txBody>
          <a:bodyPr/>
          <a:lstStyle>
            <a:lvl1pPr>
              <a:defRPr/>
            </a:lvl1pPr>
          </a:lstStyle>
          <a:p>
            <a:pPr>
              <a:defRPr/>
            </a:pPr>
            <a:endParaRPr lang="en-US"/>
          </a:p>
        </p:txBody>
      </p:sp>
      <p:sp>
        <p:nvSpPr>
          <p:cNvPr id="6" name="Slide Number Placeholder 26"/>
          <p:cNvSpPr>
            <a:spLocks noGrp="1"/>
          </p:cNvSpPr>
          <p:nvPr>
            <p:ph type="sldNum" sz="quarter" idx="12"/>
          </p:nvPr>
        </p:nvSpPr>
        <p:spPr/>
        <p:txBody>
          <a:bodyPr/>
          <a:lstStyle>
            <a:lvl1pPr>
              <a:defRPr/>
            </a:lvl1pPr>
          </a:lstStyle>
          <a:p>
            <a:fld id="{DBD6FD89-A234-435D-9822-81CA2415B639}" type="slidenum">
              <a:rPr lang="en-US"/>
              <a:pPr/>
              <a:t>‹N°›</a:t>
            </a:fld>
            <a:endParaRPr lang="en-US"/>
          </a:p>
        </p:txBody>
      </p:sp>
    </p:spTree>
    <p:extLst>
      <p:ext uri="{BB962C8B-B14F-4D97-AF65-F5344CB8AC3E}">
        <p14:creationId xmlns:p14="http://schemas.microsoft.com/office/powerpoint/2010/main" val="261605177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704850"/>
            <a:ext cx="2057400" cy="56197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704850"/>
            <a:ext cx="6019800" cy="56197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9"/>
          <p:cNvSpPr>
            <a:spLocks noGrp="1"/>
          </p:cNvSpPr>
          <p:nvPr>
            <p:ph type="dt" sz="half" idx="10"/>
          </p:nvPr>
        </p:nvSpPr>
        <p:spPr/>
        <p:txBody>
          <a:bodyPr/>
          <a:lstStyle>
            <a:lvl1pPr>
              <a:defRPr/>
            </a:lvl1pPr>
          </a:lstStyle>
          <a:p>
            <a:pPr>
              <a:defRPr/>
            </a:pPr>
            <a:fld id="{E4D8A83A-B8E4-4E8A-9771-7975C9D4DC81}" type="datetime1">
              <a:rPr lang="en-US"/>
              <a:pPr>
                <a:defRPr/>
              </a:pPr>
              <a:t>9/27/2018</a:t>
            </a:fld>
            <a:endParaRPr lang="en-US"/>
          </a:p>
        </p:txBody>
      </p:sp>
      <p:sp>
        <p:nvSpPr>
          <p:cNvPr id="5" name="Footer Placeholder 18"/>
          <p:cNvSpPr>
            <a:spLocks noGrp="1"/>
          </p:cNvSpPr>
          <p:nvPr>
            <p:ph type="ftr" sz="quarter" idx="11"/>
          </p:nvPr>
        </p:nvSpPr>
        <p:spPr/>
        <p:txBody>
          <a:bodyPr/>
          <a:lstStyle>
            <a:lvl1pPr>
              <a:defRPr/>
            </a:lvl1pPr>
          </a:lstStyle>
          <a:p>
            <a:pPr>
              <a:defRPr/>
            </a:pPr>
            <a:endParaRPr lang="en-US"/>
          </a:p>
        </p:txBody>
      </p:sp>
      <p:sp>
        <p:nvSpPr>
          <p:cNvPr id="6" name="Slide Number Placeholder 26"/>
          <p:cNvSpPr>
            <a:spLocks noGrp="1"/>
          </p:cNvSpPr>
          <p:nvPr>
            <p:ph type="sldNum" sz="quarter" idx="12"/>
          </p:nvPr>
        </p:nvSpPr>
        <p:spPr/>
        <p:txBody>
          <a:bodyPr/>
          <a:lstStyle>
            <a:lvl1pPr>
              <a:defRPr/>
            </a:lvl1pPr>
          </a:lstStyle>
          <a:p>
            <a:fld id="{412EBFD5-CB12-4EA9-927C-E9CBE5FF9A7E}" type="slidenum">
              <a:rPr lang="en-US"/>
              <a:pPr/>
              <a:t>‹N°›</a:t>
            </a:fld>
            <a:endParaRPr lang="en-US"/>
          </a:p>
        </p:txBody>
      </p:sp>
    </p:spTree>
    <p:extLst>
      <p:ext uri="{BB962C8B-B14F-4D97-AF65-F5344CB8AC3E}">
        <p14:creationId xmlns:p14="http://schemas.microsoft.com/office/powerpoint/2010/main" val="2202463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3E5A3BB4-984B-45BC-83D5-DC6CC68B43EA}" type="datetime1">
              <a:rPr lang="en-US"/>
              <a:pPr>
                <a:defRPr/>
              </a:pPr>
              <a:t>9/27/2018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AA1751E5-AAB2-4429-B0AB-7968B1B41E36}" type="slidenum">
              <a:rPr lang="en-US"/>
              <a:pPr/>
              <a:t>‹N°›</a:t>
            </a:fld>
            <a:endParaRPr lang="en-US"/>
          </a:p>
        </p:txBody>
      </p:sp>
    </p:spTree>
    <p:extLst>
      <p:ext uri="{BB962C8B-B14F-4D97-AF65-F5344CB8AC3E}">
        <p14:creationId xmlns:p14="http://schemas.microsoft.com/office/powerpoint/2010/main" val="395555897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DA85BE7-25C6-42CA-B78C-F52823B382D3}" type="datetime1">
              <a:rPr lang="en-US"/>
              <a:pPr>
                <a:defRPr/>
              </a:pPr>
              <a:t>9/27/2018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3C2B71BE-7BB3-48AC-BC1A-8962D47C5380}" type="slidenum">
              <a:rPr lang="en-US"/>
              <a:pPr/>
              <a:t>‹N°›</a:t>
            </a:fld>
            <a:endParaRPr lang="en-US"/>
          </a:p>
        </p:txBody>
      </p:sp>
    </p:spTree>
    <p:extLst>
      <p:ext uri="{BB962C8B-B14F-4D97-AF65-F5344CB8AC3E}">
        <p14:creationId xmlns:p14="http://schemas.microsoft.com/office/powerpoint/2010/main" val="129614739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EBAB4577-418E-4B48-9B87-4CFDCBC69CE7}" type="datetime1">
              <a:rPr lang="en-US"/>
              <a:pPr>
                <a:defRPr/>
              </a:pPr>
              <a:t>9/27/2018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FD05DEB9-EAF5-4AF1-9451-0F64C9BAB5CB}" type="slidenum">
              <a:rPr lang="en-US"/>
              <a:pPr/>
              <a:t>‹N°›</a:t>
            </a:fld>
            <a:endParaRPr lang="en-US"/>
          </a:p>
        </p:txBody>
      </p:sp>
    </p:spTree>
    <p:extLst>
      <p:ext uri="{BB962C8B-B14F-4D97-AF65-F5344CB8AC3E}">
        <p14:creationId xmlns:p14="http://schemas.microsoft.com/office/powerpoint/2010/main" val="379917961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35163"/>
            <a:ext cx="4038600" cy="4389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35163"/>
            <a:ext cx="4038600" cy="4389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A2187CD3-1B06-43A7-811D-EBE8DDC8428E}" type="datetime1">
              <a:rPr lang="en-US"/>
              <a:pPr>
                <a:defRPr/>
              </a:pPr>
              <a:t>9/27/2018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58C9E9E4-0B31-4814-94A9-67225314C0B7}" type="slidenum">
              <a:rPr lang="en-US"/>
              <a:pPr/>
              <a:t>‹N°›</a:t>
            </a:fld>
            <a:endParaRPr lang="en-US"/>
          </a:p>
        </p:txBody>
      </p:sp>
    </p:spTree>
    <p:extLst>
      <p:ext uri="{BB962C8B-B14F-4D97-AF65-F5344CB8AC3E}">
        <p14:creationId xmlns:p14="http://schemas.microsoft.com/office/powerpoint/2010/main" val="369526110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58AB3B48-6214-40BD-8DBD-7CA6751F81F9}" type="datetime1">
              <a:rPr lang="en-US"/>
              <a:pPr>
                <a:defRPr/>
              </a:pPr>
              <a:t>9/27/2018</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7FE1E3B6-159F-4781-9C9E-454919AF99E4}" type="slidenum">
              <a:rPr lang="en-US"/>
              <a:pPr/>
              <a:t>‹N°›</a:t>
            </a:fld>
            <a:endParaRPr lang="en-US"/>
          </a:p>
        </p:txBody>
      </p:sp>
    </p:spTree>
    <p:extLst>
      <p:ext uri="{BB962C8B-B14F-4D97-AF65-F5344CB8AC3E}">
        <p14:creationId xmlns:p14="http://schemas.microsoft.com/office/powerpoint/2010/main" val="521665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29"/>
          <p:cNvSpPr>
            <a:spLocks noGrp="1"/>
          </p:cNvSpPr>
          <p:nvPr>
            <p:ph type="dt" sz="half" idx="10"/>
          </p:nvPr>
        </p:nvSpPr>
        <p:spPr/>
        <p:txBody>
          <a:bodyPr/>
          <a:lstStyle>
            <a:lvl1pPr>
              <a:defRPr/>
            </a:lvl1pPr>
          </a:lstStyle>
          <a:p>
            <a:pPr>
              <a:defRPr/>
            </a:pPr>
            <a:fld id="{AC02B5E3-C06A-48DD-A29D-519B661BF914}" type="datetime1">
              <a:rPr lang="en-US"/>
              <a:pPr>
                <a:defRPr/>
              </a:pPr>
              <a:t>9/27/2018</a:t>
            </a:fld>
            <a:endParaRPr lang="en-US"/>
          </a:p>
        </p:txBody>
      </p:sp>
      <p:sp>
        <p:nvSpPr>
          <p:cNvPr id="8" name="Footer Placeholder 18"/>
          <p:cNvSpPr>
            <a:spLocks noGrp="1"/>
          </p:cNvSpPr>
          <p:nvPr>
            <p:ph type="ftr" sz="quarter" idx="11"/>
          </p:nvPr>
        </p:nvSpPr>
        <p:spPr/>
        <p:txBody>
          <a:bodyPr/>
          <a:lstStyle>
            <a:lvl1pPr>
              <a:defRPr/>
            </a:lvl1pPr>
          </a:lstStyle>
          <a:p>
            <a:pPr>
              <a:defRPr/>
            </a:pPr>
            <a:endParaRPr lang="en-US"/>
          </a:p>
        </p:txBody>
      </p:sp>
      <p:sp>
        <p:nvSpPr>
          <p:cNvPr id="9" name="Slide Number Placeholder 26"/>
          <p:cNvSpPr>
            <a:spLocks noGrp="1"/>
          </p:cNvSpPr>
          <p:nvPr>
            <p:ph type="sldNum" sz="quarter" idx="12"/>
          </p:nvPr>
        </p:nvSpPr>
        <p:spPr/>
        <p:txBody>
          <a:bodyPr/>
          <a:lstStyle>
            <a:lvl1pPr>
              <a:defRPr/>
            </a:lvl1pPr>
          </a:lstStyle>
          <a:p>
            <a:fld id="{1FEE1DB2-9C68-4EA5-BFC0-8BABBE87C6FB}" type="slidenum">
              <a:rPr lang="en-US"/>
              <a:pPr/>
              <a:t>‹N°›</a:t>
            </a:fld>
            <a:endParaRPr lang="en-US"/>
          </a:p>
        </p:txBody>
      </p:sp>
    </p:spTree>
    <p:extLst>
      <p:ext uri="{BB962C8B-B14F-4D97-AF65-F5344CB8AC3E}">
        <p14:creationId xmlns:p14="http://schemas.microsoft.com/office/powerpoint/2010/main" val="323519165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2A39C38D-FFF8-4869-9870-4DB16AB36A49}" type="datetime1">
              <a:rPr lang="en-US"/>
              <a:pPr>
                <a:defRPr/>
              </a:pPr>
              <a:t>9/27/2018</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8644C19D-C88B-46F5-BBEF-7DCA0C7D6B10}" type="slidenum">
              <a:rPr lang="en-US"/>
              <a:pPr/>
              <a:t>‹N°›</a:t>
            </a:fld>
            <a:endParaRPr lang="en-US"/>
          </a:p>
        </p:txBody>
      </p:sp>
    </p:spTree>
    <p:extLst>
      <p:ext uri="{BB962C8B-B14F-4D97-AF65-F5344CB8AC3E}">
        <p14:creationId xmlns:p14="http://schemas.microsoft.com/office/powerpoint/2010/main" val="300961626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A9F8C9AB-FE37-438D-A240-2D720508CA3C}" type="datetime1">
              <a:rPr lang="en-US"/>
              <a:pPr>
                <a:defRPr/>
              </a:pPr>
              <a:t>9/27/2018</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C64C2589-9CC8-43ED-B333-A24589DB0AD0}" type="slidenum">
              <a:rPr lang="en-US"/>
              <a:pPr/>
              <a:t>‹N°›</a:t>
            </a:fld>
            <a:endParaRPr lang="en-US"/>
          </a:p>
        </p:txBody>
      </p:sp>
    </p:spTree>
    <p:extLst>
      <p:ext uri="{BB962C8B-B14F-4D97-AF65-F5344CB8AC3E}">
        <p14:creationId xmlns:p14="http://schemas.microsoft.com/office/powerpoint/2010/main" val="26547816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120C8D0E-C71E-4B06-8A70-1D32C0F97872}" type="datetime1">
              <a:rPr lang="en-US"/>
              <a:pPr>
                <a:defRPr/>
              </a:pPr>
              <a:t>9/27/2018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4BD2458F-EAFD-42D9-BBCA-5FAB3785DC8E}" type="slidenum">
              <a:rPr lang="en-US"/>
              <a:pPr/>
              <a:t>‹N°›</a:t>
            </a:fld>
            <a:endParaRPr lang="en-US"/>
          </a:p>
        </p:txBody>
      </p:sp>
    </p:spTree>
    <p:extLst>
      <p:ext uri="{BB962C8B-B14F-4D97-AF65-F5344CB8AC3E}">
        <p14:creationId xmlns:p14="http://schemas.microsoft.com/office/powerpoint/2010/main" val="113384535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75162B47-D2DB-4B36-9011-6648198FA740}" type="datetime1">
              <a:rPr lang="en-US"/>
              <a:pPr>
                <a:defRPr/>
              </a:pPr>
              <a:t>9/27/2018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4F6D8383-3BBD-4B22-A2F7-F92439372653}" type="slidenum">
              <a:rPr lang="en-US"/>
              <a:pPr/>
              <a:t>‹N°›</a:t>
            </a:fld>
            <a:endParaRPr lang="en-US"/>
          </a:p>
        </p:txBody>
      </p:sp>
    </p:spTree>
    <p:extLst>
      <p:ext uri="{BB962C8B-B14F-4D97-AF65-F5344CB8AC3E}">
        <p14:creationId xmlns:p14="http://schemas.microsoft.com/office/powerpoint/2010/main" val="382516811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1E23F61-8E72-4626-AD44-6389A5C6DED0}" type="datetime1">
              <a:rPr lang="en-US"/>
              <a:pPr>
                <a:defRPr/>
              </a:pPr>
              <a:t>9/27/2018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9B5A04DC-50A1-45D7-9333-B091682BE15C}" type="slidenum">
              <a:rPr lang="en-US"/>
              <a:pPr/>
              <a:t>‹N°›</a:t>
            </a:fld>
            <a:endParaRPr lang="en-US"/>
          </a:p>
        </p:txBody>
      </p:sp>
    </p:spTree>
    <p:extLst>
      <p:ext uri="{BB962C8B-B14F-4D97-AF65-F5344CB8AC3E}">
        <p14:creationId xmlns:p14="http://schemas.microsoft.com/office/powerpoint/2010/main" val="4543180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704850"/>
            <a:ext cx="2057400" cy="56197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704850"/>
            <a:ext cx="6019800" cy="56197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EE6BDB4-E058-4473-B1C0-6338FA118C53}" type="datetime1">
              <a:rPr lang="en-US"/>
              <a:pPr>
                <a:defRPr/>
              </a:pPr>
              <a:t>9/27/2018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05C93988-8390-4C5A-8656-71DE902BC322}" type="slidenum">
              <a:rPr lang="en-US"/>
              <a:pPr/>
              <a:t>‹N°›</a:t>
            </a:fld>
            <a:endParaRPr lang="en-US"/>
          </a:p>
        </p:txBody>
      </p:sp>
    </p:spTree>
    <p:extLst>
      <p:ext uri="{BB962C8B-B14F-4D97-AF65-F5344CB8AC3E}">
        <p14:creationId xmlns:p14="http://schemas.microsoft.com/office/powerpoint/2010/main" val="179513109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4"/>
          <p:cNvSpPr>
            <a:spLocks noGrp="1"/>
          </p:cNvSpPr>
          <p:nvPr>
            <p:ph type="dt" sz="half" idx="10"/>
          </p:nvPr>
        </p:nvSpPr>
        <p:spPr/>
        <p:txBody>
          <a:bodyPr/>
          <a:lstStyle>
            <a:lvl1pPr>
              <a:defRPr/>
            </a:lvl1pPr>
          </a:lstStyle>
          <a:p>
            <a:pPr>
              <a:defRPr/>
            </a:pPr>
            <a:fld id="{F67366C3-048D-4B0D-B2B9-ACB2F6F25247}" type="datetime1">
              <a:rPr lang="en-US"/>
              <a:pPr>
                <a:defRPr/>
              </a:pPr>
              <a:t>9/27/2018</a:t>
            </a:fld>
            <a:endParaRPr lang="en-US"/>
          </a:p>
        </p:txBody>
      </p:sp>
      <p:sp>
        <p:nvSpPr>
          <p:cNvPr id="5" name="Footer Placeholder 5"/>
          <p:cNvSpPr>
            <a:spLocks noGrp="1"/>
          </p:cNvSpPr>
          <p:nvPr>
            <p:ph type="ftr" sz="quarter" idx="11"/>
          </p:nvPr>
        </p:nvSpPr>
        <p:spPr/>
        <p:txBody>
          <a:bodyPr/>
          <a:lstStyle>
            <a:lvl1pPr>
              <a:defRPr/>
            </a:lvl1pPr>
          </a:lstStyle>
          <a:p>
            <a:pPr>
              <a:defRPr/>
            </a:pPr>
            <a:endParaRPr lang="en-US"/>
          </a:p>
        </p:txBody>
      </p:sp>
      <p:sp>
        <p:nvSpPr>
          <p:cNvPr id="6" name="Slide Number Placeholder 6"/>
          <p:cNvSpPr>
            <a:spLocks noGrp="1"/>
          </p:cNvSpPr>
          <p:nvPr>
            <p:ph type="sldNum" sz="quarter" idx="12"/>
          </p:nvPr>
        </p:nvSpPr>
        <p:spPr/>
        <p:txBody>
          <a:bodyPr/>
          <a:lstStyle>
            <a:lvl1pPr>
              <a:defRPr/>
            </a:lvl1pPr>
          </a:lstStyle>
          <a:p>
            <a:fld id="{A7C5C535-0874-4F05-B50D-59E33644DBB1}" type="slidenum">
              <a:rPr lang="en-US"/>
              <a:pPr/>
              <a:t>‹N°›</a:t>
            </a:fld>
            <a:endParaRPr lang="en-US"/>
          </a:p>
        </p:txBody>
      </p:sp>
    </p:spTree>
    <p:extLst>
      <p:ext uri="{BB962C8B-B14F-4D97-AF65-F5344CB8AC3E}">
        <p14:creationId xmlns:p14="http://schemas.microsoft.com/office/powerpoint/2010/main" val="228530593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4"/>
          <p:cNvSpPr>
            <a:spLocks noGrp="1"/>
          </p:cNvSpPr>
          <p:nvPr>
            <p:ph type="dt" sz="half" idx="10"/>
          </p:nvPr>
        </p:nvSpPr>
        <p:spPr/>
        <p:txBody>
          <a:bodyPr/>
          <a:lstStyle>
            <a:lvl1pPr>
              <a:defRPr/>
            </a:lvl1pPr>
          </a:lstStyle>
          <a:p>
            <a:pPr>
              <a:defRPr/>
            </a:pPr>
            <a:fld id="{B6AC34A8-10BD-41B9-9969-2646C12D923F}" type="datetime1">
              <a:rPr lang="en-US"/>
              <a:pPr>
                <a:defRPr/>
              </a:pPr>
              <a:t>9/27/2018</a:t>
            </a:fld>
            <a:endParaRPr lang="en-US"/>
          </a:p>
        </p:txBody>
      </p:sp>
      <p:sp>
        <p:nvSpPr>
          <p:cNvPr id="5" name="Footer Placeholder 5"/>
          <p:cNvSpPr>
            <a:spLocks noGrp="1"/>
          </p:cNvSpPr>
          <p:nvPr>
            <p:ph type="ftr" sz="quarter" idx="11"/>
          </p:nvPr>
        </p:nvSpPr>
        <p:spPr/>
        <p:txBody>
          <a:bodyPr/>
          <a:lstStyle>
            <a:lvl1pPr>
              <a:defRPr/>
            </a:lvl1pPr>
          </a:lstStyle>
          <a:p>
            <a:pPr>
              <a:defRPr/>
            </a:pPr>
            <a:endParaRPr lang="en-US"/>
          </a:p>
        </p:txBody>
      </p:sp>
      <p:sp>
        <p:nvSpPr>
          <p:cNvPr id="6" name="Slide Number Placeholder 6"/>
          <p:cNvSpPr>
            <a:spLocks noGrp="1"/>
          </p:cNvSpPr>
          <p:nvPr>
            <p:ph type="sldNum" sz="quarter" idx="12"/>
          </p:nvPr>
        </p:nvSpPr>
        <p:spPr/>
        <p:txBody>
          <a:bodyPr/>
          <a:lstStyle>
            <a:lvl1pPr>
              <a:defRPr/>
            </a:lvl1pPr>
          </a:lstStyle>
          <a:p>
            <a:fld id="{71482FDB-9403-4AA8-B565-CA38D8D65761}" type="slidenum">
              <a:rPr lang="en-US"/>
              <a:pPr/>
              <a:t>‹N°›</a:t>
            </a:fld>
            <a:endParaRPr lang="en-US"/>
          </a:p>
        </p:txBody>
      </p:sp>
    </p:spTree>
    <p:extLst>
      <p:ext uri="{BB962C8B-B14F-4D97-AF65-F5344CB8AC3E}">
        <p14:creationId xmlns:p14="http://schemas.microsoft.com/office/powerpoint/2010/main" val="416160099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4"/>
          <p:cNvSpPr>
            <a:spLocks noGrp="1"/>
          </p:cNvSpPr>
          <p:nvPr>
            <p:ph type="dt" sz="half" idx="10"/>
          </p:nvPr>
        </p:nvSpPr>
        <p:spPr/>
        <p:txBody>
          <a:bodyPr/>
          <a:lstStyle>
            <a:lvl1pPr>
              <a:defRPr/>
            </a:lvl1pPr>
          </a:lstStyle>
          <a:p>
            <a:pPr>
              <a:defRPr/>
            </a:pPr>
            <a:fld id="{336CF4CE-6D43-427F-96E8-83E1EFE4EE90}" type="datetime1">
              <a:rPr lang="en-US"/>
              <a:pPr>
                <a:defRPr/>
              </a:pPr>
              <a:t>9/27/2018</a:t>
            </a:fld>
            <a:endParaRPr lang="en-US"/>
          </a:p>
        </p:txBody>
      </p:sp>
      <p:sp>
        <p:nvSpPr>
          <p:cNvPr id="5" name="Footer Placeholder 5"/>
          <p:cNvSpPr>
            <a:spLocks noGrp="1"/>
          </p:cNvSpPr>
          <p:nvPr>
            <p:ph type="ftr" sz="quarter" idx="11"/>
          </p:nvPr>
        </p:nvSpPr>
        <p:spPr/>
        <p:txBody>
          <a:bodyPr/>
          <a:lstStyle>
            <a:lvl1pPr>
              <a:defRPr/>
            </a:lvl1pPr>
          </a:lstStyle>
          <a:p>
            <a:pPr>
              <a:defRPr/>
            </a:pPr>
            <a:endParaRPr lang="en-US"/>
          </a:p>
        </p:txBody>
      </p:sp>
      <p:sp>
        <p:nvSpPr>
          <p:cNvPr id="6" name="Slide Number Placeholder 6"/>
          <p:cNvSpPr>
            <a:spLocks noGrp="1"/>
          </p:cNvSpPr>
          <p:nvPr>
            <p:ph type="sldNum" sz="quarter" idx="12"/>
          </p:nvPr>
        </p:nvSpPr>
        <p:spPr/>
        <p:txBody>
          <a:bodyPr/>
          <a:lstStyle>
            <a:lvl1pPr>
              <a:defRPr/>
            </a:lvl1pPr>
          </a:lstStyle>
          <a:p>
            <a:fld id="{B174F3DD-9829-4E72-8354-6AE8E6A9CB79}" type="slidenum">
              <a:rPr lang="en-US"/>
              <a:pPr/>
              <a:t>‹N°›</a:t>
            </a:fld>
            <a:endParaRPr lang="en-US"/>
          </a:p>
        </p:txBody>
      </p:sp>
    </p:spTree>
    <p:extLst>
      <p:ext uri="{BB962C8B-B14F-4D97-AF65-F5344CB8AC3E}">
        <p14:creationId xmlns:p14="http://schemas.microsoft.com/office/powerpoint/2010/main" val="50438517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35163"/>
            <a:ext cx="4038600" cy="4389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35163"/>
            <a:ext cx="4038600" cy="4389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fld id="{3622D26B-A673-4A22-B713-1E76BCDFBF9F}" type="datetime1">
              <a:rPr lang="en-US"/>
              <a:pPr>
                <a:defRPr/>
              </a:pPr>
              <a:t>9/27/2018</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fld id="{4F841A98-25DD-4A8D-A734-C8D97C9D94EF}" type="slidenum">
              <a:rPr lang="en-US"/>
              <a:pPr/>
              <a:t>‹N°›</a:t>
            </a:fld>
            <a:endParaRPr lang="en-US"/>
          </a:p>
        </p:txBody>
      </p:sp>
    </p:spTree>
    <p:extLst>
      <p:ext uri="{BB962C8B-B14F-4D97-AF65-F5344CB8AC3E}">
        <p14:creationId xmlns:p14="http://schemas.microsoft.com/office/powerpoint/2010/main" val="511881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9"/>
          <p:cNvSpPr>
            <a:spLocks noGrp="1"/>
          </p:cNvSpPr>
          <p:nvPr>
            <p:ph type="dt" sz="half" idx="10"/>
          </p:nvPr>
        </p:nvSpPr>
        <p:spPr/>
        <p:txBody>
          <a:bodyPr/>
          <a:lstStyle>
            <a:lvl1pPr>
              <a:defRPr/>
            </a:lvl1pPr>
          </a:lstStyle>
          <a:p>
            <a:pPr>
              <a:defRPr/>
            </a:pPr>
            <a:fld id="{FA9BBCE8-4815-4DEB-B4A1-B1DC06909F41}" type="datetime1">
              <a:rPr lang="en-US"/>
              <a:pPr>
                <a:defRPr/>
              </a:pPr>
              <a:t>9/27/2018</a:t>
            </a:fld>
            <a:endParaRPr lang="en-US"/>
          </a:p>
        </p:txBody>
      </p:sp>
      <p:sp>
        <p:nvSpPr>
          <p:cNvPr id="4" name="Footer Placeholder 18"/>
          <p:cNvSpPr>
            <a:spLocks noGrp="1"/>
          </p:cNvSpPr>
          <p:nvPr>
            <p:ph type="ftr" sz="quarter" idx="11"/>
          </p:nvPr>
        </p:nvSpPr>
        <p:spPr/>
        <p:txBody>
          <a:bodyPr/>
          <a:lstStyle>
            <a:lvl1pPr>
              <a:defRPr/>
            </a:lvl1pPr>
          </a:lstStyle>
          <a:p>
            <a:pPr>
              <a:defRPr/>
            </a:pPr>
            <a:endParaRPr lang="en-US"/>
          </a:p>
        </p:txBody>
      </p:sp>
      <p:sp>
        <p:nvSpPr>
          <p:cNvPr id="5" name="Slide Number Placeholder 26"/>
          <p:cNvSpPr>
            <a:spLocks noGrp="1"/>
          </p:cNvSpPr>
          <p:nvPr>
            <p:ph type="sldNum" sz="quarter" idx="12"/>
          </p:nvPr>
        </p:nvSpPr>
        <p:spPr/>
        <p:txBody>
          <a:bodyPr/>
          <a:lstStyle>
            <a:lvl1pPr>
              <a:defRPr/>
            </a:lvl1pPr>
          </a:lstStyle>
          <a:p>
            <a:fld id="{37573938-1A68-4467-8145-2AFD390683D3}" type="slidenum">
              <a:rPr lang="en-US"/>
              <a:pPr/>
              <a:t>‹N°›</a:t>
            </a:fld>
            <a:endParaRPr lang="en-US"/>
          </a:p>
        </p:txBody>
      </p:sp>
    </p:spTree>
    <p:extLst>
      <p:ext uri="{BB962C8B-B14F-4D97-AF65-F5344CB8AC3E}">
        <p14:creationId xmlns:p14="http://schemas.microsoft.com/office/powerpoint/2010/main" val="86393292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4"/>
          <p:cNvSpPr>
            <a:spLocks noGrp="1"/>
          </p:cNvSpPr>
          <p:nvPr>
            <p:ph type="dt" sz="half" idx="10"/>
          </p:nvPr>
        </p:nvSpPr>
        <p:spPr/>
        <p:txBody>
          <a:bodyPr/>
          <a:lstStyle>
            <a:lvl1pPr>
              <a:defRPr/>
            </a:lvl1pPr>
          </a:lstStyle>
          <a:p>
            <a:pPr>
              <a:defRPr/>
            </a:pPr>
            <a:fld id="{9CBF20B9-E45F-4ADD-BA87-91114B9E2594}" type="datetime1">
              <a:rPr lang="en-US"/>
              <a:pPr>
                <a:defRPr/>
              </a:pPr>
              <a:t>9/27/2018</a:t>
            </a:fld>
            <a:endParaRPr lang="en-US"/>
          </a:p>
        </p:txBody>
      </p:sp>
      <p:sp>
        <p:nvSpPr>
          <p:cNvPr id="8" name="Footer Placeholder 5"/>
          <p:cNvSpPr>
            <a:spLocks noGrp="1"/>
          </p:cNvSpPr>
          <p:nvPr>
            <p:ph type="ftr" sz="quarter" idx="11"/>
          </p:nvPr>
        </p:nvSpPr>
        <p:spPr/>
        <p:txBody>
          <a:bodyPr/>
          <a:lstStyle>
            <a:lvl1pPr>
              <a:defRPr/>
            </a:lvl1pPr>
          </a:lstStyle>
          <a:p>
            <a:pPr>
              <a:defRPr/>
            </a:pPr>
            <a:endParaRPr lang="en-US"/>
          </a:p>
        </p:txBody>
      </p:sp>
      <p:sp>
        <p:nvSpPr>
          <p:cNvPr id="9" name="Slide Number Placeholder 6"/>
          <p:cNvSpPr>
            <a:spLocks noGrp="1"/>
          </p:cNvSpPr>
          <p:nvPr>
            <p:ph type="sldNum" sz="quarter" idx="12"/>
          </p:nvPr>
        </p:nvSpPr>
        <p:spPr/>
        <p:txBody>
          <a:bodyPr/>
          <a:lstStyle>
            <a:lvl1pPr>
              <a:defRPr/>
            </a:lvl1pPr>
          </a:lstStyle>
          <a:p>
            <a:fld id="{FF5CF8DB-15D9-4B2E-A985-55728BD2F225}" type="slidenum">
              <a:rPr lang="en-US"/>
              <a:pPr/>
              <a:t>‹N°›</a:t>
            </a:fld>
            <a:endParaRPr lang="en-US"/>
          </a:p>
        </p:txBody>
      </p:sp>
    </p:spTree>
    <p:extLst>
      <p:ext uri="{BB962C8B-B14F-4D97-AF65-F5344CB8AC3E}">
        <p14:creationId xmlns:p14="http://schemas.microsoft.com/office/powerpoint/2010/main" val="243369231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4"/>
          <p:cNvSpPr>
            <a:spLocks noGrp="1"/>
          </p:cNvSpPr>
          <p:nvPr>
            <p:ph type="dt" sz="half" idx="10"/>
          </p:nvPr>
        </p:nvSpPr>
        <p:spPr/>
        <p:txBody>
          <a:bodyPr/>
          <a:lstStyle>
            <a:lvl1pPr>
              <a:defRPr/>
            </a:lvl1pPr>
          </a:lstStyle>
          <a:p>
            <a:pPr>
              <a:defRPr/>
            </a:pPr>
            <a:fld id="{03B1E642-C137-4E1E-B9DE-11022F767450}" type="datetime1">
              <a:rPr lang="en-US"/>
              <a:pPr>
                <a:defRPr/>
              </a:pPr>
              <a:t>9/27/2018</a:t>
            </a:fld>
            <a:endParaRPr lang="en-US"/>
          </a:p>
        </p:txBody>
      </p:sp>
      <p:sp>
        <p:nvSpPr>
          <p:cNvPr id="4" name="Footer Placeholder 5"/>
          <p:cNvSpPr>
            <a:spLocks noGrp="1"/>
          </p:cNvSpPr>
          <p:nvPr>
            <p:ph type="ftr" sz="quarter" idx="11"/>
          </p:nvPr>
        </p:nvSpPr>
        <p:spPr/>
        <p:txBody>
          <a:bodyPr/>
          <a:lstStyle>
            <a:lvl1pPr>
              <a:defRPr/>
            </a:lvl1pPr>
          </a:lstStyle>
          <a:p>
            <a:pPr>
              <a:defRPr/>
            </a:pPr>
            <a:endParaRPr lang="en-US"/>
          </a:p>
        </p:txBody>
      </p:sp>
      <p:sp>
        <p:nvSpPr>
          <p:cNvPr id="5" name="Slide Number Placeholder 6"/>
          <p:cNvSpPr>
            <a:spLocks noGrp="1"/>
          </p:cNvSpPr>
          <p:nvPr>
            <p:ph type="sldNum" sz="quarter" idx="12"/>
          </p:nvPr>
        </p:nvSpPr>
        <p:spPr/>
        <p:txBody>
          <a:bodyPr/>
          <a:lstStyle>
            <a:lvl1pPr>
              <a:defRPr/>
            </a:lvl1pPr>
          </a:lstStyle>
          <a:p>
            <a:fld id="{285A18B3-739D-4302-8CD8-5FDEC475A5A2}" type="slidenum">
              <a:rPr lang="en-US"/>
              <a:pPr/>
              <a:t>‹N°›</a:t>
            </a:fld>
            <a:endParaRPr lang="en-US"/>
          </a:p>
        </p:txBody>
      </p:sp>
    </p:spTree>
    <p:extLst>
      <p:ext uri="{BB962C8B-B14F-4D97-AF65-F5344CB8AC3E}">
        <p14:creationId xmlns:p14="http://schemas.microsoft.com/office/powerpoint/2010/main" val="383852980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4"/>
          <p:cNvSpPr>
            <a:spLocks noGrp="1"/>
          </p:cNvSpPr>
          <p:nvPr>
            <p:ph type="dt" sz="half" idx="10"/>
          </p:nvPr>
        </p:nvSpPr>
        <p:spPr/>
        <p:txBody>
          <a:bodyPr/>
          <a:lstStyle>
            <a:lvl1pPr>
              <a:defRPr/>
            </a:lvl1pPr>
          </a:lstStyle>
          <a:p>
            <a:pPr>
              <a:defRPr/>
            </a:pPr>
            <a:fld id="{1FFE8068-10A9-4CC0-9F9F-1A0D36572263}" type="datetime1">
              <a:rPr lang="en-US"/>
              <a:pPr>
                <a:defRPr/>
              </a:pPr>
              <a:t>9/27/2018</a:t>
            </a:fld>
            <a:endParaRPr lang="en-US"/>
          </a:p>
        </p:txBody>
      </p:sp>
      <p:sp>
        <p:nvSpPr>
          <p:cNvPr id="3" name="Footer Placeholder 5"/>
          <p:cNvSpPr>
            <a:spLocks noGrp="1"/>
          </p:cNvSpPr>
          <p:nvPr>
            <p:ph type="ftr" sz="quarter" idx="11"/>
          </p:nvPr>
        </p:nvSpPr>
        <p:spPr/>
        <p:txBody>
          <a:bodyPr/>
          <a:lstStyle>
            <a:lvl1pPr>
              <a:defRPr/>
            </a:lvl1pPr>
          </a:lstStyle>
          <a:p>
            <a:pPr>
              <a:defRPr/>
            </a:pPr>
            <a:endParaRPr lang="en-US"/>
          </a:p>
        </p:txBody>
      </p:sp>
      <p:sp>
        <p:nvSpPr>
          <p:cNvPr id="4" name="Slide Number Placeholder 6"/>
          <p:cNvSpPr>
            <a:spLocks noGrp="1"/>
          </p:cNvSpPr>
          <p:nvPr>
            <p:ph type="sldNum" sz="quarter" idx="12"/>
          </p:nvPr>
        </p:nvSpPr>
        <p:spPr/>
        <p:txBody>
          <a:bodyPr/>
          <a:lstStyle>
            <a:lvl1pPr>
              <a:defRPr/>
            </a:lvl1pPr>
          </a:lstStyle>
          <a:p>
            <a:fld id="{A6E7A23B-0D8D-4532-A07E-B5B8902C5F5B}" type="slidenum">
              <a:rPr lang="en-US"/>
              <a:pPr/>
              <a:t>‹N°›</a:t>
            </a:fld>
            <a:endParaRPr lang="en-US"/>
          </a:p>
        </p:txBody>
      </p:sp>
    </p:spTree>
    <p:extLst>
      <p:ext uri="{BB962C8B-B14F-4D97-AF65-F5344CB8AC3E}">
        <p14:creationId xmlns:p14="http://schemas.microsoft.com/office/powerpoint/2010/main" val="77635249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fld id="{68AE4FC4-76CB-4C4E-9F44-5FDF905FD7A8}" type="datetime1">
              <a:rPr lang="en-US"/>
              <a:pPr>
                <a:defRPr/>
              </a:pPr>
              <a:t>9/27/2018</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fld id="{5783C73A-E9D4-4241-989B-2EBFEEAFEDD1}" type="slidenum">
              <a:rPr lang="en-US"/>
              <a:pPr/>
              <a:t>‹N°›</a:t>
            </a:fld>
            <a:endParaRPr lang="en-US"/>
          </a:p>
        </p:txBody>
      </p:sp>
    </p:spTree>
    <p:extLst>
      <p:ext uri="{BB962C8B-B14F-4D97-AF65-F5344CB8AC3E}">
        <p14:creationId xmlns:p14="http://schemas.microsoft.com/office/powerpoint/2010/main" val="297887198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fld id="{924CC479-FFB3-480A-AB13-2227B0F0D8D3}" type="datetime1">
              <a:rPr lang="en-US"/>
              <a:pPr>
                <a:defRPr/>
              </a:pPr>
              <a:t>9/27/2018</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fld id="{0F871E40-DFCB-4C0D-87E3-EAF65E474853}" type="slidenum">
              <a:rPr lang="en-US"/>
              <a:pPr/>
              <a:t>‹N°›</a:t>
            </a:fld>
            <a:endParaRPr lang="en-US"/>
          </a:p>
        </p:txBody>
      </p:sp>
    </p:spTree>
    <p:extLst>
      <p:ext uri="{BB962C8B-B14F-4D97-AF65-F5344CB8AC3E}">
        <p14:creationId xmlns:p14="http://schemas.microsoft.com/office/powerpoint/2010/main" val="262497145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4"/>
          <p:cNvSpPr>
            <a:spLocks noGrp="1"/>
          </p:cNvSpPr>
          <p:nvPr>
            <p:ph type="dt" sz="half" idx="10"/>
          </p:nvPr>
        </p:nvSpPr>
        <p:spPr/>
        <p:txBody>
          <a:bodyPr/>
          <a:lstStyle>
            <a:lvl1pPr>
              <a:defRPr/>
            </a:lvl1pPr>
          </a:lstStyle>
          <a:p>
            <a:pPr>
              <a:defRPr/>
            </a:pPr>
            <a:fld id="{B80F9416-95A0-4D1B-9BE5-495489B62D73}" type="datetime1">
              <a:rPr lang="en-US"/>
              <a:pPr>
                <a:defRPr/>
              </a:pPr>
              <a:t>9/27/2018</a:t>
            </a:fld>
            <a:endParaRPr lang="en-US"/>
          </a:p>
        </p:txBody>
      </p:sp>
      <p:sp>
        <p:nvSpPr>
          <p:cNvPr id="5" name="Footer Placeholder 5"/>
          <p:cNvSpPr>
            <a:spLocks noGrp="1"/>
          </p:cNvSpPr>
          <p:nvPr>
            <p:ph type="ftr" sz="quarter" idx="11"/>
          </p:nvPr>
        </p:nvSpPr>
        <p:spPr/>
        <p:txBody>
          <a:bodyPr/>
          <a:lstStyle>
            <a:lvl1pPr>
              <a:defRPr/>
            </a:lvl1pPr>
          </a:lstStyle>
          <a:p>
            <a:pPr>
              <a:defRPr/>
            </a:pPr>
            <a:endParaRPr lang="en-US"/>
          </a:p>
        </p:txBody>
      </p:sp>
      <p:sp>
        <p:nvSpPr>
          <p:cNvPr id="6" name="Slide Number Placeholder 6"/>
          <p:cNvSpPr>
            <a:spLocks noGrp="1"/>
          </p:cNvSpPr>
          <p:nvPr>
            <p:ph type="sldNum" sz="quarter" idx="12"/>
          </p:nvPr>
        </p:nvSpPr>
        <p:spPr/>
        <p:txBody>
          <a:bodyPr/>
          <a:lstStyle>
            <a:lvl1pPr>
              <a:defRPr/>
            </a:lvl1pPr>
          </a:lstStyle>
          <a:p>
            <a:fld id="{0D377A92-F48B-48FE-B3E3-43CE2A25DE70}" type="slidenum">
              <a:rPr lang="en-US"/>
              <a:pPr/>
              <a:t>‹N°›</a:t>
            </a:fld>
            <a:endParaRPr lang="en-US"/>
          </a:p>
        </p:txBody>
      </p:sp>
    </p:spTree>
    <p:extLst>
      <p:ext uri="{BB962C8B-B14F-4D97-AF65-F5344CB8AC3E}">
        <p14:creationId xmlns:p14="http://schemas.microsoft.com/office/powerpoint/2010/main" val="212517837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704850"/>
            <a:ext cx="2057400" cy="56197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704850"/>
            <a:ext cx="6019800" cy="56197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4"/>
          <p:cNvSpPr>
            <a:spLocks noGrp="1"/>
          </p:cNvSpPr>
          <p:nvPr>
            <p:ph type="dt" sz="half" idx="10"/>
          </p:nvPr>
        </p:nvSpPr>
        <p:spPr/>
        <p:txBody>
          <a:bodyPr/>
          <a:lstStyle>
            <a:lvl1pPr>
              <a:defRPr/>
            </a:lvl1pPr>
          </a:lstStyle>
          <a:p>
            <a:pPr>
              <a:defRPr/>
            </a:pPr>
            <a:fld id="{BA8B9D35-010F-4B96-8066-CF8AC01F39DF}" type="datetime1">
              <a:rPr lang="en-US"/>
              <a:pPr>
                <a:defRPr/>
              </a:pPr>
              <a:t>9/27/2018</a:t>
            </a:fld>
            <a:endParaRPr lang="en-US"/>
          </a:p>
        </p:txBody>
      </p:sp>
      <p:sp>
        <p:nvSpPr>
          <p:cNvPr id="5" name="Footer Placeholder 5"/>
          <p:cNvSpPr>
            <a:spLocks noGrp="1"/>
          </p:cNvSpPr>
          <p:nvPr>
            <p:ph type="ftr" sz="quarter" idx="11"/>
          </p:nvPr>
        </p:nvSpPr>
        <p:spPr/>
        <p:txBody>
          <a:bodyPr/>
          <a:lstStyle>
            <a:lvl1pPr>
              <a:defRPr/>
            </a:lvl1pPr>
          </a:lstStyle>
          <a:p>
            <a:pPr>
              <a:defRPr/>
            </a:pPr>
            <a:endParaRPr lang="en-US"/>
          </a:p>
        </p:txBody>
      </p:sp>
      <p:sp>
        <p:nvSpPr>
          <p:cNvPr id="6" name="Slide Number Placeholder 6"/>
          <p:cNvSpPr>
            <a:spLocks noGrp="1"/>
          </p:cNvSpPr>
          <p:nvPr>
            <p:ph type="sldNum" sz="quarter" idx="12"/>
          </p:nvPr>
        </p:nvSpPr>
        <p:spPr/>
        <p:txBody>
          <a:bodyPr/>
          <a:lstStyle>
            <a:lvl1pPr>
              <a:defRPr/>
            </a:lvl1pPr>
          </a:lstStyle>
          <a:p>
            <a:fld id="{AE9DE0CB-1737-4EF2-8561-399A06332E38}" type="slidenum">
              <a:rPr lang="en-US"/>
              <a:pPr/>
              <a:t>‹N°›</a:t>
            </a:fld>
            <a:endParaRPr lang="en-US"/>
          </a:p>
        </p:txBody>
      </p:sp>
    </p:spTree>
    <p:extLst>
      <p:ext uri="{BB962C8B-B14F-4D97-AF65-F5344CB8AC3E}">
        <p14:creationId xmlns:p14="http://schemas.microsoft.com/office/powerpoint/2010/main" val="106361739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7"/>
            <a:ext cx="7772400" cy="1470025"/>
          </a:xfrm>
        </p:spPr>
        <p:txBody>
          <a:bodyPr/>
          <a:lstStyle/>
          <a:p>
            <a:r>
              <a:rPr lang="fr-FR" smtClean="0"/>
              <a:t>Modifiez le style du titre</a:t>
            </a:r>
            <a:endParaRPr lang="fr-BE"/>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fr-FR" smtClean="0"/>
              <a:t>Modifiez le style des sous-titres du masque</a:t>
            </a:r>
            <a:endParaRPr lang="fr-BE"/>
          </a:p>
        </p:txBody>
      </p:sp>
      <p:sp>
        <p:nvSpPr>
          <p:cNvPr id="4" name="Espace réservé de la date 3"/>
          <p:cNvSpPr>
            <a:spLocks noGrp="1"/>
          </p:cNvSpPr>
          <p:nvPr>
            <p:ph type="dt" sz="half" idx="10"/>
          </p:nvPr>
        </p:nvSpPr>
        <p:spPr/>
        <p:txBody>
          <a:bodyPr/>
          <a:lstStyle>
            <a:lvl1pPr>
              <a:defRPr/>
            </a:lvl1pPr>
          </a:lstStyle>
          <a:p>
            <a:fld id="{6107AA42-11DC-46B1-8DEE-BF5AD86E87C7}" type="datetime1">
              <a:rPr lang="en-US" smtClean="0"/>
              <a:pPr/>
              <a:t>9/27/2018</a:t>
            </a:fld>
            <a:endParaRPr lang="fr-FR"/>
          </a:p>
        </p:txBody>
      </p:sp>
      <p:sp>
        <p:nvSpPr>
          <p:cNvPr id="5" name="Espace réservé du pied de page 4"/>
          <p:cNvSpPr>
            <a:spLocks noGrp="1"/>
          </p:cNvSpPr>
          <p:nvPr>
            <p:ph type="ftr" sz="quarter" idx="11"/>
          </p:nvPr>
        </p:nvSpPr>
        <p:spPr/>
        <p:txBody>
          <a:bodyPr/>
          <a:lstStyle>
            <a:lvl1pPr>
              <a:defRPr/>
            </a:lvl1pPr>
          </a:lstStyle>
          <a:p>
            <a:endParaRPr lang="fr-FR"/>
          </a:p>
        </p:txBody>
      </p:sp>
      <p:sp>
        <p:nvSpPr>
          <p:cNvPr id="6" name="Espace réservé du numéro de diapositive 5"/>
          <p:cNvSpPr>
            <a:spLocks noGrp="1"/>
          </p:cNvSpPr>
          <p:nvPr>
            <p:ph type="sldNum" sz="quarter" idx="12"/>
          </p:nvPr>
        </p:nvSpPr>
        <p:spPr/>
        <p:txBody>
          <a:bodyPr/>
          <a:lstStyle>
            <a:lvl1pPr>
              <a:defRPr/>
            </a:lvl1pPr>
          </a:lstStyle>
          <a:p>
            <a:fld id="{5BE61019-0428-4A0A-9076-BBDC1D10EF40}" type="slidenum">
              <a:rPr lang="fr-FR" smtClean="0"/>
              <a:pPr/>
              <a:t>‹N°›</a:t>
            </a:fld>
            <a:endParaRPr lang="fr-FR"/>
          </a:p>
        </p:txBody>
      </p:sp>
    </p:spTree>
    <p:extLst>
      <p:ext uri="{BB962C8B-B14F-4D97-AF65-F5344CB8AC3E}">
        <p14:creationId xmlns:p14="http://schemas.microsoft.com/office/powerpoint/2010/main" val="157466171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BE"/>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lvl1pPr>
              <a:defRPr/>
            </a:lvl1pPr>
          </a:lstStyle>
          <a:p>
            <a:fld id="{ADACA25B-9E89-40B2-B751-B642F1E0DC55}" type="datetime1">
              <a:rPr lang="en-US" smtClean="0"/>
              <a:pPr/>
              <a:t>9/27/2018</a:t>
            </a:fld>
            <a:endParaRPr lang="fr-FR"/>
          </a:p>
        </p:txBody>
      </p:sp>
      <p:sp>
        <p:nvSpPr>
          <p:cNvPr id="5" name="Espace réservé du pied de page 4"/>
          <p:cNvSpPr>
            <a:spLocks noGrp="1"/>
          </p:cNvSpPr>
          <p:nvPr>
            <p:ph type="ftr" sz="quarter" idx="11"/>
          </p:nvPr>
        </p:nvSpPr>
        <p:spPr/>
        <p:txBody>
          <a:bodyPr/>
          <a:lstStyle>
            <a:lvl1pPr>
              <a:defRPr/>
            </a:lvl1pPr>
          </a:lstStyle>
          <a:p>
            <a:endParaRPr lang="fr-FR"/>
          </a:p>
        </p:txBody>
      </p:sp>
      <p:sp>
        <p:nvSpPr>
          <p:cNvPr id="6" name="Espace réservé du numéro de diapositive 5"/>
          <p:cNvSpPr>
            <a:spLocks noGrp="1"/>
          </p:cNvSpPr>
          <p:nvPr>
            <p:ph type="sldNum" sz="quarter" idx="12"/>
          </p:nvPr>
        </p:nvSpPr>
        <p:spPr/>
        <p:txBody>
          <a:bodyPr/>
          <a:lstStyle>
            <a:lvl1pPr>
              <a:defRPr/>
            </a:lvl1pPr>
          </a:lstStyle>
          <a:p>
            <a:fld id="{F6C9E77B-8863-4EE9-821D-C39198B2D10B}" type="slidenum">
              <a:rPr lang="fr-FR" smtClean="0"/>
              <a:pPr/>
              <a:t>‹N°›</a:t>
            </a:fld>
            <a:endParaRPr lang="fr-FR"/>
          </a:p>
        </p:txBody>
      </p:sp>
    </p:spTree>
    <p:extLst>
      <p:ext uri="{BB962C8B-B14F-4D97-AF65-F5344CB8AC3E}">
        <p14:creationId xmlns:p14="http://schemas.microsoft.com/office/powerpoint/2010/main" val="73961718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2"/>
            <a:ext cx="7772400" cy="1362075"/>
          </a:xfrm>
        </p:spPr>
        <p:txBody>
          <a:bodyPr anchor="t"/>
          <a:lstStyle>
            <a:lvl1pPr algn="l">
              <a:defRPr sz="3000" b="1" cap="all"/>
            </a:lvl1pPr>
          </a:lstStyle>
          <a:p>
            <a:r>
              <a:rPr lang="fr-FR" smtClean="0"/>
              <a:t>Modifiez le style du titre</a:t>
            </a:r>
            <a:endParaRPr lang="fr-BE"/>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lvl1pPr>
              <a:defRPr/>
            </a:lvl1pPr>
          </a:lstStyle>
          <a:p>
            <a:fld id="{E828E85C-9AF6-410E-A706-D4DCE5340BE2}" type="datetime1">
              <a:rPr lang="en-US" smtClean="0"/>
              <a:pPr/>
              <a:t>9/27/2018</a:t>
            </a:fld>
            <a:endParaRPr lang="fr-FR"/>
          </a:p>
        </p:txBody>
      </p:sp>
      <p:sp>
        <p:nvSpPr>
          <p:cNvPr id="5" name="Espace réservé du pied de page 4"/>
          <p:cNvSpPr>
            <a:spLocks noGrp="1"/>
          </p:cNvSpPr>
          <p:nvPr>
            <p:ph type="ftr" sz="quarter" idx="11"/>
          </p:nvPr>
        </p:nvSpPr>
        <p:spPr/>
        <p:txBody>
          <a:bodyPr/>
          <a:lstStyle>
            <a:lvl1pPr>
              <a:defRPr/>
            </a:lvl1pPr>
          </a:lstStyle>
          <a:p>
            <a:endParaRPr lang="fr-FR"/>
          </a:p>
        </p:txBody>
      </p:sp>
      <p:sp>
        <p:nvSpPr>
          <p:cNvPr id="6" name="Espace réservé du numéro de diapositive 5"/>
          <p:cNvSpPr>
            <a:spLocks noGrp="1"/>
          </p:cNvSpPr>
          <p:nvPr>
            <p:ph type="sldNum" sz="quarter" idx="12"/>
          </p:nvPr>
        </p:nvSpPr>
        <p:spPr/>
        <p:txBody>
          <a:bodyPr/>
          <a:lstStyle>
            <a:lvl1pPr>
              <a:defRPr/>
            </a:lvl1pPr>
          </a:lstStyle>
          <a:p>
            <a:fld id="{F6AB8A1F-F5FB-47C7-9DF6-01A9583210CA}" type="slidenum">
              <a:rPr lang="fr-FR" smtClean="0"/>
              <a:pPr/>
              <a:t>‹N°›</a:t>
            </a:fld>
            <a:endParaRPr lang="fr-FR"/>
          </a:p>
        </p:txBody>
      </p:sp>
    </p:spTree>
    <p:extLst>
      <p:ext uri="{BB962C8B-B14F-4D97-AF65-F5344CB8AC3E}">
        <p14:creationId xmlns:p14="http://schemas.microsoft.com/office/powerpoint/2010/main" val="1327155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29"/>
          <p:cNvSpPr>
            <a:spLocks noGrp="1"/>
          </p:cNvSpPr>
          <p:nvPr>
            <p:ph type="dt" sz="half" idx="10"/>
          </p:nvPr>
        </p:nvSpPr>
        <p:spPr/>
        <p:txBody>
          <a:bodyPr/>
          <a:lstStyle>
            <a:lvl1pPr>
              <a:defRPr/>
            </a:lvl1pPr>
          </a:lstStyle>
          <a:p>
            <a:pPr>
              <a:defRPr/>
            </a:pPr>
            <a:fld id="{8451DEC6-E22A-41E5-9EE7-9155F95F8570}" type="datetime1">
              <a:rPr lang="en-US"/>
              <a:pPr>
                <a:defRPr/>
              </a:pPr>
              <a:t>9/27/2018</a:t>
            </a:fld>
            <a:endParaRPr lang="en-US"/>
          </a:p>
        </p:txBody>
      </p:sp>
      <p:sp>
        <p:nvSpPr>
          <p:cNvPr id="3" name="Footer Placeholder 18"/>
          <p:cNvSpPr>
            <a:spLocks noGrp="1"/>
          </p:cNvSpPr>
          <p:nvPr>
            <p:ph type="ftr" sz="quarter" idx="11"/>
          </p:nvPr>
        </p:nvSpPr>
        <p:spPr/>
        <p:txBody>
          <a:bodyPr/>
          <a:lstStyle>
            <a:lvl1pPr>
              <a:defRPr/>
            </a:lvl1pPr>
          </a:lstStyle>
          <a:p>
            <a:pPr>
              <a:defRPr/>
            </a:pPr>
            <a:endParaRPr lang="en-US"/>
          </a:p>
        </p:txBody>
      </p:sp>
      <p:sp>
        <p:nvSpPr>
          <p:cNvPr id="4" name="Slide Number Placeholder 26"/>
          <p:cNvSpPr>
            <a:spLocks noGrp="1"/>
          </p:cNvSpPr>
          <p:nvPr>
            <p:ph type="sldNum" sz="quarter" idx="12"/>
          </p:nvPr>
        </p:nvSpPr>
        <p:spPr/>
        <p:txBody>
          <a:bodyPr/>
          <a:lstStyle>
            <a:lvl1pPr>
              <a:defRPr/>
            </a:lvl1pPr>
          </a:lstStyle>
          <a:p>
            <a:fld id="{5D914BAD-4232-48C6-85F0-1709F49B0B86}" type="slidenum">
              <a:rPr lang="en-US"/>
              <a:pPr/>
              <a:t>‹N°›</a:t>
            </a:fld>
            <a:endParaRPr lang="en-US"/>
          </a:p>
        </p:txBody>
      </p:sp>
    </p:spTree>
    <p:extLst>
      <p:ext uri="{BB962C8B-B14F-4D97-AF65-F5344CB8AC3E}">
        <p14:creationId xmlns:p14="http://schemas.microsoft.com/office/powerpoint/2010/main" val="303277087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BE"/>
          </a:p>
        </p:txBody>
      </p:sp>
      <p:sp>
        <p:nvSpPr>
          <p:cNvPr id="3" name="Espace réservé du contenu 2"/>
          <p:cNvSpPr>
            <a:spLocks noGrp="1"/>
          </p:cNvSpPr>
          <p:nvPr>
            <p:ph sz="half" idx="1"/>
          </p:nvPr>
        </p:nvSpPr>
        <p:spPr>
          <a:xfrm>
            <a:off x="457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contenu 3"/>
          <p:cNvSpPr>
            <a:spLocks noGrp="1"/>
          </p:cNvSpPr>
          <p:nvPr>
            <p:ph sz="half" idx="2"/>
          </p:nvPr>
        </p:nvSpPr>
        <p:spPr>
          <a:xfrm>
            <a:off x="4648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e la date 3"/>
          <p:cNvSpPr>
            <a:spLocks noGrp="1"/>
          </p:cNvSpPr>
          <p:nvPr>
            <p:ph type="dt" sz="half" idx="10"/>
          </p:nvPr>
        </p:nvSpPr>
        <p:spPr/>
        <p:txBody>
          <a:bodyPr/>
          <a:lstStyle>
            <a:lvl1pPr>
              <a:defRPr/>
            </a:lvl1pPr>
          </a:lstStyle>
          <a:p>
            <a:fld id="{33F9135D-CDAA-4CAB-BA7F-7CD3700D3858}" type="datetime1">
              <a:rPr lang="en-US" smtClean="0"/>
              <a:pPr/>
              <a:t>9/27/2018</a:t>
            </a:fld>
            <a:endParaRPr lang="fr-FR"/>
          </a:p>
        </p:txBody>
      </p:sp>
      <p:sp>
        <p:nvSpPr>
          <p:cNvPr id="6" name="Espace réservé du pied de page 4"/>
          <p:cNvSpPr>
            <a:spLocks noGrp="1"/>
          </p:cNvSpPr>
          <p:nvPr>
            <p:ph type="ftr" sz="quarter" idx="11"/>
          </p:nvPr>
        </p:nvSpPr>
        <p:spPr/>
        <p:txBody>
          <a:bodyPr/>
          <a:lstStyle>
            <a:lvl1pPr>
              <a:defRPr/>
            </a:lvl1pPr>
          </a:lstStyle>
          <a:p>
            <a:endParaRPr lang="fr-FR"/>
          </a:p>
        </p:txBody>
      </p:sp>
      <p:sp>
        <p:nvSpPr>
          <p:cNvPr id="7" name="Espace réservé du numéro de diapositive 5"/>
          <p:cNvSpPr>
            <a:spLocks noGrp="1"/>
          </p:cNvSpPr>
          <p:nvPr>
            <p:ph type="sldNum" sz="quarter" idx="12"/>
          </p:nvPr>
        </p:nvSpPr>
        <p:spPr/>
        <p:txBody>
          <a:bodyPr/>
          <a:lstStyle>
            <a:lvl1pPr>
              <a:defRPr/>
            </a:lvl1pPr>
          </a:lstStyle>
          <a:p>
            <a:fld id="{CED8AE76-2E83-4015-9452-06E3D421752D}" type="slidenum">
              <a:rPr lang="fr-FR" smtClean="0"/>
              <a:pPr/>
              <a:t>‹N°›</a:t>
            </a:fld>
            <a:endParaRPr lang="fr-FR"/>
          </a:p>
        </p:txBody>
      </p:sp>
    </p:spTree>
    <p:extLst>
      <p:ext uri="{BB962C8B-B14F-4D97-AF65-F5344CB8AC3E}">
        <p14:creationId xmlns:p14="http://schemas.microsoft.com/office/powerpoint/2010/main" val="255931879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Modifiez le style du titre</a:t>
            </a:r>
            <a:endParaRPr lang="fr-BE"/>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u texte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7" name="Espace réservé de la date 3"/>
          <p:cNvSpPr>
            <a:spLocks noGrp="1"/>
          </p:cNvSpPr>
          <p:nvPr>
            <p:ph type="dt" sz="half" idx="10"/>
          </p:nvPr>
        </p:nvSpPr>
        <p:spPr/>
        <p:txBody>
          <a:bodyPr/>
          <a:lstStyle>
            <a:lvl1pPr>
              <a:defRPr/>
            </a:lvl1pPr>
          </a:lstStyle>
          <a:p>
            <a:fld id="{BFC1D189-D3A2-4D16-8DC5-A9CF178E49ED}" type="datetime1">
              <a:rPr lang="en-US" smtClean="0"/>
              <a:pPr/>
              <a:t>9/27/2018</a:t>
            </a:fld>
            <a:endParaRPr lang="fr-FR"/>
          </a:p>
        </p:txBody>
      </p:sp>
      <p:sp>
        <p:nvSpPr>
          <p:cNvPr id="8" name="Espace réservé du pied de page 4"/>
          <p:cNvSpPr>
            <a:spLocks noGrp="1"/>
          </p:cNvSpPr>
          <p:nvPr>
            <p:ph type="ftr" sz="quarter" idx="11"/>
          </p:nvPr>
        </p:nvSpPr>
        <p:spPr/>
        <p:txBody>
          <a:bodyPr/>
          <a:lstStyle>
            <a:lvl1pPr>
              <a:defRPr/>
            </a:lvl1pPr>
          </a:lstStyle>
          <a:p>
            <a:endParaRPr lang="fr-FR"/>
          </a:p>
        </p:txBody>
      </p:sp>
      <p:sp>
        <p:nvSpPr>
          <p:cNvPr id="9" name="Espace réservé du numéro de diapositive 5"/>
          <p:cNvSpPr>
            <a:spLocks noGrp="1"/>
          </p:cNvSpPr>
          <p:nvPr>
            <p:ph type="sldNum" sz="quarter" idx="12"/>
          </p:nvPr>
        </p:nvSpPr>
        <p:spPr/>
        <p:txBody>
          <a:bodyPr/>
          <a:lstStyle>
            <a:lvl1pPr>
              <a:defRPr/>
            </a:lvl1pPr>
          </a:lstStyle>
          <a:p>
            <a:fld id="{ABB21094-4AD1-4673-A020-522986F38601}" type="slidenum">
              <a:rPr lang="fr-FR" smtClean="0"/>
              <a:pPr/>
              <a:t>‹N°›</a:t>
            </a:fld>
            <a:endParaRPr lang="fr-FR"/>
          </a:p>
        </p:txBody>
      </p:sp>
    </p:spTree>
    <p:extLst>
      <p:ext uri="{BB962C8B-B14F-4D97-AF65-F5344CB8AC3E}">
        <p14:creationId xmlns:p14="http://schemas.microsoft.com/office/powerpoint/2010/main" val="345963690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BE"/>
          </a:p>
        </p:txBody>
      </p:sp>
      <p:sp>
        <p:nvSpPr>
          <p:cNvPr id="3" name="Espace réservé de la date 3"/>
          <p:cNvSpPr>
            <a:spLocks noGrp="1"/>
          </p:cNvSpPr>
          <p:nvPr>
            <p:ph type="dt" sz="half" idx="10"/>
          </p:nvPr>
        </p:nvSpPr>
        <p:spPr/>
        <p:txBody>
          <a:bodyPr/>
          <a:lstStyle>
            <a:lvl1pPr>
              <a:defRPr/>
            </a:lvl1pPr>
          </a:lstStyle>
          <a:p>
            <a:fld id="{7AAF82ED-6899-4CD8-A9D7-6AB53C1164B4}" type="datetime1">
              <a:rPr lang="en-US" smtClean="0"/>
              <a:pPr/>
              <a:t>9/27/2018</a:t>
            </a:fld>
            <a:endParaRPr lang="fr-FR"/>
          </a:p>
        </p:txBody>
      </p:sp>
      <p:sp>
        <p:nvSpPr>
          <p:cNvPr id="4" name="Espace réservé du pied de page 4"/>
          <p:cNvSpPr>
            <a:spLocks noGrp="1"/>
          </p:cNvSpPr>
          <p:nvPr>
            <p:ph type="ftr" sz="quarter" idx="11"/>
          </p:nvPr>
        </p:nvSpPr>
        <p:spPr/>
        <p:txBody>
          <a:bodyPr/>
          <a:lstStyle>
            <a:lvl1pPr>
              <a:defRPr/>
            </a:lvl1pPr>
          </a:lstStyle>
          <a:p>
            <a:endParaRPr lang="fr-FR"/>
          </a:p>
        </p:txBody>
      </p:sp>
      <p:sp>
        <p:nvSpPr>
          <p:cNvPr id="5" name="Espace réservé du numéro de diapositive 5"/>
          <p:cNvSpPr>
            <a:spLocks noGrp="1"/>
          </p:cNvSpPr>
          <p:nvPr>
            <p:ph type="sldNum" sz="quarter" idx="12"/>
          </p:nvPr>
        </p:nvSpPr>
        <p:spPr/>
        <p:txBody>
          <a:bodyPr/>
          <a:lstStyle>
            <a:lvl1pPr>
              <a:defRPr/>
            </a:lvl1pPr>
          </a:lstStyle>
          <a:p>
            <a:fld id="{69ADDCAC-56A4-4870-9D88-B1B32470926E}" type="slidenum">
              <a:rPr lang="fr-FR" smtClean="0"/>
              <a:pPr/>
              <a:t>‹N°›</a:t>
            </a:fld>
            <a:endParaRPr lang="fr-FR"/>
          </a:p>
        </p:txBody>
      </p:sp>
    </p:spTree>
    <p:extLst>
      <p:ext uri="{BB962C8B-B14F-4D97-AF65-F5344CB8AC3E}">
        <p14:creationId xmlns:p14="http://schemas.microsoft.com/office/powerpoint/2010/main" val="26130855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fld id="{ACED4316-36DA-4B63-A24A-0172940F27F0}" type="datetime1">
              <a:rPr lang="en-US" smtClean="0"/>
              <a:pPr/>
              <a:t>9/27/2018</a:t>
            </a:fld>
            <a:endParaRPr lang="fr-FR"/>
          </a:p>
        </p:txBody>
      </p:sp>
      <p:sp>
        <p:nvSpPr>
          <p:cNvPr id="3" name="Espace réservé du pied de page 4"/>
          <p:cNvSpPr>
            <a:spLocks noGrp="1"/>
          </p:cNvSpPr>
          <p:nvPr>
            <p:ph type="ftr" sz="quarter" idx="11"/>
          </p:nvPr>
        </p:nvSpPr>
        <p:spPr/>
        <p:txBody>
          <a:bodyPr/>
          <a:lstStyle>
            <a:lvl1pPr>
              <a:defRPr/>
            </a:lvl1pPr>
          </a:lstStyle>
          <a:p>
            <a:endParaRPr lang="fr-FR"/>
          </a:p>
        </p:txBody>
      </p:sp>
      <p:sp>
        <p:nvSpPr>
          <p:cNvPr id="4" name="Espace réservé du numéro de diapositive 5"/>
          <p:cNvSpPr>
            <a:spLocks noGrp="1"/>
          </p:cNvSpPr>
          <p:nvPr>
            <p:ph type="sldNum" sz="quarter" idx="12"/>
          </p:nvPr>
        </p:nvSpPr>
        <p:spPr/>
        <p:txBody>
          <a:bodyPr/>
          <a:lstStyle>
            <a:lvl1pPr>
              <a:defRPr/>
            </a:lvl1pPr>
          </a:lstStyle>
          <a:p>
            <a:fld id="{A767C306-109A-41EE-BD22-3665184E1028}" type="slidenum">
              <a:rPr lang="fr-FR" smtClean="0"/>
              <a:pPr/>
              <a:t>‹N°›</a:t>
            </a:fld>
            <a:endParaRPr lang="fr-FR"/>
          </a:p>
        </p:txBody>
      </p:sp>
    </p:spTree>
    <p:extLst>
      <p:ext uri="{BB962C8B-B14F-4D97-AF65-F5344CB8AC3E}">
        <p14:creationId xmlns:p14="http://schemas.microsoft.com/office/powerpoint/2010/main" val="119347235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1" y="273050"/>
            <a:ext cx="3008313" cy="1162050"/>
          </a:xfrm>
        </p:spPr>
        <p:txBody>
          <a:bodyPr anchor="b"/>
          <a:lstStyle>
            <a:lvl1pPr algn="l">
              <a:defRPr sz="1500" b="1"/>
            </a:lvl1pPr>
          </a:lstStyle>
          <a:p>
            <a:r>
              <a:rPr lang="fr-FR" smtClean="0"/>
              <a:t>Modifiez le style du titre</a:t>
            </a:r>
            <a:endParaRPr lang="fr-BE"/>
          </a:p>
        </p:txBody>
      </p:sp>
      <p:sp>
        <p:nvSpPr>
          <p:cNvPr id="3" name="Espace réservé du contenu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texte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fr-FR" smtClean="0"/>
              <a:t>Modifiez les styles du texte du masque</a:t>
            </a:r>
          </a:p>
        </p:txBody>
      </p:sp>
      <p:sp>
        <p:nvSpPr>
          <p:cNvPr id="5" name="Espace réservé de la date 3"/>
          <p:cNvSpPr>
            <a:spLocks noGrp="1"/>
          </p:cNvSpPr>
          <p:nvPr>
            <p:ph type="dt" sz="half" idx="10"/>
          </p:nvPr>
        </p:nvSpPr>
        <p:spPr/>
        <p:txBody>
          <a:bodyPr/>
          <a:lstStyle>
            <a:lvl1pPr>
              <a:defRPr/>
            </a:lvl1pPr>
          </a:lstStyle>
          <a:p>
            <a:fld id="{94256AE2-C672-4621-987D-A277EEC23593}" type="datetime1">
              <a:rPr lang="en-US" smtClean="0"/>
              <a:pPr/>
              <a:t>9/27/2018</a:t>
            </a:fld>
            <a:endParaRPr lang="fr-FR"/>
          </a:p>
        </p:txBody>
      </p:sp>
      <p:sp>
        <p:nvSpPr>
          <p:cNvPr id="6" name="Espace réservé du pied de page 4"/>
          <p:cNvSpPr>
            <a:spLocks noGrp="1"/>
          </p:cNvSpPr>
          <p:nvPr>
            <p:ph type="ftr" sz="quarter" idx="11"/>
          </p:nvPr>
        </p:nvSpPr>
        <p:spPr/>
        <p:txBody>
          <a:bodyPr/>
          <a:lstStyle>
            <a:lvl1pPr>
              <a:defRPr/>
            </a:lvl1pPr>
          </a:lstStyle>
          <a:p>
            <a:endParaRPr lang="fr-FR"/>
          </a:p>
        </p:txBody>
      </p:sp>
      <p:sp>
        <p:nvSpPr>
          <p:cNvPr id="7" name="Espace réservé du numéro de diapositive 5"/>
          <p:cNvSpPr>
            <a:spLocks noGrp="1"/>
          </p:cNvSpPr>
          <p:nvPr>
            <p:ph type="sldNum" sz="quarter" idx="12"/>
          </p:nvPr>
        </p:nvSpPr>
        <p:spPr/>
        <p:txBody>
          <a:bodyPr/>
          <a:lstStyle>
            <a:lvl1pPr>
              <a:defRPr/>
            </a:lvl1pPr>
          </a:lstStyle>
          <a:p>
            <a:fld id="{24CFDA37-6865-41C9-A0A5-13B488E44CF5}" type="slidenum">
              <a:rPr lang="fr-FR" smtClean="0"/>
              <a:pPr/>
              <a:t>‹N°›</a:t>
            </a:fld>
            <a:endParaRPr lang="fr-FR"/>
          </a:p>
        </p:txBody>
      </p:sp>
    </p:spTree>
    <p:extLst>
      <p:ext uri="{BB962C8B-B14F-4D97-AF65-F5344CB8AC3E}">
        <p14:creationId xmlns:p14="http://schemas.microsoft.com/office/powerpoint/2010/main" val="196077576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1500" b="1"/>
            </a:lvl1pPr>
          </a:lstStyle>
          <a:p>
            <a:r>
              <a:rPr lang="fr-FR" smtClean="0"/>
              <a:t>Modifiez le style du titre</a:t>
            </a:r>
            <a:endParaRPr lang="fr-BE"/>
          </a:p>
        </p:txBody>
      </p:sp>
      <p:sp>
        <p:nvSpPr>
          <p:cNvPr id="3" name="Espace réservé pour une image  2"/>
          <p:cNvSpPr>
            <a:spLocks noGrp="1"/>
          </p:cNvSpPr>
          <p:nvPr>
            <p:ph type="pic" idx="1"/>
          </p:nvPr>
        </p:nvSpPr>
        <p:spPr>
          <a:xfrm>
            <a:off x="1792288" y="612775"/>
            <a:ext cx="5486400" cy="4114800"/>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fr-FR" noProof="0" smtClean="0"/>
              <a:t>Cliquez sur l'icône pour ajouter une image</a:t>
            </a:r>
            <a:endParaRPr lang="fr-BE"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fr-FR" smtClean="0"/>
              <a:t>Modifiez les styles du texte du masque</a:t>
            </a:r>
          </a:p>
        </p:txBody>
      </p:sp>
      <p:sp>
        <p:nvSpPr>
          <p:cNvPr id="5" name="Espace réservé de la date 3"/>
          <p:cNvSpPr>
            <a:spLocks noGrp="1"/>
          </p:cNvSpPr>
          <p:nvPr>
            <p:ph type="dt" sz="half" idx="10"/>
          </p:nvPr>
        </p:nvSpPr>
        <p:spPr/>
        <p:txBody>
          <a:bodyPr/>
          <a:lstStyle>
            <a:lvl1pPr>
              <a:defRPr/>
            </a:lvl1pPr>
          </a:lstStyle>
          <a:p>
            <a:fld id="{E5BE0DE4-A642-48A0-BF25-C14196EC78EA}" type="datetime1">
              <a:rPr lang="en-US" smtClean="0"/>
              <a:pPr/>
              <a:t>9/27/2018</a:t>
            </a:fld>
            <a:endParaRPr lang="fr-FR"/>
          </a:p>
        </p:txBody>
      </p:sp>
      <p:sp>
        <p:nvSpPr>
          <p:cNvPr id="6" name="Espace réservé du pied de page 4"/>
          <p:cNvSpPr>
            <a:spLocks noGrp="1"/>
          </p:cNvSpPr>
          <p:nvPr>
            <p:ph type="ftr" sz="quarter" idx="11"/>
          </p:nvPr>
        </p:nvSpPr>
        <p:spPr/>
        <p:txBody>
          <a:bodyPr/>
          <a:lstStyle>
            <a:lvl1pPr>
              <a:defRPr/>
            </a:lvl1pPr>
          </a:lstStyle>
          <a:p>
            <a:endParaRPr lang="fr-FR"/>
          </a:p>
        </p:txBody>
      </p:sp>
      <p:sp>
        <p:nvSpPr>
          <p:cNvPr id="7" name="Espace réservé du numéro de diapositive 5"/>
          <p:cNvSpPr>
            <a:spLocks noGrp="1"/>
          </p:cNvSpPr>
          <p:nvPr>
            <p:ph type="sldNum" sz="quarter" idx="12"/>
          </p:nvPr>
        </p:nvSpPr>
        <p:spPr/>
        <p:txBody>
          <a:bodyPr/>
          <a:lstStyle>
            <a:lvl1pPr>
              <a:defRPr/>
            </a:lvl1pPr>
          </a:lstStyle>
          <a:p>
            <a:fld id="{9F9C0C0B-C6EA-4C49-B889-3BDBBB6435FC}" type="slidenum">
              <a:rPr lang="fr-FR" smtClean="0"/>
              <a:pPr/>
              <a:t>‹N°›</a:t>
            </a:fld>
            <a:endParaRPr lang="fr-FR"/>
          </a:p>
        </p:txBody>
      </p:sp>
    </p:spTree>
    <p:extLst>
      <p:ext uri="{BB962C8B-B14F-4D97-AF65-F5344CB8AC3E}">
        <p14:creationId xmlns:p14="http://schemas.microsoft.com/office/powerpoint/2010/main" val="16800830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BE"/>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lvl1pPr>
              <a:defRPr/>
            </a:lvl1pPr>
          </a:lstStyle>
          <a:p>
            <a:fld id="{76F4E8D8-BB62-4491-A16F-262912A98E5F}" type="datetime1">
              <a:rPr lang="en-US" smtClean="0"/>
              <a:pPr/>
              <a:t>9/27/2018</a:t>
            </a:fld>
            <a:endParaRPr lang="fr-FR"/>
          </a:p>
        </p:txBody>
      </p:sp>
      <p:sp>
        <p:nvSpPr>
          <p:cNvPr id="5" name="Espace réservé du pied de page 4"/>
          <p:cNvSpPr>
            <a:spLocks noGrp="1"/>
          </p:cNvSpPr>
          <p:nvPr>
            <p:ph type="ftr" sz="quarter" idx="11"/>
          </p:nvPr>
        </p:nvSpPr>
        <p:spPr/>
        <p:txBody>
          <a:bodyPr/>
          <a:lstStyle>
            <a:lvl1pPr>
              <a:defRPr/>
            </a:lvl1pPr>
          </a:lstStyle>
          <a:p>
            <a:endParaRPr lang="fr-FR"/>
          </a:p>
        </p:txBody>
      </p:sp>
      <p:sp>
        <p:nvSpPr>
          <p:cNvPr id="6" name="Espace réservé du numéro de diapositive 5"/>
          <p:cNvSpPr>
            <a:spLocks noGrp="1"/>
          </p:cNvSpPr>
          <p:nvPr>
            <p:ph type="sldNum" sz="quarter" idx="12"/>
          </p:nvPr>
        </p:nvSpPr>
        <p:spPr/>
        <p:txBody>
          <a:bodyPr/>
          <a:lstStyle>
            <a:lvl1pPr>
              <a:defRPr/>
            </a:lvl1pPr>
          </a:lstStyle>
          <a:p>
            <a:fld id="{6CEA3700-960E-4054-8DEE-2F4527E82EFF}" type="slidenum">
              <a:rPr lang="fr-FR" smtClean="0"/>
              <a:pPr/>
              <a:t>‹N°›</a:t>
            </a:fld>
            <a:endParaRPr lang="fr-FR"/>
          </a:p>
        </p:txBody>
      </p:sp>
    </p:spTree>
    <p:extLst>
      <p:ext uri="{BB962C8B-B14F-4D97-AF65-F5344CB8AC3E}">
        <p14:creationId xmlns:p14="http://schemas.microsoft.com/office/powerpoint/2010/main" val="402047770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40"/>
            <a:ext cx="2057400" cy="5851525"/>
          </a:xfrm>
        </p:spPr>
        <p:txBody>
          <a:bodyPr vert="eaVert"/>
          <a:lstStyle/>
          <a:p>
            <a:r>
              <a:rPr lang="fr-FR" smtClean="0"/>
              <a:t>Modifiez le style du titre</a:t>
            </a:r>
            <a:endParaRPr lang="fr-BE"/>
          </a:p>
        </p:txBody>
      </p:sp>
      <p:sp>
        <p:nvSpPr>
          <p:cNvPr id="3" name="Espace réservé du texte vertical 2"/>
          <p:cNvSpPr>
            <a:spLocks noGrp="1"/>
          </p:cNvSpPr>
          <p:nvPr>
            <p:ph type="body" orient="vert" idx="1"/>
          </p:nvPr>
        </p:nvSpPr>
        <p:spPr>
          <a:xfrm>
            <a:off x="457200" y="274640"/>
            <a:ext cx="60198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lvl1pPr>
              <a:defRPr/>
            </a:lvl1pPr>
          </a:lstStyle>
          <a:p>
            <a:fld id="{25E5934B-5101-4907-8B0A-2DC5453E36CE}" type="datetime1">
              <a:rPr lang="en-US" smtClean="0"/>
              <a:pPr/>
              <a:t>9/27/2018</a:t>
            </a:fld>
            <a:endParaRPr lang="fr-FR"/>
          </a:p>
        </p:txBody>
      </p:sp>
      <p:sp>
        <p:nvSpPr>
          <p:cNvPr id="5" name="Espace réservé du pied de page 4"/>
          <p:cNvSpPr>
            <a:spLocks noGrp="1"/>
          </p:cNvSpPr>
          <p:nvPr>
            <p:ph type="ftr" sz="quarter" idx="11"/>
          </p:nvPr>
        </p:nvSpPr>
        <p:spPr/>
        <p:txBody>
          <a:bodyPr/>
          <a:lstStyle>
            <a:lvl1pPr>
              <a:defRPr/>
            </a:lvl1pPr>
          </a:lstStyle>
          <a:p>
            <a:endParaRPr lang="fr-FR"/>
          </a:p>
        </p:txBody>
      </p:sp>
      <p:sp>
        <p:nvSpPr>
          <p:cNvPr id="6" name="Espace réservé du numéro de diapositive 5"/>
          <p:cNvSpPr>
            <a:spLocks noGrp="1"/>
          </p:cNvSpPr>
          <p:nvPr>
            <p:ph type="sldNum" sz="quarter" idx="12"/>
          </p:nvPr>
        </p:nvSpPr>
        <p:spPr/>
        <p:txBody>
          <a:bodyPr/>
          <a:lstStyle>
            <a:lvl1pPr>
              <a:defRPr/>
            </a:lvl1pPr>
          </a:lstStyle>
          <a:p>
            <a:fld id="{F7A4A275-26D6-47C6-8236-91DA837994F1}" type="slidenum">
              <a:rPr lang="fr-FR" smtClean="0"/>
              <a:pPr/>
              <a:t>‹N°›</a:t>
            </a:fld>
            <a:endParaRPr lang="fr-FR"/>
          </a:p>
        </p:txBody>
      </p:sp>
    </p:spTree>
    <p:extLst>
      <p:ext uri="{BB962C8B-B14F-4D97-AF65-F5344CB8AC3E}">
        <p14:creationId xmlns:p14="http://schemas.microsoft.com/office/powerpoint/2010/main" val="66461461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Only">
  <p:cSld name="Contenu">
    <p:spTree>
      <p:nvGrpSpPr>
        <p:cNvPr id="1" name=""/>
        <p:cNvGrpSpPr/>
        <p:nvPr/>
      </p:nvGrpSpPr>
      <p:grpSpPr>
        <a:xfrm>
          <a:off x="0" y="0"/>
          <a:ext cx="0" cy="0"/>
          <a:chOff x="0" y="0"/>
          <a:chExt cx="0" cy="0"/>
        </a:xfrm>
      </p:grpSpPr>
      <p:sp>
        <p:nvSpPr>
          <p:cNvPr id="2" name="Espace réservé du contenu 1"/>
          <p:cNvSpPr>
            <a:spLocks noGrp="1"/>
          </p:cNvSpPr>
          <p:nvPr>
            <p:ph/>
          </p:nvPr>
        </p:nvSpPr>
        <p:spPr>
          <a:xfrm>
            <a:off x="457200" y="457200"/>
            <a:ext cx="8229600" cy="541020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3" name="Espace réservé de la date 3"/>
          <p:cNvSpPr>
            <a:spLocks noGrp="1"/>
          </p:cNvSpPr>
          <p:nvPr>
            <p:ph type="dt" sz="half" idx="10"/>
          </p:nvPr>
        </p:nvSpPr>
        <p:spPr/>
        <p:txBody>
          <a:bodyPr/>
          <a:lstStyle>
            <a:lvl1pPr>
              <a:defRPr/>
            </a:lvl1pPr>
          </a:lstStyle>
          <a:p>
            <a:fld id="{F9AF225A-E06A-430A-9093-E37F8444C620}" type="datetime1">
              <a:rPr lang="en-US" smtClean="0"/>
              <a:pPr/>
              <a:t>9/27/2018</a:t>
            </a:fld>
            <a:endParaRPr lang="fr-FR"/>
          </a:p>
        </p:txBody>
      </p:sp>
      <p:sp>
        <p:nvSpPr>
          <p:cNvPr id="4" name="Espace réservé du pied de page 4"/>
          <p:cNvSpPr>
            <a:spLocks noGrp="1"/>
          </p:cNvSpPr>
          <p:nvPr>
            <p:ph type="ftr" sz="quarter" idx="11"/>
          </p:nvPr>
        </p:nvSpPr>
        <p:spPr/>
        <p:txBody>
          <a:bodyPr/>
          <a:lstStyle>
            <a:lvl1pPr>
              <a:defRPr/>
            </a:lvl1pPr>
          </a:lstStyle>
          <a:p>
            <a:endParaRPr lang="fr-FR"/>
          </a:p>
        </p:txBody>
      </p:sp>
      <p:sp>
        <p:nvSpPr>
          <p:cNvPr id="5" name="Espace réservé du numéro de diapositive 5"/>
          <p:cNvSpPr>
            <a:spLocks noGrp="1"/>
          </p:cNvSpPr>
          <p:nvPr>
            <p:ph type="sldNum" sz="quarter" idx="12"/>
          </p:nvPr>
        </p:nvSpPr>
        <p:spPr/>
        <p:txBody>
          <a:bodyPr/>
          <a:lstStyle>
            <a:lvl1pPr>
              <a:defRPr/>
            </a:lvl1pPr>
          </a:lstStyle>
          <a:p>
            <a:fld id="{561DD386-9511-4884-9491-668612DBDAF8}" type="slidenum">
              <a:rPr lang="fr-FR" smtClean="0"/>
              <a:pPr/>
              <a:t>‹N°›</a:t>
            </a:fld>
            <a:endParaRPr lang="fr-FR"/>
          </a:p>
        </p:txBody>
      </p:sp>
    </p:spTree>
    <p:extLst>
      <p:ext uri="{BB962C8B-B14F-4D97-AF65-F5344CB8AC3E}">
        <p14:creationId xmlns:p14="http://schemas.microsoft.com/office/powerpoint/2010/main" val="4240194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29"/>
          <p:cNvSpPr>
            <a:spLocks noGrp="1"/>
          </p:cNvSpPr>
          <p:nvPr>
            <p:ph type="dt" sz="half" idx="10"/>
          </p:nvPr>
        </p:nvSpPr>
        <p:spPr/>
        <p:txBody>
          <a:bodyPr/>
          <a:lstStyle>
            <a:lvl1pPr>
              <a:defRPr/>
            </a:lvl1pPr>
          </a:lstStyle>
          <a:p>
            <a:pPr>
              <a:defRPr/>
            </a:pPr>
            <a:fld id="{BB0170EB-AA85-4F70-9380-1ABDCAD64D0E}" type="datetime1">
              <a:rPr lang="en-US"/>
              <a:pPr>
                <a:defRPr/>
              </a:pPr>
              <a:t>9/27/2018</a:t>
            </a:fld>
            <a:endParaRPr lang="en-US"/>
          </a:p>
        </p:txBody>
      </p:sp>
      <p:sp>
        <p:nvSpPr>
          <p:cNvPr id="6" name="Footer Placeholder 18"/>
          <p:cNvSpPr>
            <a:spLocks noGrp="1"/>
          </p:cNvSpPr>
          <p:nvPr>
            <p:ph type="ftr" sz="quarter" idx="11"/>
          </p:nvPr>
        </p:nvSpPr>
        <p:spPr/>
        <p:txBody>
          <a:bodyPr/>
          <a:lstStyle>
            <a:lvl1pPr>
              <a:defRPr/>
            </a:lvl1pPr>
          </a:lstStyle>
          <a:p>
            <a:pPr>
              <a:defRPr/>
            </a:pPr>
            <a:endParaRPr lang="en-US"/>
          </a:p>
        </p:txBody>
      </p:sp>
      <p:sp>
        <p:nvSpPr>
          <p:cNvPr id="7" name="Slide Number Placeholder 26"/>
          <p:cNvSpPr>
            <a:spLocks noGrp="1"/>
          </p:cNvSpPr>
          <p:nvPr>
            <p:ph type="sldNum" sz="quarter" idx="12"/>
          </p:nvPr>
        </p:nvSpPr>
        <p:spPr/>
        <p:txBody>
          <a:bodyPr/>
          <a:lstStyle>
            <a:lvl1pPr>
              <a:defRPr/>
            </a:lvl1pPr>
          </a:lstStyle>
          <a:p>
            <a:fld id="{658447A7-176F-4BEB-9AD4-8A038C92B88C}" type="slidenum">
              <a:rPr lang="en-US"/>
              <a:pPr/>
              <a:t>‹N°›</a:t>
            </a:fld>
            <a:endParaRPr lang="en-US"/>
          </a:p>
        </p:txBody>
      </p:sp>
    </p:spTree>
    <p:extLst>
      <p:ext uri="{BB962C8B-B14F-4D97-AF65-F5344CB8AC3E}">
        <p14:creationId xmlns:p14="http://schemas.microsoft.com/office/powerpoint/2010/main" val="1887835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29"/>
          <p:cNvSpPr>
            <a:spLocks noGrp="1"/>
          </p:cNvSpPr>
          <p:nvPr>
            <p:ph type="dt" sz="half" idx="10"/>
          </p:nvPr>
        </p:nvSpPr>
        <p:spPr/>
        <p:txBody>
          <a:bodyPr/>
          <a:lstStyle>
            <a:lvl1pPr>
              <a:defRPr/>
            </a:lvl1pPr>
          </a:lstStyle>
          <a:p>
            <a:pPr>
              <a:defRPr/>
            </a:pPr>
            <a:fld id="{9545E695-BE93-446F-9626-22D976EC8CC1}" type="datetime1">
              <a:rPr lang="en-US"/>
              <a:pPr>
                <a:defRPr/>
              </a:pPr>
              <a:t>9/27/2018</a:t>
            </a:fld>
            <a:endParaRPr lang="en-US"/>
          </a:p>
        </p:txBody>
      </p:sp>
      <p:sp>
        <p:nvSpPr>
          <p:cNvPr id="6" name="Footer Placeholder 18"/>
          <p:cNvSpPr>
            <a:spLocks noGrp="1"/>
          </p:cNvSpPr>
          <p:nvPr>
            <p:ph type="ftr" sz="quarter" idx="11"/>
          </p:nvPr>
        </p:nvSpPr>
        <p:spPr/>
        <p:txBody>
          <a:bodyPr/>
          <a:lstStyle>
            <a:lvl1pPr>
              <a:defRPr/>
            </a:lvl1pPr>
          </a:lstStyle>
          <a:p>
            <a:pPr>
              <a:defRPr/>
            </a:pPr>
            <a:endParaRPr lang="en-US"/>
          </a:p>
        </p:txBody>
      </p:sp>
      <p:sp>
        <p:nvSpPr>
          <p:cNvPr id="7" name="Slide Number Placeholder 26"/>
          <p:cNvSpPr>
            <a:spLocks noGrp="1"/>
          </p:cNvSpPr>
          <p:nvPr>
            <p:ph type="sldNum" sz="quarter" idx="12"/>
          </p:nvPr>
        </p:nvSpPr>
        <p:spPr/>
        <p:txBody>
          <a:bodyPr/>
          <a:lstStyle>
            <a:lvl1pPr>
              <a:defRPr/>
            </a:lvl1pPr>
          </a:lstStyle>
          <a:p>
            <a:fld id="{E7BE73B5-AECB-401A-BF34-DCF889F87291}" type="slidenum">
              <a:rPr lang="en-US"/>
              <a:pPr/>
              <a:t>‹N°›</a:t>
            </a:fld>
            <a:endParaRPr lang="en-US"/>
          </a:p>
        </p:txBody>
      </p:sp>
    </p:spTree>
    <p:extLst>
      <p:ext uri="{BB962C8B-B14F-4D97-AF65-F5344CB8AC3E}">
        <p14:creationId xmlns:p14="http://schemas.microsoft.com/office/powerpoint/2010/main" val="575590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1.jpe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1.jpe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theme" Target="../theme/theme7.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slideLayout" Target="../slideLayouts/slideLayout78.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lgn="l" rtl="0" fontAlgn="auto">
              <a:spcBef>
                <a:spcPts val="0"/>
              </a:spcBef>
              <a:spcAft>
                <a:spcPts val="0"/>
              </a:spcAft>
              <a:buFontTx/>
              <a:buNone/>
              <a:defRPr/>
            </a:pPr>
            <a:endParaRPr lang="en-US" sz="1800" b="0">
              <a:latin typeface="+mn-lt"/>
              <a:cs typeface="+mn-cs"/>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lgn="l" rtl="0" fontAlgn="auto">
              <a:spcBef>
                <a:spcPts val="0"/>
              </a:spcBef>
              <a:spcAft>
                <a:spcPts val="0"/>
              </a:spcAft>
              <a:buFontTx/>
              <a:buNone/>
              <a:defRPr/>
            </a:pPr>
            <a:endParaRPr lang="en-US" sz="1800" b="0">
              <a:latin typeface="+mn-lt"/>
              <a:cs typeface="+mn-cs"/>
            </a:endParaRPr>
          </a:p>
        </p:txBody>
      </p:sp>
      <p:grpSp>
        <p:nvGrpSpPr>
          <p:cNvPr id="1028"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lgn="l" rtl="0" fontAlgn="auto">
                <a:spcBef>
                  <a:spcPts val="0"/>
                </a:spcBef>
                <a:spcAft>
                  <a:spcPts val="0"/>
                </a:spcAft>
                <a:buFontTx/>
                <a:buNone/>
                <a:defRPr/>
              </a:pPr>
              <a:endParaRPr lang="en-US" sz="1800" b="0">
                <a:latin typeface="+mn-lt"/>
                <a:cs typeface="+mn-cs"/>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lgn="l" rtl="0" fontAlgn="auto">
                <a:spcBef>
                  <a:spcPts val="0"/>
                </a:spcBef>
                <a:spcAft>
                  <a:spcPts val="0"/>
                </a:spcAft>
                <a:buFontTx/>
                <a:buNone/>
                <a:defRPr/>
              </a:pPr>
              <a:endParaRPr lang="en-US" sz="1800" b="0">
                <a:latin typeface="+mn-lt"/>
                <a:cs typeface="+mn-cs"/>
              </a:endParaRPr>
            </a:p>
          </p:txBody>
        </p:sp>
      </p:grpSp>
      <p:sp>
        <p:nvSpPr>
          <p:cNvPr id="1029" name="Title Placeholder 8"/>
          <p:cNvSpPr>
            <a:spLocks noGrp="1"/>
          </p:cNvSpPr>
          <p:nvPr>
            <p:ph type="title"/>
          </p:nvPr>
        </p:nvSpPr>
        <p:spPr bwMode="auto">
          <a:xfrm>
            <a:off x="457200" y="7048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smtClean="0"/>
              <a:t>Click to edit Master title style</a:t>
            </a:r>
          </a:p>
        </p:txBody>
      </p:sp>
      <p:sp>
        <p:nvSpPr>
          <p:cNvPr id="1030" name="Text Placeholder 29"/>
          <p:cNvSpPr>
            <a:spLocks noGrp="1"/>
          </p:cNvSpPr>
          <p:nvPr>
            <p:ph type="body" idx="1"/>
          </p:nvPr>
        </p:nvSpPr>
        <p:spPr bwMode="auto">
          <a:xfrm>
            <a:off x="457200" y="1935163"/>
            <a:ext cx="82296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29"/>
          <p:cNvSpPr>
            <a:spLocks noGrp="1"/>
          </p:cNvSpPr>
          <p:nvPr>
            <p:ph type="dt" sz="half" idx="2"/>
          </p:nvPr>
        </p:nvSpPr>
        <p:spPr>
          <a:xfrm>
            <a:off x="457200" y="6356350"/>
            <a:ext cx="2133600" cy="365125"/>
          </a:xfrm>
          <a:prstGeom prst="rect">
            <a:avLst/>
          </a:prstGeom>
        </p:spPr>
        <p:txBody>
          <a:bodyPr vert="horz" lIns="0" tIns="0" rIns="0" bIns="0" anchor="b"/>
          <a:lstStyle>
            <a:lvl1pPr algn="l" rtl="0" fontAlgn="auto">
              <a:spcBef>
                <a:spcPts val="0"/>
              </a:spcBef>
              <a:spcAft>
                <a:spcPts val="0"/>
              </a:spcAft>
              <a:buFontTx/>
              <a:buNone/>
              <a:defRPr sz="1200" b="0" smtClean="0">
                <a:solidFill>
                  <a:schemeClr val="tx2">
                    <a:shade val="90000"/>
                  </a:schemeClr>
                </a:solidFill>
                <a:latin typeface="+mn-lt"/>
                <a:cs typeface="+mn-cs"/>
              </a:defRPr>
            </a:lvl1pPr>
          </a:lstStyle>
          <a:p>
            <a:pPr>
              <a:defRPr/>
            </a:pPr>
            <a:fld id="{5ACE370A-CD81-4597-85AD-D1FC7ED7CDB2}" type="datetime1">
              <a:rPr lang="en-US"/>
              <a:pPr>
                <a:defRPr/>
              </a:pPr>
              <a:t>9/27/2018</a:t>
            </a:fld>
            <a:endParaRPr lang="en-US"/>
          </a:p>
        </p:txBody>
      </p:sp>
      <p:sp>
        <p:nvSpPr>
          <p:cNvPr id="15" name="Footer Placeholder 18"/>
          <p:cNvSpPr>
            <a:spLocks noGrp="1"/>
          </p:cNvSpPr>
          <p:nvPr>
            <p:ph type="ftr" sz="quarter" idx="3"/>
          </p:nvPr>
        </p:nvSpPr>
        <p:spPr>
          <a:xfrm>
            <a:off x="2667000" y="6356350"/>
            <a:ext cx="3352800" cy="365125"/>
          </a:xfrm>
          <a:prstGeom prst="rect">
            <a:avLst/>
          </a:prstGeom>
        </p:spPr>
        <p:txBody>
          <a:bodyPr vert="horz" lIns="0" tIns="0" rIns="0" bIns="0" anchor="b"/>
          <a:lstStyle>
            <a:lvl1pPr algn="l" rtl="0" fontAlgn="auto">
              <a:spcBef>
                <a:spcPts val="0"/>
              </a:spcBef>
              <a:spcAft>
                <a:spcPts val="0"/>
              </a:spcAft>
              <a:buFontTx/>
              <a:buNone/>
              <a:defRPr sz="1200" b="0">
                <a:solidFill>
                  <a:schemeClr val="tx2">
                    <a:shade val="90000"/>
                  </a:schemeClr>
                </a:solidFill>
                <a:latin typeface="+mn-lt"/>
                <a:cs typeface="+mn-cs"/>
              </a:defRPr>
            </a:lvl1pPr>
          </a:lstStyle>
          <a:p>
            <a:pPr>
              <a:defRPr/>
            </a:pPr>
            <a:endParaRPr lang="en-US"/>
          </a:p>
        </p:txBody>
      </p:sp>
      <p:sp>
        <p:nvSpPr>
          <p:cNvPr id="16" name="Slide Number Placeholder 26"/>
          <p:cNvSpPr>
            <a:spLocks noGrp="1"/>
          </p:cNvSpPr>
          <p:nvPr>
            <p:ph type="sldNum" sz="quarter" idx="4"/>
          </p:nvPr>
        </p:nvSpPr>
        <p:spPr>
          <a:xfrm>
            <a:off x="7924800" y="6356350"/>
            <a:ext cx="762000" cy="365125"/>
          </a:xfrm>
          <a:prstGeom prst="rect">
            <a:avLst/>
          </a:prstGeom>
        </p:spPr>
        <p:txBody>
          <a:bodyPr vert="horz" wrap="square" lIns="0" tIns="0" rIns="0" bIns="0" numCol="1" anchor="b" anchorCtr="0" compatLnSpc="1">
            <a:prstTxWarp prst="textNoShape">
              <a:avLst/>
            </a:prstTxWarp>
          </a:bodyPr>
          <a:lstStyle>
            <a:lvl1pPr rtl="0">
              <a:buFontTx/>
              <a:buNone/>
              <a:defRPr sz="1200" b="0">
                <a:solidFill>
                  <a:srgbClr val="F2EFC0"/>
                </a:solidFill>
              </a:defRPr>
            </a:lvl1pPr>
          </a:lstStyle>
          <a:p>
            <a:fld id="{2FFD7F02-DF48-407A-A22F-E493776F6CA5}" type="slidenum">
              <a:rPr lang="en-US"/>
              <a:pPr/>
              <a:t>‹N°›</a:t>
            </a:fld>
            <a:endParaRPr lang="en-US"/>
          </a:p>
        </p:txBody>
      </p:sp>
    </p:spTree>
  </p:cSld>
  <p:clrMap bg1="dk2" tx1="lt1" bg2="dk1" tx2="lt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hf hdr="0" ftr="0" dt="0"/>
  <p:txStyles>
    <p:titleStyle>
      <a:lvl1pPr algn="l" rtl="0" eaLnBrk="0" fontAlgn="base" hangingPunct="0">
        <a:spcBef>
          <a:spcPct val="0"/>
        </a:spcBef>
        <a:spcAft>
          <a:spcPct val="0"/>
        </a:spcAft>
        <a:defRPr sz="50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E7BC29"/>
        </a:buClr>
        <a:buSzPct val="95000"/>
        <a:buFont typeface="Wingdings 2" panose="05020102010507070707" pitchFamily="18" charset="2"/>
        <a:buChar char=""/>
        <a:defRPr sz="26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anose="05020102010507070707" pitchFamily="18" charset="2"/>
        <a:buChar char=""/>
        <a:defRPr sz="2400">
          <a:solidFill>
            <a:schemeClr val="tx1"/>
          </a:solidFill>
          <a:latin typeface="+mn-lt"/>
        </a:defRPr>
      </a:lvl2pPr>
      <a:lvl3pPr marL="914400" indent="-246063" algn="l" rtl="0" eaLnBrk="0" fontAlgn="base" hangingPunct="0">
        <a:spcBef>
          <a:spcPct val="20000"/>
        </a:spcBef>
        <a:spcAft>
          <a:spcPct val="0"/>
        </a:spcAft>
        <a:buClr>
          <a:schemeClr val="accent2"/>
        </a:buClr>
        <a:buSzPct val="70000"/>
        <a:buFont typeface="Wingdings 2" panose="05020102010507070707" pitchFamily="18" charset="2"/>
        <a:buChar char=""/>
        <a:defRPr sz="2100">
          <a:solidFill>
            <a:schemeClr val="tx1"/>
          </a:solidFill>
          <a:latin typeface="+mn-lt"/>
        </a:defRPr>
      </a:lvl3pPr>
      <a:lvl4pPr marL="1187450" indent="-209550" algn="l" rtl="0" eaLnBrk="0" fontAlgn="base" hangingPunct="0">
        <a:spcBef>
          <a:spcPct val="20000"/>
        </a:spcBef>
        <a:spcAft>
          <a:spcPct val="0"/>
        </a:spcAft>
        <a:buClr>
          <a:srgbClr val="E7BC29"/>
        </a:buClr>
        <a:buSzPct val="65000"/>
        <a:buFont typeface="Wingdings 2" panose="05020102010507070707" pitchFamily="18" charset="2"/>
        <a:buChar char=""/>
        <a:defRPr sz="2000">
          <a:solidFill>
            <a:schemeClr val="tx1"/>
          </a:solidFill>
          <a:latin typeface="+mn-lt"/>
        </a:defRPr>
      </a:lvl4pPr>
      <a:lvl5pPr marL="1462088" indent="-209550" algn="l" rtl="0" eaLnBrk="0" fontAlgn="base" hangingPunct="0">
        <a:spcBef>
          <a:spcPct val="20000"/>
        </a:spcBef>
        <a:spcAft>
          <a:spcPct val="0"/>
        </a:spcAft>
        <a:buClr>
          <a:srgbClr val="D092A7"/>
        </a:buClr>
        <a:buSzPct val="65000"/>
        <a:buFont typeface="Wingdings 2" panose="05020102010507070707" pitchFamily="18" charset="2"/>
        <a:buChar char=""/>
        <a:defRPr sz="2000">
          <a:solidFill>
            <a:schemeClr val="tx1"/>
          </a:solidFill>
          <a:latin typeface="+mn-lt"/>
        </a:defRPr>
      </a:lvl5pPr>
      <a:lvl6pPr marL="1919288" indent="-209550" algn="l" rtl="0" fontAlgn="base">
        <a:spcBef>
          <a:spcPct val="20000"/>
        </a:spcBef>
        <a:spcAft>
          <a:spcPct val="0"/>
        </a:spcAft>
        <a:buClr>
          <a:srgbClr val="D092A7"/>
        </a:buClr>
        <a:buSzPct val="65000"/>
        <a:buFont typeface="Wingdings 2" pitchFamily="18" charset="2"/>
        <a:buChar char=""/>
        <a:defRPr sz="2000">
          <a:solidFill>
            <a:schemeClr val="tx1"/>
          </a:solidFill>
          <a:latin typeface="+mn-lt"/>
        </a:defRPr>
      </a:lvl6pPr>
      <a:lvl7pPr marL="2376488" indent="-209550" algn="l" rtl="0" fontAlgn="base">
        <a:spcBef>
          <a:spcPct val="20000"/>
        </a:spcBef>
        <a:spcAft>
          <a:spcPct val="0"/>
        </a:spcAft>
        <a:buClr>
          <a:srgbClr val="D092A7"/>
        </a:buClr>
        <a:buSzPct val="65000"/>
        <a:buFont typeface="Wingdings 2" pitchFamily="18" charset="2"/>
        <a:buChar char=""/>
        <a:defRPr sz="2000">
          <a:solidFill>
            <a:schemeClr val="tx1"/>
          </a:solidFill>
          <a:latin typeface="+mn-lt"/>
        </a:defRPr>
      </a:lvl7pPr>
      <a:lvl8pPr marL="2833688" indent="-209550" algn="l" rtl="0" fontAlgn="base">
        <a:spcBef>
          <a:spcPct val="20000"/>
        </a:spcBef>
        <a:spcAft>
          <a:spcPct val="0"/>
        </a:spcAft>
        <a:buClr>
          <a:srgbClr val="D092A7"/>
        </a:buClr>
        <a:buSzPct val="65000"/>
        <a:buFont typeface="Wingdings 2" pitchFamily="18" charset="2"/>
        <a:buChar char=""/>
        <a:defRPr sz="2000">
          <a:solidFill>
            <a:schemeClr val="tx1"/>
          </a:solidFill>
          <a:latin typeface="+mn-lt"/>
        </a:defRPr>
      </a:lvl8pPr>
      <a:lvl9pPr marL="3290888" indent="-209550" algn="l" rtl="0" fontAlgn="base">
        <a:spcBef>
          <a:spcPct val="20000"/>
        </a:spcBef>
        <a:spcAft>
          <a:spcPct val="0"/>
        </a:spcAft>
        <a:buClr>
          <a:srgbClr val="D092A7"/>
        </a:buClr>
        <a:buSzPct val="65000"/>
        <a:buFont typeface="Wingdings 2" pitchFamily="18"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lgn="l" rtl="0" fontAlgn="auto">
              <a:spcBef>
                <a:spcPts val="0"/>
              </a:spcBef>
              <a:spcAft>
                <a:spcPts val="0"/>
              </a:spcAft>
              <a:buFontTx/>
              <a:buNone/>
              <a:defRPr/>
            </a:pPr>
            <a:endParaRPr lang="en-US" sz="1800" b="0">
              <a:latin typeface="+mn-lt"/>
              <a:cs typeface="+mn-cs"/>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lgn="l" rtl="0" fontAlgn="auto">
              <a:spcBef>
                <a:spcPts val="0"/>
              </a:spcBef>
              <a:spcAft>
                <a:spcPts val="0"/>
              </a:spcAft>
              <a:buFontTx/>
              <a:buNone/>
              <a:defRPr/>
            </a:pPr>
            <a:endParaRPr lang="en-US" sz="1800" b="0">
              <a:latin typeface="+mn-lt"/>
              <a:cs typeface="+mn-cs"/>
            </a:endParaRPr>
          </a:p>
        </p:txBody>
      </p:sp>
      <p:grpSp>
        <p:nvGrpSpPr>
          <p:cNvPr id="2052"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lgn="l" rtl="0" fontAlgn="auto">
                <a:spcBef>
                  <a:spcPts val="0"/>
                </a:spcBef>
                <a:spcAft>
                  <a:spcPts val="0"/>
                </a:spcAft>
                <a:buFontTx/>
                <a:buNone/>
                <a:defRPr/>
              </a:pPr>
              <a:endParaRPr lang="en-US" sz="1800" b="0">
                <a:latin typeface="+mn-lt"/>
                <a:cs typeface="+mn-cs"/>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lgn="l" rtl="0" fontAlgn="auto">
                <a:spcBef>
                  <a:spcPts val="0"/>
                </a:spcBef>
                <a:spcAft>
                  <a:spcPts val="0"/>
                </a:spcAft>
                <a:buFontTx/>
                <a:buNone/>
                <a:defRPr/>
              </a:pPr>
              <a:endParaRPr lang="en-US" sz="1800" b="0">
                <a:latin typeface="+mn-lt"/>
                <a:cs typeface="+mn-cs"/>
              </a:endParaRPr>
            </a:p>
          </p:txBody>
        </p:sp>
      </p:grpSp>
      <p:sp>
        <p:nvSpPr>
          <p:cNvPr id="2053" name="Title Placeholder 8"/>
          <p:cNvSpPr>
            <a:spLocks noGrp="1"/>
          </p:cNvSpPr>
          <p:nvPr>
            <p:ph type="title"/>
          </p:nvPr>
        </p:nvSpPr>
        <p:spPr bwMode="auto">
          <a:xfrm>
            <a:off x="457200" y="7048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smtClean="0"/>
              <a:t>Click to edit Master title style</a:t>
            </a:r>
          </a:p>
        </p:txBody>
      </p:sp>
      <p:sp>
        <p:nvSpPr>
          <p:cNvPr id="2054" name="Text Placeholder 29"/>
          <p:cNvSpPr>
            <a:spLocks noGrp="1"/>
          </p:cNvSpPr>
          <p:nvPr>
            <p:ph type="body" idx="1"/>
          </p:nvPr>
        </p:nvSpPr>
        <p:spPr bwMode="auto">
          <a:xfrm>
            <a:off x="457200" y="1935163"/>
            <a:ext cx="82296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3"/>
          <p:cNvSpPr>
            <a:spLocks noGrp="1"/>
          </p:cNvSpPr>
          <p:nvPr>
            <p:ph type="dt" sz="half" idx="2"/>
          </p:nvPr>
        </p:nvSpPr>
        <p:spPr>
          <a:xfrm>
            <a:off x="457200" y="6356350"/>
            <a:ext cx="2133600" cy="365125"/>
          </a:xfrm>
          <a:prstGeom prst="rect">
            <a:avLst/>
          </a:prstGeom>
        </p:spPr>
        <p:txBody>
          <a:bodyPr vert="horz" lIns="0" tIns="0" rIns="0" bIns="0" anchor="b"/>
          <a:lstStyle>
            <a:lvl1pPr algn="l" rtl="0" fontAlgn="auto">
              <a:spcBef>
                <a:spcPts val="0"/>
              </a:spcBef>
              <a:spcAft>
                <a:spcPts val="0"/>
              </a:spcAft>
              <a:buFontTx/>
              <a:buNone/>
              <a:defRPr sz="1200" b="0" smtClean="0">
                <a:solidFill>
                  <a:schemeClr val="tx2">
                    <a:shade val="90000"/>
                  </a:schemeClr>
                </a:solidFill>
                <a:latin typeface="+mn-lt"/>
                <a:cs typeface="+mn-cs"/>
              </a:defRPr>
            </a:lvl1pPr>
          </a:lstStyle>
          <a:p>
            <a:pPr>
              <a:defRPr/>
            </a:pPr>
            <a:fld id="{A68E2AC6-AADC-455A-A96B-6E51600E11EF}" type="datetime1">
              <a:rPr lang="en-US"/>
              <a:pPr>
                <a:defRPr/>
              </a:pPr>
              <a:t>9/27/2018</a:t>
            </a:fld>
            <a:endParaRPr lang="en-US"/>
          </a:p>
        </p:txBody>
      </p:sp>
      <p:sp>
        <p:nvSpPr>
          <p:cNvPr id="15" name="Footer Placeholder 4"/>
          <p:cNvSpPr>
            <a:spLocks noGrp="1"/>
          </p:cNvSpPr>
          <p:nvPr>
            <p:ph type="ftr" sz="quarter" idx="3"/>
          </p:nvPr>
        </p:nvSpPr>
        <p:spPr>
          <a:xfrm>
            <a:off x="2667000" y="6356350"/>
            <a:ext cx="3352800" cy="365125"/>
          </a:xfrm>
          <a:prstGeom prst="rect">
            <a:avLst/>
          </a:prstGeom>
        </p:spPr>
        <p:txBody>
          <a:bodyPr vert="horz" lIns="0" tIns="0" rIns="0" bIns="0" anchor="b"/>
          <a:lstStyle>
            <a:lvl1pPr algn="l" rtl="0" fontAlgn="auto">
              <a:spcBef>
                <a:spcPts val="0"/>
              </a:spcBef>
              <a:spcAft>
                <a:spcPts val="0"/>
              </a:spcAft>
              <a:buFontTx/>
              <a:buNone/>
              <a:defRPr sz="1200" b="0">
                <a:solidFill>
                  <a:schemeClr val="tx2">
                    <a:shade val="90000"/>
                  </a:schemeClr>
                </a:solidFill>
                <a:latin typeface="+mn-lt"/>
                <a:cs typeface="+mn-cs"/>
              </a:defRPr>
            </a:lvl1pPr>
          </a:lstStyle>
          <a:p>
            <a:pPr>
              <a:defRPr/>
            </a:pPr>
            <a:endParaRPr lang="en-US"/>
          </a:p>
        </p:txBody>
      </p:sp>
      <p:sp>
        <p:nvSpPr>
          <p:cNvPr id="16" name="Slide Number Placeholder 5"/>
          <p:cNvSpPr>
            <a:spLocks noGrp="1"/>
          </p:cNvSpPr>
          <p:nvPr>
            <p:ph type="sldNum" sz="quarter" idx="4"/>
          </p:nvPr>
        </p:nvSpPr>
        <p:spPr>
          <a:xfrm>
            <a:off x="7924800" y="6356350"/>
            <a:ext cx="762000" cy="365125"/>
          </a:xfrm>
          <a:prstGeom prst="rect">
            <a:avLst/>
          </a:prstGeom>
        </p:spPr>
        <p:txBody>
          <a:bodyPr vert="horz" wrap="square" lIns="0" tIns="0" rIns="0" bIns="0" numCol="1" anchor="b" anchorCtr="0" compatLnSpc="1">
            <a:prstTxWarp prst="textNoShape">
              <a:avLst/>
            </a:prstTxWarp>
          </a:bodyPr>
          <a:lstStyle>
            <a:lvl1pPr rtl="0">
              <a:buFontTx/>
              <a:buNone/>
              <a:defRPr sz="1200" b="0">
                <a:solidFill>
                  <a:srgbClr val="F2EFC0"/>
                </a:solidFill>
              </a:defRPr>
            </a:lvl1pPr>
          </a:lstStyle>
          <a:p>
            <a:fld id="{9E0C372A-55CB-44A6-AA80-50690A54253F}" type="slidenum">
              <a:rPr lang="en-US"/>
              <a:pPr/>
              <a:t>‹N°›</a:t>
            </a:fld>
            <a:endParaRPr lang="en-US"/>
          </a:p>
        </p:txBody>
      </p:sp>
    </p:spTree>
  </p:cSld>
  <p:clrMap bg1="dk2" tx1="lt1" bg2="dk1"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hf hdr="0" ftr="0" dt="0"/>
  <p:txStyles>
    <p:titleStyle>
      <a:lvl1pPr algn="l" rtl="0" eaLnBrk="0" fontAlgn="base" hangingPunct="0">
        <a:spcBef>
          <a:spcPct val="0"/>
        </a:spcBef>
        <a:spcAft>
          <a:spcPct val="0"/>
        </a:spcAft>
        <a:defRPr sz="50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E7BC29"/>
        </a:buClr>
        <a:buSzPct val="95000"/>
        <a:buFont typeface="Wingdings 2" panose="05020102010507070707" pitchFamily="18" charset="2"/>
        <a:buChar char=""/>
        <a:defRPr sz="26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anose="05020102010507070707" pitchFamily="18" charset="2"/>
        <a:buChar char=""/>
        <a:defRPr sz="2400">
          <a:solidFill>
            <a:schemeClr val="tx1"/>
          </a:solidFill>
          <a:latin typeface="+mn-lt"/>
        </a:defRPr>
      </a:lvl2pPr>
      <a:lvl3pPr marL="914400" indent="-246063" algn="l" rtl="0" eaLnBrk="0" fontAlgn="base" hangingPunct="0">
        <a:spcBef>
          <a:spcPct val="20000"/>
        </a:spcBef>
        <a:spcAft>
          <a:spcPct val="0"/>
        </a:spcAft>
        <a:buClr>
          <a:schemeClr val="accent2"/>
        </a:buClr>
        <a:buSzPct val="70000"/>
        <a:buFont typeface="Wingdings 2" panose="05020102010507070707" pitchFamily="18" charset="2"/>
        <a:buChar char=""/>
        <a:defRPr sz="2100">
          <a:solidFill>
            <a:schemeClr val="tx1"/>
          </a:solidFill>
          <a:latin typeface="+mn-lt"/>
        </a:defRPr>
      </a:lvl3pPr>
      <a:lvl4pPr marL="1187450" indent="-209550" algn="l" rtl="0" eaLnBrk="0" fontAlgn="base" hangingPunct="0">
        <a:spcBef>
          <a:spcPct val="20000"/>
        </a:spcBef>
        <a:spcAft>
          <a:spcPct val="0"/>
        </a:spcAft>
        <a:buClr>
          <a:srgbClr val="E7BC29"/>
        </a:buClr>
        <a:buSzPct val="65000"/>
        <a:buFont typeface="Wingdings 2" panose="05020102010507070707" pitchFamily="18" charset="2"/>
        <a:buChar char=""/>
        <a:defRPr sz="2000">
          <a:solidFill>
            <a:schemeClr val="tx1"/>
          </a:solidFill>
          <a:latin typeface="+mn-lt"/>
        </a:defRPr>
      </a:lvl4pPr>
      <a:lvl5pPr marL="1462088" indent="-209550" algn="l" rtl="0" eaLnBrk="0" fontAlgn="base" hangingPunct="0">
        <a:spcBef>
          <a:spcPct val="20000"/>
        </a:spcBef>
        <a:spcAft>
          <a:spcPct val="0"/>
        </a:spcAft>
        <a:buClr>
          <a:srgbClr val="D092A7"/>
        </a:buClr>
        <a:buSzPct val="65000"/>
        <a:buFont typeface="Wingdings 2" panose="05020102010507070707" pitchFamily="18" charset="2"/>
        <a:buChar char=""/>
        <a:defRPr sz="2000">
          <a:solidFill>
            <a:schemeClr val="tx1"/>
          </a:solidFill>
          <a:latin typeface="+mn-lt"/>
        </a:defRPr>
      </a:lvl5pPr>
      <a:lvl6pPr marL="1919288" indent="-209550" algn="l" rtl="0" fontAlgn="base">
        <a:spcBef>
          <a:spcPct val="20000"/>
        </a:spcBef>
        <a:spcAft>
          <a:spcPct val="0"/>
        </a:spcAft>
        <a:buClr>
          <a:srgbClr val="D092A7"/>
        </a:buClr>
        <a:buSzPct val="65000"/>
        <a:buFont typeface="Wingdings 2" pitchFamily="18" charset="2"/>
        <a:buChar char=""/>
        <a:defRPr sz="2000">
          <a:solidFill>
            <a:schemeClr val="tx1"/>
          </a:solidFill>
          <a:latin typeface="+mn-lt"/>
        </a:defRPr>
      </a:lvl6pPr>
      <a:lvl7pPr marL="2376488" indent="-209550" algn="l" rtl="0" fontAlgn="base">
        <a:spcBef>
          <a:spcPct val="20000"/>
        </a:spcBef>
        <a:spcAft>
          <a:spcPct val="0"/>
        </a:spcAft>
        <a:buClr>
          <a:srgbClr val="D092A7"/>
        </a:buClr>
        <a:buSzPct val="65000"/>
        <a:buFont typeface="Wingdings 2" pitchFamily="18" charset="2"/>
        <a:buChar char=""/>
        <a:defRPr sz="2000">
          <a:solidFill>
            <a:schemeClr val="tx1"/>
          </a:solidFill>
          <a:latin typeface="+mn-lt"/>
        </a:defRPr>
      </a:lvl7pPr>
      <a:lvl8pPr marL="2833688" indent="-209550" algn="l" rtl="0" fontAlgn="base">
        <a:spcBef>
          <a:spcPct val="20000"/>
        </a:spcBef>
        <a:spcAft>
          <a:spcPct val="0"/>
        </a:spcAft>
        <a:buClr>
          <a:srgbClr val="D092A7"/>
        </a:buClr>
        <a:buSzPct val="65000"/>
        <a:buFont typeface="Wingdings 2" pitchFamily="18" charset="2"/>
        <a:buChar char=""/>
        <a:defRPr sz="2000">
          <a:solidFill>
            <a:schemeClr val="tx1"/>
          </a:solidFill>
          <a:latin typeface="+mn-lt"/>
        </a:defRPr>
      </a:lvl8pPr>
      <a:lvl9pPr marL="3290888" indent="-209550" algn="l" rtl="0" fontAlgn="base">
        <a:spcBef>
          <a:spcPct val="20000"/>
        </a:spcBef>
        <a:spcAft>
          <a:spcPct val="0"/>
        </a:spcAft>
        <a:buClr>
          <a:srgbClr val="D092A7"/>
        </a:buClr>
        <a:buSzPct val="65000"/>
        <a:buFont typeface="Wingdings 2" pitchFamily="18"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4" name="Snip and Round Single Corner Rectangle 13"/>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buFontTx/>
              <a:buNone/>
              <a:defRPr/>
            </a:pPr>
            <a:endParaRPr lang="en-US" sz="1800" b="0"/>
          </a:p>
        </p:txBody>
      </p:sp>
      <p:sp>
        <p:nvSpPr>
          <p:cNvPr id="15" name="Right Triangle 14"/>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buFontTx/>
              <a:buNone/>
              <a:defRPr/>
            </a:pPr>
            <a:endParaRPr lang="en-US" sz="1800" b="0"/>
          </a:p>
        </p:txBody>
      </p:sp>
      <p:sp>
        <p:nvSpPr>
          <p:cNvPr id="16" name="Freeform 15"/>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lgn="l" rtl="0" fontAlgn="auto">
              <a:spcBef>
                <a:spcPts val="0"/>
              </a:spcBef>
              <a:spcAft>
                <a:spcPts val="0"/>
              </a:spcAft>
              <a:buFontTx/>
              <a:buNone/>
              <a:defRPr/>
            </a:pPr>
            <a:endParaRPr lang="en-US" sz="1800" b="0">
              <a:latin typeface="+mn-lt"/>
              <a:cs typeface="+mn-cs"/>
            </a:endParaRPr>
          </a:p>
        </p:txBody>
      </p:sp>
      <p:sp>
        <p:nvSpPr>
          <p:cNvPr id="17" name="Freeform 16"/>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lgn="l" rtl="0" fontAlgn="auto">
              <a:spcBef>
                <a:spcPts val="0"/>
              </a:spcBef>
              <a:spcAft>
                <a:spcPts val="0"/>
              </a:spcAft>
              <a:buFontTx/>
              <a:buNone/>
              <a:defRPr/>
            </a:pPr>
            <a:endParaRPr lang="en-US" sz="1800" b="0">
              <a:latin typeface="+mn-lt"/>
              <a:cs typeface="+mn-cs"/>
            </a:endParaRPr>
          </a:p>
        </p:txBody>
      </p:sp>
      <p:sp>
        <p:nvSpPr>
          <p:cNvPr id="3078" name="Title Placeholder 8"/>
          <p:cNvSpPr>
            <a:spLocks noGrp="1"/>
          </p:cNvSpPr>
          <p:nvPr>
            <p:ph type="title"/>
          </p:nvPr>
        </p:nvSpPr>
        <p:spPr bwMode="auto">
          <a:xfrm>
            <a:off x="457200" y="7048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smtClean="0"/>
              <a:t>Click to edit Master title style</a:t>
            </a:r>
          </a:p>
        </p:txBody>
      </p:sp>
      <p:sp>
        <p:nvSpPr>
          <p:cNvPr id="3079" name="Text Placeholder 29"/>
          <p:cNvSpPr>
            <a:spLocks noGrp="1"/>
          </p:cNvSpPr>
          <p:nvPr>
            <p:ph type="body" idx="1"/>
          </p:nvPr>
        </p:nvSpPr>
        <p:spPr bwMode="auto">
          <a:xfrm>
            <a:off x="457200" y="1935163"/>
            <a:ext cx="82296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9" name="Date Placeholder 4"/>
          <p:cNvSpPr>
            <a:spLocks noGrp="1"/>
          </p:cNvSpPr>
          <p:nvPr>
            <p:ph type="dt" sz="half" idx="2"/>
          </p:nvPr>
        </p:nvSpPr>
        <p:spPr>
          <a:xfrm>
            <a:off x="457200" y="6356350"/>
            <a:ext cx="2133600" cy="365125"/>
          </a:xfrm>
          <a:prstGeom prst="rect">
            <a:avLst/>
          </a:prstGeom>
        </p:spPr>
        <p:txBody>
          <a:bodyPr vert="horz" lIns="0" tIns="0" rIns="0" bIns="0" anchor="b"/>
          <a:lstStyle>
            <a:lvl1pPr algn="l" rtl="0" fontAlgn="auto">
              <a:spcBef>
                <a:spcPts val="0"/>
              </a:spcBef>
              <a:spcAft>
                <a:spcPts val="0"/>
              </a:spcAft>
              <a:buFontTx/>
              <a:buNone/>
              <a:defRPr sz="1200" b="0" smtClean="0">
                <a:solidFill>
                  <a:schemeClr val="tx2">
                    <a:shade val="90000"/>
                  </a:schemeClr>
                </a:solidFill>
                <a:latin typeface="+mn-lt"/>
                <a:cs typeface="+mn-cs"/>
              </a:defRPr>
            </a:lvl1pPr>
          </a:lstStyle>
          <a:p>
            <a:pPr>
              <a:defRPr/>
            </a:pPr>
            <a:fld id="{896774D6-E9D4-4C62-A740-E87206766616}" type="datetime1">
              <a:rPr lang="en-US"/>
              <a:pPr>
                <a:defRPr/>
              </a:pPr>
              <a:t>9/27/2018</a:t>
            </a:fld>
            <a:endParaRPr lang="en-US"/>
          </a:p>
        </p:txBody>
      </p:sp>
      <p:sp>
        <p:nvSpPr>
          <p:cNvPr id="20" name="Footer Placeholder 5"/>
          <p:cNvSpPr>
            <a:spLocks noGrp="1"/>
          </p:cNvSpPr>
          <p:nvPr>
            <p:ph type="ftr" sz="quarter" idx="3"/>
          </p:nvPr>
        </p:nvSpPr>
        <p:spPr>
          <a:xfrm>
            <a:off x="2667000" y="6356350"/>
            <a:ext cx="3352800" cy="365125"/>
          </a:xfrm>
          <a:prstGeom prst="rect">
            <a:avLst/>
          </a:prstGeom>
        </p:spPr>
        <p:txBody>
          <a:bodyPr vert="horz" lIns="0" tIns="0" rIns="0" bIns="0" anchor="b"/>
          <a:lstStyle>
            <a:lvl1pPr algn="l" rtl="0" fontAlgn="auto">
              <a:spcBef>
                <a:spcPts val="0"/>
              </a:spcBef>
              <a:spcAft>
                <a:spcPts val="0"/>
              </a:spcAft>
              <a:buFontTx/>
              <a:buNone/>
              <a:defRPr sz="1200" b="0">
                <a:solidFill>
                  <a:schemeClr val="tx2">
                    <a:shade val="90000"/>
                  </a:schemeClr>
                </a:solidFill>
                <a:latin typeface="+mn-lt"/>
                <a:cs typeface="+mn-cs"/>
              </a:defRPr>
            </a:lvl1pPr>
          </a:lstStyle>
          <a:p>
            <a:pPr>
              <a:defRPr/>
            </a:pPr>
            <a:endParaRPr lang="en-US"/>
          </a:p>
        </p:txBody>
      </p:sp>
      <p:sp>
        <p:nvSpPr>
          <p:cNvPr id="21" name="Slide Number Placeholder 6"/>
          <p:cNvSpPr>
            <a:spLocks noGrp="1"/>
          </p:cNvSpPr>
          <p:nvPr>
            <p:ph type="sldNum" sz="quarter" idx="4"/>
          </p:nvPr>
        </p:nvSpPr>
        <p:spPr>
          <a:xfrm>
            <a:off x="8077200" y="6356350"/>
            <a:ext cx="609600" cy="365125"/>
          </a:xfrm>
          <a:prstGeom prst="rect">
            <a:avLst/>
          </a:prstGeom>
        </p:spPr>
        <p:txBody>
          <a:bodyPr vert="horz" wrap="square" lIns="0" tIns="0" rIns="0" bIns="0" numCol="1" anchor="b" anchorCtr="0" compatLnSpc="1">
            <a:prstTxWarp prst="textNoShape">
              <a:avLst/>
            </a:prstTxWarp>
          </a:bodyPr>
          <a:lstStyle>
            <a:lvl1pPr rtl="0">
              <a:buFontTx/>
              <a:buNone/>
              <a:defRPr sz="1200" b="0">
                <a:solidFill>
                  <a:srgbClr val="404924"/>
                </a:solidFill>
              </a:defRPr>
            </a:lvl1pPr>
          </a:lstStyle>
          <a:p>
            <a:fld id="{3B64B983-7927-4F28-8069-8AB748DE2A6E}" type="slidenum">
              <a:rPr lang="en-US"/>
              <a:pPr/>
              <a:t>‹N°›</a:t>
            </a:fld>
            <a:endParaRPr lang="en-US"/>
          </a:p>
        </p:txBody>
      </p:sp>
    </p:spTree>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Lst>
  <p:hf hdr="0" ftr="0" dt="0"/>
  <p:txStyles>
    <p:titleStyle>
      <a:lvl1pPr algn="l" rtl="0" eaLnBrk="0" fontAlgn="base" hangingPunct="0">
        <a:spcBef>
          <a:spcPct val="0"/>
        </a:spcBef>
        <a:spcAft>
          <a:spcPct val="0"/>
        </a:spcAft>
        <a:defRPr sz="50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E7BC29"/>
        </a:buClr>
        <a:buSzPct val="95000"/>
        <a:buFont typeface="Wingdings 2" panose="05020102010507070707" pitchFamily="18" charset="2"/>
        <a:buChar char=""/>
        <a:defRPr sz="26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anose="05020102010507070707" pitchFamily="18" charset="2"/>
        <a:buChar char=""/>
        <a:defRPr sz="2400">
          <a:solidFill>
            <a:schemeClr val="tx1"/>
          </a:solidFill>
          <a:latin typeface="+mn-lt"/>
        </a:defRPr>
      </a:lvl2pPr>
      <a:lvl3pPr marL="914400" indent="-246063" algn="l" rtl="0" eaLnBrk="0" fontAlgn="base" hangingPunct="0">
        <a:spcBef>
          <a:spcPct val="20000"/>
        </a:spcBef>
        <a:spcAft>
          <a:spcPct val="0"/>
        </a:spcAft>
        <a:buClr>
          <a:schemeClr val="accent2"/>
        </a:buClr>
        <a:buSzPct val="70000"/>
        <a:buFont typeface="Wingdings 2" panose="05020102010507070707" pitchFamily="18" charset="2"/>
        <a:buChar char=""/>
        <a:defRPr sz="2100">
          <a:solidFill>
            <a:schemeClr val="tx1"/>
          </a:solidFill>
          <a:latin typeface="+mn-lt"/>
        </a:defRPr>
      </a:lvl3pPr>
      <a:lvl4pPr marL="1187450" indent="-209550" algn="l" rtl="0" eaLnBrk="0" fontAlgn="base" hangingPunct="0">
        <a:spcBef>
          <a:spcPct val="20000"/>
        </a:spcBef>
        <a:spcAft>
          <a:spcPct val="0"/>
        </a:spcAft>
        <a:buClr>
          <a:srgbClr val="E7BC29"/>
        </a:buClr>
        <a:buSzPct val="65000"/>
        <a:buFont typeface="Wingdings 2" panose="05020102010507070707" pitchFamily="18" charset="2"/>
        <a:buChar char=""/>
        <a:defRPr sz="2000">
          <a:solidFill>
            <a:schemeClr val="tx1"/>
          </a:solidFill>
          <a:latin typeface="+mn-lt"/>
        </a:defRPr>
      </a:lvl4pPr>
      <a:lvl5pPr marL="1462088" indent="-209550" algn="l" rtl="0" eaLnBrk="0" fontAlgn="base" hangingPunct="0">
        <a:spcBef>
          <a:spcPct val="20000"/>
        </a:spcBef>
        <a:spcAft>
          <a:spcPct val="0"/>
        </a:spcAft>
        <a:buClr>
          <a:srgbClr val="D092A7"/>
        </a:buClr>
        <a:buSzPct val="65000"/>
        <a:buFont typeface="Wingdings 2" panose="05020102010507070707" pitchFamily="18" charset="2"/>
        <a:buChar char=""/>
        <a:defRPr sz="2000">
          <a:solidFill>
            <a:schemeClr val="tx1"/>
          </a:solidFill>
          <a:latin typeface="+mn-lt"/>
        </a:defRPr>
      </a:lvl5pPr>
      <a:lvl6pPr marL="1919288" indent="-209550" algn="l" rtl="0" fontAlgn="base">
        <a:spcBef>
          <a:spcPct val="20000"/>
        </a:spcBef>
        <a:spcAft>
          <a:spcPct val="0"/>
        </a:spcAft>
        <a:buClr>
          <a:srgbClr val="D092A7"/>
        </a:buClr>
        <a:buSzPct val="65000"/>
        <a:buFont typeface="Wingdings 2" pitchFamily="18" charset="2"/>
        <a:buChar char=""/>
        <a:defRPr sz="2000">
          <a:solidFill>
            <a:schemeClr val="tx1"/>
          </a:solidFill>
          <a:latin typeface="+mn-lt"/>
        </a:defRPr>
      </a:lvl6pPr>
      <a:lvl7pPr marL="2376488" indent="-209550" algn="l" rtl="0" fontAlgn="base">
        <a:spcBef>
          <a:spcPct val="20000"/>
        </a:spcBef>
        <a:spcAft>
          <a:spcPct val="0"/>
        </a:spcAft>
        <a:buClr>
          <a:srgbClr val="D092A7"/>
        </a:buClr>
        <a:buSzPct val="65000"/>
        <a:buFont typeface="Wingdings 2" pitchFamily="18" charset="2"/>
        <a:buChar char=""/>
        <a:defRPr sz="2000">
          <a:solidFill>
            <a:schemeClr val="tx1"/>
          </a:solidFill>
          <a:latin typeface="+mn-lt"/>
        </a:defRPr>
      </a:lvl7pPr>
      <a:lvl8pPr marL="2833688" indent="-209550" algn="l" rtl="0" fontAlgn="base">
        <a:spcBef>
          <a:spcPct val="20000"/>
        </a:spcBef>
        <a:spcAft>
          <a:spcPct val="0"/>
        </a:spcAft>
        <a:buClr>
          <a:srgbClr val="D092A7"/>
        </a:buClr>
        <a:buSzPct val="65000"/>
        <a:buFont typeface="Wingdings 2" pitchFamily="18" charset="2"/>
        <a:buChar char=""/>
        <a:defRPr sz="2000">
          <a:solidFill>
            <a:schemeClr val="tx1"/>
          </a:solidFill>
          <a:latin typeface="+mn-lt"/>
        </a:defRPr>
      </a:lvl8pPr>
      <a:lvl9pPr marL="3290888" indent="-209550" algn="l" rtl="0" fontAlgn="base">
        <a:spcBef>
          <a:spcPct val="20000"/>
        </a:spcBef>
        <a:spcAft>
          <a:spcPct val="0"/>
        </a:spcAft>
        <a:buClr>
          <a:srgbClr val="D092A7"/>
        </a:buClr>
        <a:buSzPct val="65000"/>
        <a:buFont typeface="Wingdings 2" pitchFamily="18"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lgn="l" rtl="0" fontAlgn="auto">
              <a:spcBef>
                <a:spcPts val="0"/>
              </a:spcBef>
              <a:spcAft>
                <a:spcPts val="0"/>
              </a:spcAft>
              <a:buFontTx/>
              <a:buNone/>
              <a:defRPr/>
            </a:pPr>
            <a:endParaRPr lang="en-US" sz="1800" b="0">
              <a:latin typeface="+mn-lt"/>
              <a:cs typeface="+mn-cs"/>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lgn="l" rtl="0" fontAlgn="auto">
              <a:spcBef>
                <a:spcPts val="0"/>
              </a:spcBef>
              <a:spcAft>
                <a:spcPts val="0"/>
              </a:spcAft>
              <a:buFontTx/>
              <a:buNone/>
              <a:defRPr/>
            </a:pPr>
            <a:endParaRPr lang="en-US" sz="1800" b="0">
              <a:latin typeface="+mn-lt"/>
              <a:cs typeface="+mn-cs"/>
            </a:endParaRPr>
          </a:p>
        </p:txBody>
      </p:sp>
      <p:grpSp>
        <p:nvGrpSpPr>
          <p:cNvPr id="4100"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lgn="l" rtl="0" fontAlgn="auto">
                <a:spcBef>
                  <a:spcPts val="0"/>
                </a:spcBef>
                <a:spcAft>
                  <a:spcPts val="0"/>
                </a:spcAft>
                <a:buFontTx/>
                <a:buNone/>
                <a:defRPr/>
              </a:pPr>
              <a:endParaRPr lang="en-US" sz="1800" b="0">
                <a:latin typeface="+mn-lt"/>
                <a:cs typeface="+mn-cs"/>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lgn="l" rtl="0" fontAlgn="auto">
                <a:spcBef>
                  <a:spcPts val="0"/>
                </a:spcBef>
                <a:spcAft>
                  <a:spcPts val="0"/>
                </a:spcAft>
                <a:buFontTx/>
                <a:buNone/>
                <a:defRPr/>
              </a:pPr>
              <a:endParaRPr lang="en-US" sz="1800" b="0">
                <a:latin typeface="+mn-lt"/>
                <a:cs typeface="+mn-cs"/>
              </a:endParaRPr>
            </a:p>
          </p:txBody>
        </p:sp>
      </p:grpSp>
      <p:sp>
        <p:nvSpPr>
          <p:cNvPr id="4101" name="Title Placeholder 8"/>
          <p:cNvSpPr>
            <a:spLocks noGrp="1"/>
          </p:cNvSpPr>
          <p:nvPr>
            <p:ph type="title"/>
          </p:nvPr>
        </p:nvSpPr>
        <p:spPr bwMode="auto">
          <a:xfrm>
            <a:off x="457200" y="7048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smtClean="0"/>
              <a:t>Click to edit Master title style</a:t>
            </a:r>
          </a:p>
        </p:txBody>
      </p:sp>
      <p:sp>
        <p:nvSpPr>
          <p:cNvPr id="4102" name="Text Placeholder 29"/>
          <p:cNvSpPr>
            <a:spLocks noGrp="1"/>
          </p:cNvSpPr>
          <p:nvPr>
            <p:ph type="body" idx="1"/>
          </p:nvPr>
        </p:nvSpPr>
        <p:spPr bwMode="auto">
          <a:xfrm>
            <a:off x="457200" y="1935163"/>
            <a:ext cx="82296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29"/>
          <p:cNvSpPr>
            <a:spLocks noGrp="1"/>
          </p:cNvSpPr>
          <p:nvPr>
            <p:ph type="dt" sz="half" idx="2"/>
          </p:nvPr>
        </p:nvSpPr>
        <p:spPr>
          <a:xfrm>
            <a:off x="457200" y="6356350"/>
            <a:ext cx="2133600" cy="365125"/>
          </a:xfrm>
          <a:prstGeom prst="rect">
            <a:avLst/>
          </a:prstGeom>
        </p:spPr>
        <p:txBody>
          <a:bodyPr vert="horz" lIns="0" tIns="0" rIns="0" bIns="0" anchor="b"/>
          <a:lstStyle>
            <a:lvl1pPr algn="l" rtl="0" fontAlgn="auto">
              <a:spcBef>
                <a:spcPts val="0"/>
              </a:spcBef>
              <a:spcAft>
                <a:spcPts val="0"/>
              </a:spcAft>
              <a:buFontTx/>
              <a:buNone/>
              <a:defRPr sz="1200" b="0" smtClean="0">
                <a:solidFill>
                  <a:schemeClr val="tx2">
                    <a:shade val="90000"/>
                  </a:schemeClr>
                </a:solidFill>
                <a:latin typeface="+mn-lt"/>
                <a:cs typeface="+mn-cs"/>
              </a:defRPr>
            </a:lvl1pPr>
          </a:lstStyle>
          <a:p>
            <a:pPr>
              <a:defRPr/>
            </a:pPr>
            <a:fld id="{FEFEDF26-BF40-4FA4-B811-A0884D73B374}" type="datetime1">
              <a:rPr lang="en-US"/>
              <a:pPr>
                <a:defRPr/>
              </a:pPr>
              <a:t>9/27/2018</a:t>
            </a:fld>
            <a:endParaRPr lang="en-US"/>
          </a:p>
        </p:txBody>
      </p:sp>
      <p:sp>
        <p:nvSpPr>
          <p:cNvPr id="15" name="Footer Placeholder 18"/>
          <p:cNvSpPr>
            <a:spLocks noGrp="1"/>
          </p:cNvSpPr>
          <p:nvPr>
            <p:ph type="ftr" sz="quarter" idx="3"/>
          </p:nvPr>
        </p:nvSpPr>
        <p:spPr>
          <a:xfrm>
            <a:off x="2667000" y="6356350"/>
            <a:ext cx="3352800" cy="365125"/>
          </a:xfrm>
          <a:prstGeom prst="rect">
            <a:avLst/>
          </a:prstGeom>
        </p:spPr>
        <p:txBody>
          <a:bodyPr vert="horz" lIns="0" tIns="0" rIns="0" bIns="0" anchor="b"/>
          <a:lstStyle>
            <a:lvl1pPr algn="l" rtl="0" fontAlgn="auto">
              <a:spcBef>
                <a:spcPts val="0"/>
              </a:spcBef>
              <a:spcAft>
                <a:spcPts val="0"/>
              </a:spcAft>
              <a:buFontTx/>
              <a:buNone/>
              <a:defRPr sz="1200" b="0">
                <a:solidFill>
                  <a:schemeClr val="tx2">
                    <a:shade val="90000"/>
                  </a:schemeClr>
                </a:solidFill>
                <a:latin typeface="+mn-lt"/>
                <a:cs typeface="+mn-cs"/>
              </a:defRPr>
            </a:lvl1pPr>
          </a:lstStyle>
          <a:p>
            <a:pPr>
              <a:defRPr/>
            </a:pPr>
            <a:endParaRPr lang="en-US"/>
          </a:p>
        </p:txBody>
      </p:sp>
      <p:sp>
        <p:nvSpPr>
          <p:cNvPr id="16" name="Slide Number Placeholder 26"/>
          <p:cNvSpPr>
            <a:spLocks noGrp="1"/>
          </p:cNvSpPr>
          <p:nvPr>
            <p:ph type="sldNum" sz="quarter" idx="4"/>
          </p:nvPr>
        </p:nvSpPr>
        <p:spPr>
          <a:xfrm>
            <a:off x="7924800" y="6356350"/>
            <a:ext cx="762000" cy="365125"/>
          </a:xfrm>
          <a:prstGeom prst="rect">
            <a:avLst/>
          </a:prstGeom>
        </p:spPr>
        <p:txBody>
          <a:bodyPr vert="horz" wrap="square" lIns="0" tIns="0" rIns="0" bIns="0" numCol="1" anchor="b" anchorCtr="0" compatLnSpc="1">
            <a:prstTxWarp prst="textNoShape">
              <a:avLst/>
            </a:prstTxWarp>
          </a:bodyPr>
          <a:lstStyle>
            <a:lvl1pPr rtl="0">
              <a:buFontTx/>
              <a:buNone/>
              <a:defRPr sz="1200" b="0">
                <a:solidFill>
                  <a:srgbClr val="F2EFC0"/>
                </a:solidFill>
              </a:defRPr>
            </a:lvl1pPr>
          </a:lstStyle>
          <a:p>
            <a:fld id="{F73BB9E8-3CD9-4808-9F2E-1898CCD377E6}" type="slidenum">
              <a:rPr lang="en-US"/>
              <a:pPr/>
              <a:t>‹N°›</a:t>
            </a:fld>
            <a:endParaRPr lang="en-US"/>
          </a:p>
        </p:txBody>
      </p:sp>
    </p:spTree>
  </p:cSld>
  <p:clrMap bg1="dk2" tx1="lt1" bg2="dk1" tx2="lt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Lst>
  <p:hf hdr="0" ftr="0" dt="0"/>
  <p:txStyles>
    <p:titleStyle>
      <a:lvl1pPr algn="l" rtl="0" eaLnBrk="0" fontAlgn="base" hangingPunct="0">
        <a:spcBef>
          <a:spcPct val="0"/>
        </a:spcBef>
        <a:spcAft>
          <a:spcPct val="0"/>
        </a:spcAft>
        <a:defRPr sz="50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E7BC29"/>
        </a:buClr>
        <a:buSzPct val="95000"/>
        <a:buFont typeface="Wingdings 2" panose="05020102010507070707" pitchFamily="18" charset="2"/>
        <a:buChar char=""/>
        <a:defRPr sz="26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anose="05020102010507070707" pitchFamily="18" charset="2"/>
        <a:buChar char=""/>
        <a:defRPr sz="2400">
          <a:solidFill>
            <a:schemeClr val="tx1"/>
          </a:solidFill>
          <a:latin typeface="+mn-lt"/>
        </a:defRPr>
      </a:lvl2pPr>
      <a:lvl3pPr marL="914400" indent="-246063" algn="l" rtl="0" eaLnBrk="0" fontAlgn="base" hangingPunct="0">
        <a:spcBef>
          <a:spcPct val="20000"/>
        </a:spcBef>
        <a:spcAft>
          <a:spcPct val="0"/>
        </a:spcAft>
        <a:buClr>
          <a:schemeClr val="accent2"/>
        </a:buClr>
        <a:buSzPct val="70000"/>
        <a:buFont typeface="Wingdings 2" panose="05020102010507070707" pitchFamily="18" charset="2"/>
        <a:buChar char=""/>
        <a:defRPr sz="2100">
          <a:solidFill>
            <a:schemeClr val="tx1"/>
          </a:solidFill>
          <a:latin typeface="+mn-lt"/>
        </a:defRPr>
      </a:lvl3pPr>
      <a:lvl4pPr marL="1187450" indent="-209550" algn="l" rtl="0" eaLnBrk="0" fontAlgn="base" hangingPunct="0">
        <a:spcBef>
          <a:spcPct val="20000"/>
        </a:spcBef>
        <a:spcAft>
          <a:spcPct val="0"/>
        </a:spcAft>
        <a:buClr>
          <a:srgbClr val="E7BC29"/>
        </a:buClr>
        <a:buSzPct val="65000"/>
        <a:buFont typeface="Wingdings 2" panose="05020102010507070707" pitchFamily="18" charset="2"/>
        <a:buChar char=""/>
        <a:defRPr sz="2000">
          <a:solidFill>
            <a:schemeClr val="tx1"/>
          </a:solidFill>
          <a:latin typeface="+mn-lt"/>
        </a:defRPr>
      </a:lvl4pPr>
      <a:lvl5pPr marL="1462088" indent="-209550" algn="l" rtl="0" eaLnBrk="0" fontAlgn="base" hangingPunct="0">
        <a:spcBef>
          <a:spcPct val="20000"/>
        </a:spcBef>
        <a:spcAft>
          <a:spcPct val="0"/>
        </a:spcAft>
        <a:buClr>
          <a:srgbClr val="D092A7"/>
        </a:buClr>
        <a:buSzPct val="65000"/>
        <a:buFont typeface="Wingdings 2" panose="05020102010507070707" pitchFamily="18" charset="2"/>
        <a:buChar char=""/>
        <a:defRPr sz="2000">
          <a:solidFill>
            <a:schemeClr val="tx1"/>
          </a:solidFill>
          <a:latin typeface="+mn-lt"/>
        </a:defRPr>
      </a:lvl5pPr>
      <a:lvl6pPr marL="1919288" indent="-209550" algn="l" rtl="0" fontAlgn="base">
        <a:spcBef>
          <a:spcPct val="20000"/>
        </a:spcBef>
        <a:spcAft>
          <a:spcPct val="0"/>
        </a:spcAft>
        <a:buClr>
          <a:srgbClr val="D092A7"/>
        </a:buClr>
        <a:buSzPct val="65000"/>
        <a:buFont typeface="Wingdings 2" pitchFamily="18" charset="2"/>
        <a:buChar char=""/>
        <a:defRPr sz="2000">
          <a:solidFill>
            <a:schemeClr val="tx1"/>
          </a:solidFill>
          <a:latin typeface="+mn-lt"/>
        </a:defRPr>
      </a:lvl6pPr>
      <a:lvl7pPr marL="2376488" indent="-209550" algn="l" rtl="0" fontAlgn="base">
        <a:spcBef>
          <a:spcPct val="20000"/>
        </a:spcBef>
        <a:spcAft>
          <a:spcPct val="0"/>
        </a:spcAft>
        <a:buClr>
          <a:srgbClr val="D092A7"/>
        </a:buClr>
        <a:buSzPct val="65000"/>
        <a:buFont typeface="Wingdings 2" pitchFamily="18" charset="2"/>
        <a:buChar char=""/>
        <a:defRPr sz="2000">
          <a:solidFill>
            <a:schemeClr val="tx1"/>
          </a:solidFill>
          <a:latin typeface="+mn-lt"/>
        </a:defRPr>
      </a:lvl7pPr>
      <a:lvl8pPr marL="2833688" indent="-209550" algn="l" rtl="0" fontAlgn="base">
        <a:spcBef>
          <a:spcPct val="20000"/>
        </a:spcBef>
        <a:spcAft>
          <a:spcPct val="0"/>
        </a:spcAft>
        <a:buClr>
          <a:srgbClr val="D092A7"/>
        </a:buClr>
        <a:buSzPct val="65000"/>
        <a:buFont typeface="Wingdings 2" pitchFamily="18" charset="2"/>
        <a:buChar char=""/>
        <a:defRPr sz="2000">
          <a:solidFill>
            <a:schemeClr val="tx1"/>
          </a:solidFill>
          <a:latin typeface="+mn-lt"/>
        </a:defRPr>
      </a:lvl8pPr>
      <a:lvl9pPr marL="3290888" indent="-209550" algn="l" rtl="0" fontAlgn="base">
        <a:spcBef>
          <a:spcPct val="20000"/>
        </a:spcBef>
        <a:spcAft>
          <a:spcPct val="0"/>
        </a:spcAft>
        <a:buClr>
          <a:srgbClr val="D092A7"/>
        </a:buClr>
        <a:buSzPct val="65000"/>
        <a:buFont typeface="Wingdings 2" pitchFamily="18"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lgn="l" rtl="0" fontAlgn="auto">
              <a:spcBef>
                <a:spcPts val="0"/>
              </a:spcBef>
              <a:spcAft>
                <a:spcPts val="0"/>
              </a:spcAft>
              <a:buFontTx/>
              <a:buNone/>
              <a:defRPr/>
            </a:pPr>
            <a:endParaRPr lang="en-US" sz="1800" b="0">
              <a:latin typeface="+mn-lt"/>
              <a:cs typeface="+mn-cs"/>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lgn="l" rtl="0" fontAlgn="auto">
              <a:spcBef>
                <a:spcPts val="0"/>
              </a:spcBef>
              <a:spcAft>
                <a:spcPts val="0"/>
              </a:spcAft>
              <a:buFontTx/>
              <a:buNone/>
              <a:defRPr/>
            </a:pPr>
            <a:endParaRPr lang="en-US" sz="1800" b="0">
              <a:latin typeface="+mn-lt"/>
              <a:cs typeface="+mn-cs"/>
            </a:endParaRPr>
          </a:p>
        </p:txBody>
      </p:sp>
      <p:grpSp>
        <p:nvGrpSpPr>
          <p:cNvPr id="5124"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lgn="l" rtl="0" fontAlgn="auto">
                <a:spcBef>
                  <a:spcPts val="0"/>
                </a:spcBef>
                <a:spcAft>
                  <a:spcPts val="0"/>
                </a:spcAft>
                <a:buFontTx/>
                <a:buNone/>
                <a:defRPr/>
              </a:pPr>
              <a:endParaRPr lang="en-US" sz="1800" b="0">
                <a:latin typeface="+mn-lt"/>
                <a:cs typeface="+mn-cs"/>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lgn="l" rtl="0" fontAlgn="auto">
                <a:spcBef>
                  <a:spcPts val="0"/>
                </a:spcBef>
                <a:spcAft>
                  <a:spcPts val="0"/>
                </a:spcAft>
                <a:buFontTx/>
                <a:buNone/>
                <a:defRPr/>
              </a:pPr>
              <a:endParaRPr lang="en-US" sz="1800" b="0">
                <a:latin typeface="+mn-lt"/>
                <a:cs typeface="+mn-cs"/>
              </a:endParaRPr>
            </a:p>
          </p:txBody>
        </p:sp>
      </p:grpSp>
      <p:sp>
        <p:nvSpPr>
          <p:cNvPr id="5125" name="Title Placeholder 8"/>
          <p:cNvSpPr>
            <a:spLocks noGrp="1"/>
          </p:cNvSpPr>
          <p:nvPr>
            <p:ph type="title"/>
          </p:nvPr>
        </p:nvSpPr>
        <p:spPr bwMode="auto">
          <a:xfrm>
            <a:off x="457200" y="7048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smtClean="0"/>
              <a:t>Click to edit Master title style</a:t>
            </a:r>
          </a:p>
        </p:txBody>
      </p:sp>
      <p:sp>
        <p:nvSpPr>
          <p:cNvPr id="5126" name="Text Placeholder 29"/>
          <p:cNvSpPr>
            <a:spLocks noGrp="1"/>
          </p:cNvSpPr>
          <p:nvPr>
            <p:ph type="body" idx="1"/>
          </p:nvPr>
        </p:nvSpPr>
        <p:spPr bwMode="auto">
          <a:xfrm>
            <a:off x="457200" y="1935163"/>
            <a:ext cx="82296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3"/>
          <p:cNvSpPr>
            <a:spLocks noGrp="1"/>
          </p:cNvSpPr>
          <p:nvPr>
            <p:ph type="dt" sz="half" idx="2"/>
          </p:nvPr>
        </p:nvSpPr>
        <p:spPr>
          <a:xfrm>
            <a:off x="457200" y="6356350"/>
            <a:ext cx="2133600" cy="365125"/>
          </a:xfrm>
          <a:prstGeom prst="rect">
            <a:avLst/>
          </a:prstGeom>
        </p:spPr>
        <p:txBody>
          <a:bodyPr vert="horz" lIns="0" tIns="0" rIns="0" bIns="0" anchor="b"/>
          <a:lstStyle>
            <a:lvl1pPr algn="l" rtl="0" fontAlgn="auto">
              <a:spcBef>
                <a:spcPts val="0"/>
              </a:spcBef>
              <a:spcAft>
                <a:spcPts val="0"/>
              </a:spcAft>
              <a:buFontTx/>
              <a:buNone/>
              <a:defRPr sz="1200" b="0" smtClean="0">
                <a:solidFill>
                  <a:schemeClr val="tx2">
                    <a:shade val="90000"/>
                  </a:schemeClr>
                </a:solidFill>
                <a:latin typeface="+mn-lt"/>
                <a:cs typeface="+mn-cs"/>
              </a:defRPr>
            </a:lvl1pPr>
          </a:lstStyle>
          <a:p>
            <a:pPr>
              <a:defRPr/>
            </a:pPr>
            <a:fld id="{71ACEBA7-0067-417B-A096-F383E1D3DC2E}" type="datetime1">
              <a:rPr lang="en-US"/>
              <a:pPr>
                <a:defRPr/>
              </a:pPr>
              <a:t>9/27/2018</a:t>
            </a:fld>
            <a:endParaRPr lang="en-US"/>
          </a:p>
        </p:txBody>
      </p:sp>
      <p:sp>
        <p:nvSpPr>
          <p:cNvPr id="15" name="Footer Placeholder 4"/>
          <p:cNvSpPr>
            <a:spLocks noGrp="1"/>
          </p:cNvSpPr>
          <p:nvPr>
            <p:ph type="ftr" sz="quarter" idx="3"/>
          </p:nvPr>
        </p:nvSpPr>
        <p:spPr>
          <a:xfrm>
            <a:off x="2667000" y="6356350"/>
            <a:ext cx="3352800" cy="365125"/>
          </a:xfrm>
          <a:prstGeom prst="rect">
            <a:avLst/>
          </a:prstGeom>
        </p:spPr>
        <p:txBody>
          <a:bodyPr vert="horz" lIns="0" tIns="0" rIns="0" bIns="0" anchor="b"/>
          <a:lstStyle>
            <a:lvl1pPr algn="l" rtl="0" fontAlgn="auto">
              <a:spcBef>
                <a:spcPts val="0"/>
              </a:spcBef>
              <a:spcAft>
                <a:spcPts val="0"/>
              </a:spcAft>
              <a:buFontTx/>
              <a:buNone/>
              <a:defRPr sz="1200" b="0">
                <a:solidFill>
                  <a:schemeClr val="tx2">
                    <a:shade val="90000"/>
                  </a:schemeClr>
                </a:solidFill>
                <a:latin typeface="+mn-lt"/>
                <a:cs typeface="+mn-cs"/>
              </a:defRPr>
            </a:lvl1pPr>
          </a:lstStyle>
          <a:p>
            <a:pPr>
              <a:defRPr/>
            </a:pPr>
            <a:endParaRPr lang="en-US"/>
          </a:p>
        </p:txBody>
      </p:sp>
      <p:sp>
        <p:nvSpPr>
          <p:cNvPr id="16" name="Slide Number Placeholder 5"/>
          <p:cNvSpPr>
            <a:spLocks noGrp="1"/>
          </p:cNvSpPr>
          <p:nvPr>
            <p:ph type="sldNum" sz="quarter" idx="4"/>
          </p:nvPr>
        </p:nvSpPr>
        <p:spPr>
          <a:xfrm>
            <a:off x="7924800" y="6356350"/>
            <a:ext cx="762000" cy="365125"/>
          </a:xfrm>
          <a:prstGeom prst="rect">
            <a:avLst/>
          </a:prstGeom>
        </p:spPr>
        <p:txBody>
          <a:bodyPr vert="horz" wrap="square" lIns="0" tIns="0" rIns="0" bIns="0" numCol="1" anchor="b" anchorCtr="0" compatLnSpc="1">
            <a:prstTxWarp prst="textNoShape">
              <a:avLst/>
            </a:prstTxWarp>
          </a:bodyPr>
          <a:lstStyle>
            <a:lvl1pPr rtl="0">
              <a:buFontTx/>
              <a:buNone/>
              <a:defRPr sz="1200" b="0">
                <a:solidFill>
                  <a:srgbClr val="F2EFC0"/>
                </a:solidFill>
              </a:defRPr>
            </a:lvl1pPr>
          </a:lstStyle>
          <a:p>
            <a:fld id="{4294CA17-98F5-4ACA-AC0F-34E9C385872F}" type="slidenum">
              <a:rPr lang="en-US"/>
              <a:pPr/>
              <a:t>‹N°›</a:t>
            </a:fld>
            <a:endParaRPr lang="en-US"/>
          </a:p>
        </p:txBody>
      </p:sp>
    </p:spTree>
  </p:cSld>
  <p:clrMap bg1="dk2" tx1="lt1" bg2="dk1"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hf hdr="0" ftr="0" dt="0"/>
  <p:txStyles>
    <p:titleStyle>
      <a:lvl1pPr algn="l" rtl="0" eaLnBrk="0" fontAlgn="base" hangingPunct="0">
        <a:spcBef>
          <a:spcPct val="0"/>
        </a:spcBef>
        <a:spcAft>
          <a:spcPct val="0"/>
        </a:spcAft>
        <a:defRPr sz="50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E7BC29"/>
        </a:buClr>
        <a:buSzPct val="95000"/>
        <a:buFont typeface="Wingdings 2" panose="05020102010507070707" pitchFamily="18" charset="2"/>
        <a:buChar char=""/>
        <a:defRPr sz="26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anose="05020102010507070707" pitchFamily="18" charset="2"/>
        <a:buChar char=""/>
        <a:defRPr sz="2400">
          <a:solidFill>
            <a:schemeClr val="tx1"/>
          </a:solidFill>
          <a:latin typeface="+mn-lt"/>
        </a:defRPr>
      </a:lvl2pPr>
      <a:lvl3pPr marL="914400" indent="-246063" algn="l" rtl="0" eaLnBrk="0" fontAlgn="base" hangingPunct="0">
        <a:spcBef>
          <a:spcPct val="20000"/>
        </a:spcBef>
        <a:spcAft>
          <a:spcPct val="0"/>
        </a:spcAft>
        <a:buClr>
          <a:schemeClr val="accent2"/>
        </a:buClr>
        <a:buSzPct val="70000"/>
        <a:buFont typeface="Wingdings 2" panose="05020102010507070707" pitchFamily="18" charset="2"/>
        <a:buChar char=""/>
        <a:defRPr sz="2100">
          <a:solidFill>
            <a:schemeClr val="tx1"/>
          </a:solidFill>
          <a:latin typeface="+mn-lt"/>
        </a:defRPr>
      </a:lvl3pPr>
      <a:lvl4pPr marL="1187450" indent="-209550" algn="l" rtl="0" eaLnBrk="0" fontAlgn="base" hangingPunct="0">
        <a:spcBef>
          <a:spcPct val="20000"/>
        </a:spcBef>
        <a:spcAft>
          <a:spcPct val="0"/>
        </a:spcAft>
        <a:buClr>
          <a:srgbClr val="E7BC29"/>
        </a:buClr>
        <a:buSzPct val="65000"/>
        <a:buFont typeface="Wingdings 2" panose="05020102010507070707" pitchFamily="18" charset="2"/>
        <a:buChar char=""/>
        <a:defRPr sz="2000">
          <a:solidFill>
            <a:schemeClr val="tx1"/>
          </a:solidFill>
          <a:latin typeface="+mn-lt"/>
        </a:defRPr>
      </a:lvl4pPr>
      <a:lvl5pPr marL="1462088" indent="-209550" algn="l" rtl="0" eaLnBrk="0" fontAlgn="base" hangingPunct="0">
        <a:spcBef>
          <a:spcPct val="20000"/>
        </a:spcBef>
        <a:spcAft>
          <a:spcPct val="0"/>
        </a:spcAft>
        <a:buClr>
          <a:srgbClr val="D092A7"/>
        </a:buClr>
        <a:buSzPct val="65000"/>
        <a:buFont typeface="Wingdings 2" panose="05020102010507070707" pitchFamily="18" charset="2"/>
        <a:buChar char=""/>
        <a:defRPr sz="2000">
          <a:solidFill>
            <a:schemeClr val="tx1"/>
          </a:solidFill>
          <a:latin typeface="+mn-lt"/>
        </a:defRPr>
      </a:lvl5pPr>
      <a:lvl6pPr marL="1919288" indent="-209550" algn="l" rtl="0" fontAlgn="base">
        <a:spcBef>
          <a:spcPct val="20000"/>
        </a:spcBef>
        <a:spcAft>
          <a:spcPct val="0"/>
        </a:spcAft>
        <a:buClr>
          <a:srgbClr val="D092A7"/>
        </a:buClr>
        <a:buSzPct val="65000"/>
        <a:buFont typeface="Wingdings 2" pitchFamily="18" charset="2"/>
        <a:buChar char=""/>
        <a:defRPr sz="2000">
          <a:solidFill>
            <a:schemeClr val="tx1"/>
          </a:solidFill>
          <a:latin typeface="+mn-lt"/>
        </a:defRPr>
      </a:lvl6pPr>
      <a:lvl7pPr marL="2376488" indent="-209550" algn="l" rtl="0" fontAlgn="base">
        <a:spcBef>
          <a:spcPct val="20000"/>
        </a:spcBef>
        <a:spcAft>
          <a:spcPct val="0"/>
        </a:spcAft>
        <a:buClr>
          <a:srgbClr val="D092A7"/>
        </a:buClr>
        <a:buSzPct val="65000"/>
        <a:buFont typeface="Wingdings 2" pitchFamily="18" charset="2"/>
        <a:buChar char=""/>
        <a:defRPr sz="2000">
          <a:solidFill>
            <a:schemeClr val="tx1"/>
          </a:solidFill>
          <a:latin typeface="+mn-lt"/>
        </a:defRPr>
      </a:lvl7pPr>
      <a:lvl8pPr marL="2833688" indent="-209550" algn="l" rtl="0" fontAlgn="base">
        <a:spcBef>
          <a:spcPct val="20000"/>
        </a:spcBef>
        <a:spcAft>
          <a:spcPct val="0"/>
        </a:spcAft>
        <a:buClr>
          <a:srgbClr val="D092A7"/>
        </a:buClr>
        <a:buSzPct val="65000"/>
        <a:buFont typeface="Wingdings 2" pitchFamily="18" charset="2"/>
        <a:buChar char=""/>
        <a:defRPr sz="2000">
          <a:solidFill>
            <a:schemeClr val="tx1"/>
          </a:solidFill>
          <a:latin typeface="+mn-lt"/>
        </a:defRPr>
      </a:lvl8pPr>
      <a:lvl9pPr marL="3290888" indent="-209550" algn="l" rtl="0" fontAlgn="base">
        <a:spcBef>
          <a:spcPct val="20000"/>
        </a:spcBef>
        <a:spcAft>
          <a:spcPct val="0"/>
        </a:spcAft>
        <a:buClr>
          <a:srgbClr val="D092A7"/>
        </a:buClr>
        <a:buSzPct val="65000"/>
        <a:buFont typeface="Wingdings 2" pitchFamily="18"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4" name="Snip and Round Single Corner Rectangle 13"/>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buFontTx/>
              <a:buNone/>
              <a:defRPr/>
            </a:pPr>
            <a:endParaRPr lang="en-US" sz="1800" b="0"/>
          </a:p>
        </p:txBody>
      </p:sp>
      <p:sp>
        <p:nvSpPr>
          <p:cNvPr id="15" name="Right Triangle 14"/>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buFontTx/>
              <a:buNone/>
              <a:defRPr/>
            </a:pPr>
            <a:endParaRPr lang="en-US" sz="1800" b="0"/>
          </a:p>
        </p:txBody>
      </p:sp>
      <p:sp>
        <p:nvSpPr>
          <p:cNvPr id="16" name="Freeform 15"/>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lgn="l" rtl="0" fontAlgn="auto">
              <a:spcBef>
                <a:spcPts val="0"/>
              </a:spcBef>
              <a:spcAft>
                <a:spcPts val="0"/>
              </a:spcAft>
              <a:buFontTx/>
              <a:buNone/>
              <a:defRPr/>
            </a:pPr>
            <a:endParaRPr lang="en-US" sz="1800" b="0">
              <a:latin typeface="+mn-lt"/>
              <a:cs typeface="+mn-cs"/>
            </a:endParaRPr>
          </a:p>
        </p:txBody>
      </p:sp>
      <p:sp>
        <p:nvSpPr>
          <p:cNvPr id="17" name="Freeform 16"/>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lgn="l" rtl="0" fontAlgn="auto">
              <a:spcBef>
                <a:spcPts val="0"/>
              </a:spcBef>
              <a:spcAft>
                <a:spcPts val="0"/>
              </a:spcAft>
              <a:buFontTx/>
              <a:buNone/>
              <a:defRPr/>
            </a:pPr>
            <a:endParaRPr lang="en-US" sz="1800" b="0">
              <a:latin typeface="+mn-lt"/>
              <a:cs typeface="+mn-cs"/>
            </a:endParaRPr>
          </a:p>
        </p:txBody>
      </p:sp>
      <p:sp>
        <p:nvSpPr>
          <p:cNvPr id="6150" name="Title Placeholder 8"/>
          <p:cNvSpPr>
            <a:spLocks noGrp="1"/>
          </p:cNvSpPr>
          <p:nvPr>
            <p:ph type="title"/>
          </p:nvPr>
        </p:nvSpPr>
        <p:spPr bwMode="auto">
          <a:xfrm>
            <a:off x="457200" y="7048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smtClean="0"/>
              <a:t>Click to edit Master title style</a:t>
            </a:r>
          </a:p>
        </p:txBody>
      </p:sp>
      <p:sp>
        <p:nvSpPr>
          <p:cNvPr id="6151" name="Text Placeholder 29"/>
          <p:cNvSpPr>
            <a:spLocks noGrp="1"/>
          </p:cNvSpPr>
          <p:nvPr>
            <p:ph type="body" idx="1"/>
          </p:nvPr>
        </p:nvSpPr>
        <p:spPr bwMode="auto">
          <a:xfrm>
            <a:off x="457200" y="1935163"/>
            <a:ext cx="82296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9" name="Date Placeholder 4"/>
          <p:cNvSpPr>
            <a:spLocks noGrp="1"/>
          </p:cNvSpPr>
          <p:nvPr>
            <p:ph type="dt" sz="half" idx="2"/>
          </p:nvPr>
        </p:nvSpPr>
        <p:spPr>
          <a:xfrm>
            <a:off x="457200" y="6356350"/>
            <a:ext cx="2133600" cy="365125"/>
          </a:xfrm>
          <a:prstGeom prst="rect">
            <a:avLst/>
          </a:prstGeom>
        </p:spPr>
        <p:txBody>
          <a:bodyPr vert="horz" lIns="0" tIns="0" rIns="0" bIns="0" anchor="b"/>
          <a:lstStyle>
            <a:lvl1pPr algn="l" rtl="0" fontAlgn="auto">
              <a:spcBef>
                <a:spcPts val="0"/>
              </a:spcBef>
              <a:spcAft>
                <a:spcPts val="0"/>
              </a:spcAft>
              <a:buFontTx/>
              <a:buNone/>
              <a:defRPr sz="1200" b="0" smtClean="0">
                <a:solidFill>
                  <a:schemeClr val="tx2">
                    <a:shade val="90000"/>
                  </a:schemeClr>
                </a:solidFill>
                <a:latin typeface="+mn-lt"/>
                <a:cs typeface="+mn-cs"/>
              </a:defRPr>
            </a:lvl1pPr>
          </a:lstStyle>
          <a:p>
            <a:pPr>
              <a:defRPr/>
            </a:pPr>
            <a:fld id="{0C604B5D-409E-428E-B15F-4F87E8C87F9B}" type="datetime1">
              <a:rPr lang="en-US"/>
              <a:pPr>
                <a:defRPr/>
              </a:pPr>
              <a:t>9/27/2018</a:t>
            </a:fld>
            <a:endParaRPr lang="en-US"/>
          </a:p>
        </p:txBody>
      </p:sp>
      <p:sp>
        <p:nvSpPr>
          <p:cNvPr id="20" name="Footer Placeholder 5"/>
          <p:cNvSpPr>
            <a:spLocks noGrp="1"/>
          </p:cNvSpPr>
          <p:nvPr>
            <p:ph type="ftr" sz="quarter" idx="3"/>
          </p:nvPr>
        </p:nvSpPr>
        <p:spPr>
          <a:xfrm>
            <a:off x="2667000" y="6356350"/>
            <a:ext cx="3352800" cy="365125"/>
          </a:xfrm>
          <a:prstGeom prst="rect">
            <a:avLst/>
          </a:prstGeom>
        </p:spPr>
        <p:txBody>
          <a:bodyPr vert="horz" lIns="0" tIns="0" rIns="0" bIns="0" anchor="b"/>
          <a:lstStyle>
            <a:lvl1pPr algn="l" rtl="0" fontAlgn="auto">
              <a:spcBef>
                <a:spcPts val="0"/>
              </a:spcBef>
              <a:spcAft>
                <a:spcPts val="0"/>
              </a:spcAft>
              <a:buFontTx/>
              <a:buNone/>
              <a:defRPr sz="1200" b="0">
                <a:solidFill>
                  <a:schemeClr val="tx2">
                    <a:shade val="90000"/>
                  </a:schemeClr>
                </a:solidFill>
                <a:latin typeface="+mn-lt"/>
                <a:cs typeface="+mn-cs"/>
              </a:defRPr>
            </a:lvl1pPr>
          </a:lstStyle>
          <a:p>
            <a:pPr>
              <a:defRPr/>
            </a:pPr>
            <a:endParaRPr lang="en-US"/>
          </a:p>
        </p:txBody>
      </p:sp>
      <p:sp>
        <p:nvSpPr>
          <p:cNvPr id="21" name="Slide Number Placeholder 6"/>
          <p:cNvSpPr>
            <a:spLocks noGrp="1"/>
          </p:cNvSpPr>
          <p:nvPr>
            <p:ph type="sldNum" sz="quarter" idx="4"/>
          </p:nvPr>
        </p:nvSpPr>
        <p:spPr>
          <a:xfrm>
            <a:off x="8077200" y="6356350"/>
            <a:ext cx="609600" cy="365125"/>
          </a:xfrm>
          <a:prstGeom prst="rect">
            <a:avLst/>
          </a:prstGeom>
        </p:spPr>
        <p:txBody>
          <a:bodyPr vert="horz" wrap="square" lIns="0" tIns="0" rIns="0" bIns="0" numCol="1" anchor="b" anchorCtr="0" compatLnSpc="1">
            <a:prstTxWarp prst="textNoShape">
              <a:avLst/>
            </a:prstTxWarp>
          </a:bodyPr>
          <a:lstStyle>
            <a:lvl1pPr rtl="0">
              <a:buFontTx/>
              <a:buNone/>
              <a:defRPr sz="1200" b="0">
                <a:solidFill>
                  <a:srgbClr val="404924"/>
                </a:solidFill>
              </a:defRPr>
            </a:lvl1pPr>
          </a:lstStyle>
          <a:p>
            <a:fld id="{FCE8297A-246F-4790-91FD-ECE55409C06C}" type="slidenum">
              <a:rPr lang="en-US"/>
              <a:pPr/>
              <a:t>‹N°›</a:t>
            </a:fld>
            <a:endParaRPr lang="en-US"/>
          </a:p>
        </p:txBody>
      </p:sp>
    </p:spTree>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hf hdr="0" ftr="0" dt="0"/>
  <p:txStyles>
    <p:titleStyle>
      <a:lvl1pPr algn="l" rtl="0" eaLnBrk="0" fontAlgn="base" hangingPunct="0">
        <a:spcBef>
          <a:spcPct val="0"/>
        </a:spcBef>
        <a:spcAft>
          <a:spcPct val="0"/>
        </a:spcAft>
        <a:defRPr sz="50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E7BC29"/>
        </a:buClr>
        <a:buSzPct val="95000"/>
        <a:buFont typeface="Wingdings 2" panose="05020102010507070707" pitchFamily="18" charset="2"/>
        <a:buChar char=""/>
        <a:defRPr sz="26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anose="05020102010507070707" pitchFamily="18" charset="2"/>
        <a:buChar char=""/>
        <a:defRPr sz="2400">
          <a:solidFill>
            <a:schemeClr val="tx1"/>
          </a:solidFill>
          <a:latin typeface="+mn-lt"/>
        </a:defRPr>
      </a:lvl2pPr>
      <a:lvl3pPr marL="914400" indent="-246063" algn="l" rtl="0" eaLnBrk="0" fontAlgn="base" hangingPunct="0">
        <a:spcBef>
          <a:spcPct val="20000"/>
        </a:spcBef>
        <a:spcAft>
          <a:spcPct val="0"/>
        </a:spcAft>
        <a:buClr>
          <a:schemeClr val="accent2"/>
        </a:buClr>
        <a:buSzPct val="70000"/>
        <a:buFont typeface="Wingdings 2" panose="05020102010507070707" pitchFamily="18" charset="2"/>
        <a:buChar char=""/>
        <a:defRPr sz="2100">
          <a:solidFill>
            <a:schemeClr val="tx1"/>
          </a:solidFill>
          <a:latin typeface="+mn-lt"/>
        </a:defRPr>
      </a:lvl3pPr>
      <a:lvl4pPr marL="1187450" indent="-209550" algn="l" rtl="0" eaLnBrk="0" fontAlgn="base" hangingPunct="0">
        <a:spcBef>
          <a:spcPct val="20000"/>
        </a:spcBef>
        <a:spcAft>
          <a:spcPct val="0"/>
        </a:spcAft>
        <a:buClr>
          <a:srgbClr val="E7BC29"/>
        </a:buClr>
        <a:buSzPct val="65000"/>
        <a:buFont typeface="Wingdings 2" panose="05020102010507070707" pitchFamily="18" charset="2"/>
        <a:buChar char=""/>
        <a:defRPr sz="2000">
          <a:solidFill>
            <a:schemeClr val="tx1"/>
          </a:solidFill>
          <a:latin typeface="+mn-lt"/>
        </a:defRPr>
      </a:lvl4pPr>
      <a:lvl5pPr marL="1462088" indent="-209550" algn="l" rtl="0" eaLnBrk="0" fontAlgn="base" hangingPunct="0">
        <a:spcBef>
          <a:spcPct val="20000"/>
        </a:spcBef>
        <a:spcAft>
          <a:spcPct val="0"/>
        </a:spcAft>
        <a:buClr>
          <a:srgbClr val="D092A7"/>
        </a:buClr>
        <a:buSzPct val="65000"/>
        <a:buFont typeface="Wingdings 2" panose="05020102010507070707" pitchFamily="18" charset="2"/>
        <a:buChar char=""/>
        <a:defRPr sz="2000">
          <a:solidFill>
            <a:schemeClr val="tx1"/>
          </a:solidFill>
          <a:latin typeface="+mn-lt"/>
        </a:defRPr>
      </a:lvl5pPr>
      <a:lvl6pPr marL="1919288" indent="-209550" algn="l" rtl="0" fontAlgn="base">
        <a:spcBef>
          <a:spcPct val="20000"/>
        </a:spcBef>
        <a:spcAft>
          <a:spcPct val="0"/>
        </a:spcAft>
        <a:buClr>
          <a:srgbClr val="D092A7"/>
        </a:buClr>
        <a:buSzPct val="65000"/>
        <a:buFont typeface="Wingdings 2" pitchFamily="18" charset="2"/>
        <a:buChar char=""/>
        <a:defRPr sz="2000">
          <a:solidFill>
            <a:schemeClr val="tx1"/>
          </a:solidFill>
          <a:latin typeface="+mn-lt"/>
        </a:defRPr>
      </a:lvl6pPr>
      <a:lvl7pPr marL="2376488" indent="-209550" algn="l" rtl="0" fontAlgn="base">
        <a:spcBef>
          <a:spcPct val="20000"/>
        </a:spcBef>
        <a:spcAft>
          <a:spcPct val="0"/>
        </a:spcAft>
        <a:buClr>
          <a:srgbClr val="D092A7"/>
        </a:buClr>
        <a:buSzPct val="65000"/>
        <a:buFont typeface="Wingdings 2" pitchFamily="18" charset="2"/>
        <a:buChar char=""/>
        <a:defRPr sz="2000">
          <a:solidFill>
            <a:schemeClr val="tx1"/>
          </a:solidFill>
          <a:latin typeface="+mn-lt"/>
        </a:defRPr>
      </a:lvl7pPr>
      <a:lvl8pPr marL="2833688" indent="-209550" algn="l" rtl="0" fontAlgn="base">
        <a:spcBef>
          <a:spcPct val="20000"/>
        </a:spcBef>
        <a:spcAft>
          <a:spcPct val="0"/>
        </a:spcAft>
        <a:buClr>
          <a:srgbClr val="D092A7"/>
        </a:buClr>
        <a:buSzPct val="65000"/>
        <a:buFont typeface="Wingdings 2" pitchFamily="18" charset="2"/>
        <a:buChar char=""/>
        <a:defRPr sz="2000">
          <a:solidFill>
            <a:schemeClr val="tx1"/>
          </a:solidFill>
          <a:latin typeface="+mn-lt"/>
        </a:defRPr>
      </a:lvl8pPr>
      <a:lvl9pPr marL="3290888" indent="-209550" algn="l" rtl="0" fontAlgn="base">
        <a:spcBef>
          <a:spcPct val="20000"/>
        </a:spcBef>
        <a:spcAft>
          <a:spcPct val="0"/>
        </a:spcAft>
        <a:buClr>
          <a:srgbClr val="D092A7"/>
        </a:buClr>
        <a:buSzPct val="65000"/>
        <a:buFont typeface="Wingdings 2" pitchFamily="18"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5122" name="Espace réservé du titre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FR" smtClean="0"/>
              <a:t>Cliquez pour modifier le style du titre</a:t>
            </a:r>
            <a:endParaRPr lang="fr-BE" smtClean="0"/>
          </a:p>
        </p:txBody>
      </p:sp>
      <p:sp>
        <p:nvSpPr>
          <p:cNvPr id="5123" name="Espace réservé du texte 2"/>
          <p:cNvSpPr>
            <a:spLocks noGrp="1"/>
          </p:cNvSpPr>
          <p:nvPr>
            <p:ph type="body" idx="1"/>
          </p:nvPr>
        </p:nvSpPr>
        <p:spPr bwMode="auto">
          <a:xfrm>
            <a:off x="457200" y="1600202"/>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smtClean="0"/>
          </a:p>
        </p:txBody>
      </p:sp>
      <p:sp>
        <p:nvSpPr>
          <p:cNvPr id="4" name="Espace réservé de la date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5ACE370A-CD81-4597-85AD-D1FC7ED7CDB2}" type="datetime1">
              <a:rPr lang="en-US" smtClean="0"/>
              <a:pPr>
                <a:defRPr/>
              </a:pPr>
              <a:t>9/27/2018</a:t>
            </a:fld>
            <a:endParaRPr lang="en-US"/>
          </a:p>
        </p:txBody>
      </p:sp>
      <p:sp>
        <p:nvSpPr>
          <p:cNvPr id="5" name="Espace réservé du pied de page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p>
        </p:txBody>
      </p:sp>
      <p:sp>
        <p:nvSpPr>
          <p:cNvPr id="6" name="Espace réservé du numéro de diapositive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900" smtClean="0">
                <a:solidFill>
                  <a:schemeClr val="tx1">
                    <a:tint val="75000"/>
                  </a:schemeClr>
                </a:solidFill>
              </a:defRPr>
            </a:lvl1pPr>
          </a:lstStyle>
          <a:p>
            <a:fld id="{2FFD7F02-DF48-407A-A22F-E493776F6CA5}" type="slidenum">
              <a:rPr lang="en-US" smtClean="0"/>
              <a:pPr/>
              <a:t>‹N°›</a:t>
            </a:fld>
            <a:endParaRPr lang="en-US"/>
          </a:p>
        </p:txBody>
      </p:sp>
    </p:spTree>
    <p:extLst>
      <p:ext uri="{BB962C8B-B14F-4D97-AF65-F5344CB8AC3E}">
        <p14:creationId xmlns:p14="http://schemas.microsoft.com/office/powerpoint/2010/main" val="1563850197"/>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 id="2147483784" r:id="rId12"/>
  </p:sldLayoutIdLst>
  <p:hf hdr="0" ft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Calibri" pitchFamily="34" charset="0"/>
        </a:defRPr>
      </a:lvl2pPr>
      <a:lvl3pPr algn="ctr" rtl="0" eaLnBrk="1" fontAlgn="base" hangingPunct="1">
        <a:spcBef>
          <a:spcPct val="0"/>
        </a:spcBef>
        <a:spcAft>
          <a:spcPct val="0"/>
        </a:spcAft>
        <a:defRPr sz="3300">
          <a:solidFill>
            <a:schemeClr val="tx1"/>
          </a:solidFill>
          <a:latin typeface="Calibri" pitchFamily="34" charset="0"/>
        </a:defRPr>
      </a:lvl3pPr>
      <a:lvl4pPr algn="ctr" rtl="0" eaLnBrk="1" fontAlgn="base" hangingPunct="1">
        <a:spcBef>
          <a:spcPct val="0"/>
        </a:spcBef>
        <a:spcAft>
          <a:spcPct val="0"/>
        </a:spcAft>
        <a:defRPr sz="3300">
          <a:solidFill>
            <a:schemeClr val="tx1"/>
          </a:solidFill>
          <a:latin typeface="Calibri" pitchFamily="34" charset="0"/>
        </a:defRPr>
      </a:lvl4pPr>
      <a:lvl5pPr algn="ctr" rtl="0" eaLnBrk="1" fontAlgn="base" hangingPunct="1">
        <a:spcBef>
          <a:spcPct val="0"/>
        </a:spcBef>
        <a:spcAft>
          <a:spcPct val="0"/>
        </a:spcAft>
        <a:defRPr sz="3300">
          <a:solidFill>
            <a:schemeClr val="tx1"/>
          </a:solidFill>
          <a:latin typeface="Calibri" pitchFamily="34" charset="0"/>
        </a:defRPr>
      </a:lvl5pPr>
      <a:lvl6pPr marL="342900" algn="ctr" rtl="0" eaLnBrk="1" fontAlgn="base" hangingPunct="1">
        <a:spcBef>
          <a:spcPct val="0"/>
        </a:spcBef>
        <a:spcAft>
          <a:spcPct val="0"/>
        </a:spcAft>
        <a:defRPr sz="3300">
          <a:solidFill>
            <a:schemeClr val="tx1"/>
          </a:solidFill>
          <a:latin typeface="Calibri" pitchFamily="34" charset="0"/>
        </a:defRPr>
      </a:lvl6pPr>
      <a:lvl7pPr marL="685800" algn="ctr" rtl="0" eaLnBrk="1" fontAlgn="base" hangingPunct="1">
        <a:spcBef>
          <a:spcPct val="0"/>
        </a:spcBef>
        <a:spcAft>
          <a:spcPct val="0"/>
        </a:spcAft>
        <a:defRPr sz="3300">
          <a:solidFill>
            <a:schemeClr val="tx1"/>
          </a:solidFill>
          <a:latin typeface="Calibri" pitchFamily="34" charset="0"/>
        </a:defRPr>
      </a:lvl7pPr>
      <a:lvl8pPr marL="1028700" algn="ctr" rtl="0" eaLnBrk="1" fontAlgn="base" hangingPunct="1">
        <a:spcBef>
          <a:spcPct val="0"/>
        </a:spcBef>
        <a:spcAft>
          <a:spcPct val="0"/>
        </a:spcAft>
        <a:defRPr sz="3300">
          <a:solidFill>
            <a:schemeClr val="tx1"/>
          </a:solidFill>
          <a:latin typeface="Calibri" pitchFamily="34" charset="0"/>
        </a:defRPr>
      </a:lvl8pPr>
      <a:lvl9pPr marL="1371600" algn="ctr" rtl="0" eaLnBrk="1" fontAlgn="base" hangingPunct="1">
        <a:spcBef>
          <a:spcPct val="0"/>
        </a:spcBef>
        <a:spcAft>
          <a:spcPct val="0"/>
        </a:spcAft>
        <a:defRPr sz="3300">
          <a:solidFill>
            <a:schemeClr val="tx1"/>
          </a:solidFill>
          <a:latin typeface="Calibri" pitchFamily="34"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fr-F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7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73.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3.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26.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73.xml"/></Relationships>
</file>

<file path=ppt/slides/_rels/slide2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3.xml"/></Relationships>
</file>

<file path=ppt/slides/_rels/slide2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3.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3.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3.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1575;&#1604;&#1593;&#1606;&#1608;&#1575;&#1606;" TargetMode="External"/><Relationship Id="rId1" Type="http://schemas.openxmlformats.org/officeDocument/2006/relationships/slideLayout" Target="../slideLayouts/slideLayout73.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9.jpeg"/><Relationship Id="rId1" Type="http://schemas.openxmlformats.org/officeDocument/2006/relationships/slideLayout" Target="../slideLayouts/slideLayout7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103" name="Freeform 7"/>
          <p:cNvSpPr>
            <a:spLocks/>
          </p:cNvSpPr>
          <p:nvPr/>
        </p:nvSpPr>
        <p:spPr bwMode="auto">
          <a:xfrm>
            <a:off x="1341438" y="4714875"/>
            <a:ext cx="1517650" cy="1057275"/>
          </a:xfrm>
          <a:custGeom>
            <a:avLst/>
            <a:gdLst>
              <a:gd name="T0" fmla="*/ 523 w 956"/>
              <a:gd name="T1" fmla="*/ 72 h 666"/>
              <a:gd name="T2" fmla="*/ 469 w 956"/>
              <a:gd name="T3" fmla="*/ 63 h 666"/>
              <a:gd name="T4" fmla="*/ 379 w 956"/>
              <a:gd name="T5" fmla="*/ 18 h 666"/>
              <a:gd name="T6" fmla="*/ 325 w 956"/>
              <a:gd name="T7" fmla="*/ 0 h 666"/>
              <a:gd name="T8" fmla="*/ 199 w 956"/>
              <a:gd name="T9" fmla="*/ 18 h 666"/>
              <a:gd name="T10" fmla="*/ 73 w 956"/>
              <a:gd name="T11" fmla="*/ 153 h 666"/>
              <a:gd name="T12" fmla="*/ 37 w 956"/>
              <a:gd name="T13" fmla="*/ 216 h 666"/>
              <a:gd name="T14" fmla="*/ 1 w 956"/>
              <a:gd name="T15" fmla="*/ 342 h 666"/>
              <a:gd name="T16" fmla="*/ 10 w 956"/>
              <a:gd name="T17" fmla="*/ 522 h 666"/>
              <a:gd name="T18" fmla="*/ 37 w 956"/>
              <a:gd name="T19" fmla="*/ 558 h 666"/>
              <a:gd name="T20" fmla="*/ 262 w 956"/>
              <a:gd name="T21" fmla="*/ 666 h 666"/>
              <a:gd name="T22" fmla="*/ 613 w 956"/>
              <a:gd name="T23" fmla="*/ 657 h 666"/>
              <a:gd name="T24" fmla="*/ 676 w 956"/>
              <a:gd name="T25" fmla="*/ 648 h 666"/>
              <a:gd name="T26" fmla="*/ 784 w 956"/>
              <a:gd name="T27" fmla="*/ 630 h 666"/>
              <a:gd name="T28" fmla="*/ 820 w 956"/>
              <a:gd name="T29" fmla="*/ 603 h 666"/>
              <a:gd name="T30" fmla="*/ 856 w 956"/>
              <a:gd name="T31" fmla="*/ 585 h 666"/>
              <a:gd name="T32" fmla="*/ 928 w 956"/>
              <a:gd name="T33" fmla="*/ 495 h 666"/>
              <a:gd name="T34" fmla="*/ 955 w 956"/>
              <a:gd name="T35" fmla="*/ 396 h 666"/>
              <a:gd name="T36" fmla="*/ 946 w 956"/>
              <a:gd name="T37" fmla="*/ 243 h 666"/>
              <a:gd name="T38" fmla="*/ 658 w 956"/>
              <a:gd name="T39" fmla="*/ 54 h 666"/>
              <a:gd name="T40" fmla="*/ 523 w 956"/>
              <a:gd name="T41" fmla="*/ 72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56" h="666">
                <a:moveTo>
                  <a:pt x="523" y="72"/>
                </a:moveTo>
                <a:cubicBezTo>
                  <a:pt x="523" y="72"/>
                  <a:pt x="487" y="66"/>
                  <a:pt x="469" y="63"/>
                </a:cubicBezTo>
                <a:cubicBezTo>
                  <a:pt x="440" y="48"/>
                  <a:pt x="409" y="31"/>
                  <a:pt x="379" y="18"/>
                </a:cubicBezTo>
                <a:cubicBezTo>
                  <a:pt x="362" y="10"/>
                  <a:pt x="325" y="0"/>
                  <a:pt x="325" y="0"/>
                </a:cubicBezTo>
                <a:cubicBezTo>
                  <a:pt x="322" y="0"/>
                  <a:pt x="223" y="6"/>
                  <a:pt x="199" y="18"/>
                </a:cubicBezTo>
                <a:cubicBezTo>
                  <a:pt x="150" y="43"/>
                  <a:pt x="105" y="110"/>
                  <a:pt x="73" y="153"/>
                </a:cubicBezTo>
                <a:cubicBezTo>
                  <a:pt x="51" y="218"/>
                  <a:pt x="82" y="134"/>
                  <a:pt x="37" y="216"/>
                </a:cubicBezTo>
                <a:cubicBezTo>
                  <a:pt x="16" y="254"/>
                  <a:pt x="9" y="300"/>
                  <a:pt x="1" y="342"/>
                </a:cubicBezTo>
                <a:cubicBezTo>
                  <a:pt x="4" y="402"/>
                  <a:pt x="0" y="463"/>
                  <a:pt x="10" y="522"/>
                </a:cubicBezTo>
                <a:cubicBezTo>
                  <a:pt x="12" y="537"/>
                  <a:pt x="26" y="548"/>
                  <a:pt x="37" y="558"/>
                </a:cubicBezTo>
                <a:cubicBezTo>
                  <a:pt x="104" y="619"/>
                  <a:pt x="174" y="648"/>
                  <a:pt x="262" y="666"/>
                </a:cubicBezTo>
                <a:cubicBezTo>
                  <a:pt x="379" y="663"/>
                  <a:pt x="496" y="662"/>
                  <a:pt x="613" y="657"/>
                </a:cubicBezTo>
                <a:cubicBezTo>
                  <a:pt x="634" y="656"/>
                  <a:pt x="655" y="651"/>
                  <a:pt x="676" y="648"/>
                </a:cubicBezTo>
                <a:cubicBezTo>
                  <a:pt x="712" y="642"/>
                  <a:pt x="784" y="630"/>
                  <a:pt x="784" y="630"/>
                </a:cubicBezTo>
                <a:cubicBezTo>
                  <a:pt x="796" y="621"/>
                  <a:pt x="807" y="611"/>
                  <a:pt x="820" y="603"/>
                </a:cubicBezTo>
                <a:cubicBezTo>
                  <a:pt x="831" y="596"/>
                  <a:pt x="845" y="593"/>
                  <a:pt x="856" y="585"/>
                </a:cubicBezTo>
                <a:cubicBezTo>
                  <a:pt x="886" y="564"/>
                  <a:pt x="907" y="524"/>
                  <a:pt x="928" y="495"/>
                </a:cubicBezTo>
                <a:cubicBezTo>
                  <a:pt x="951" y="426"/>
                  <a:pt x="942" y="460"/>
                  <a:pt x="955" y="396"/>
                </a:cubicBezTo>
                <a:cubicBezTo>
                  <a:pt x="952" y="345"/>
                  <a:pt x="956" y="293"/>
                  <a:pt x="946" y="243"/>
                </a:cubicBezTo>
                <a:cubicBezTo>
                  <a:pt x="921" y="116"/>
                  <a:pt x="764" y="75"/>
                  <a:pt x="658" y="54"/>
                </a:cubicBezTo>
                <a:cubicBezTo>
                  <a:pt x="613" y="60"/>
                  <a:pt x="523" y="72"/>
                  <a:pt x="523" y="72"/>
                </a:cubicBez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fr-FR"/>
          </a:p>
        </p:txBody>
      </p:sp>
      <p:sp>
        <p:nvSpPr>
          <p:cNvPr id="132104" name="Freeform 8"/>
          <p:cNvSpPr>
            <a:spLocks/>
          </p:cNvSpPr>
          <p:nvPr/>
        </p:nvSpPr>
        <p:spPr bwMode="auto">
          <a:xfrm>
            <a:off x="1243013" y="4856163"/>
            <a:ext cx="609600" cy="938212"/>
          </a:xfrm>
          <a:custGeom>
            <a:avLst/>
            <a:gdLst>
              <a:gd name="T0" fmla="*/ 0 w 384"/>
              <a:gd name="T1" fmla="*/ 280 h 591"/>
              <a:gd name="T2" fmla="*/ 72 w 384"/>
              <a:gd name="T3" fmla="*/ 550 h 591"/>
              <a:gd name="T4" fmla="*/ 126 w 384"/>
              <a:gd name="T5" fmla="*/ 577 h 591"/>
              <a:gd name="T6" fmla="*/ 288 w 384"/>
              <a:gd name="T7" fmla="*/ 550 h 591"/>
              <a:gd name="T8" fmla="*/ 324 w 384"/>
              <a:gd name="T9" fmla="*/ 496 h 591"/>
              <a:gd name="T10" fmla="*/ 342 w 384"/>
              <a:gd name="T11" fmla="*/ 469 h 591"/>
              <a:gd name="T12" fmla="*/ 234 w 384"/>
              <a:gd name="T13" fmla="*/ 1 h 591"/>
              <a:gd name="T14" fmla="*/ 108 w 384"/>
              <a:gd name="T15" fmla="*/ 10 h 591"/>
              <a:gd name="T16" fmla="*/ 54 w 384"/>
              <a:gd name="T17" fmla="*/ 46 h 591"/>
              <a:gd name="T18" fmla="*/ 0 w 384"/>
              <a:gd name="T19" fmla="*/ 280 h 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591">
                <a:moveTo>
                  <a:pt x="0" y="280"/>
                </a:moveTo>
                <a:cubicBezTo>
                  <a:pt x="13" y="374"/>
                  <a:pt x="42" y="461"/>
                  <a:pt x="72" y="550"/>
                </a:cubicBezTo>
                <a:cubicBezTo>
                  <a:pt x="76" y="563"/>
                  <a:pt x="116" y="574"/>
                  <a:pt x="126" y="577"/>
                </a:cubicBezTo>
                <a:cubicBezTo>
                  <a:pt x="153" y="575"/>
                  <a:pt x="252" y="591"/>
                  <a:pt x="288" y="550"/>
                </a:cubicBezTo>
                <a:cubicBezTo>
                  <a:pt x="302" y="534"/>
                  <a:pt x="312" y="514"/>
                  <a:pt x="324" y="496"/>
                </a:cubicBezTo>
                <a:cubicBezTo>
                  <a:pt x="330" y="487"/>
                  <a:pt x="342" y="469"/>
                  <a:pt x="342" y="469"/>
                </a:cubicBezTo>
                <a:cubicBezTo>
                  <a:pt x="374" y="307"/>
                  <a:pt x="384" y="101"/>
                  <a:pt x="234" y="1"/>
                </a:cubicBezTo>
                <a:cubicBezTo>
                  <a:pt x="192" y="4"/>
                  <a:pt x="149" y="0"/>
                  <a:pt x="108" y="10"/>
                </a:cubicBezTo>
                <a:cubicBezTo>
                  <a:pt x="87" y="15"/>
                  <a:pt x="54" y="46"/>
                  <a:pt x="54" y="46"/>
                </a:cubicBezTo>
                <a:cubicBezTo>
                  <a:pt x="0" y="127"/>
                  <a:pt x="0" y="178"/>
                  <a:pt x="0" y="280"/>
                </a:cubicBez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fr-FR"/>
          </a:p>
        </p:txBody>
      </p:sp>
      <p:sp>
        <p:nvSpPr>
          <p:cNvPr id="132105" name="Freeform 9"/>
          <p:cNvSpPr>
            <a:spLocks/>
          </p:cNvSpPr>
          <p:nvPr/>
        </p:nvSpPr>
        <p:spPr bwMode="auto">
          <a:xfrm>
            <a:off x="1600200" y="3200400"/>
            <a:ext cx="2185988" cy="2016125"/>
          </a:xfrm>
          <a:custGeom>
            <a:avLst/>
            <a:gdLst>
              <a:gd name="T0" fmla="*/ 72 w 1377"/>
              <a:gd name="T1" fmla="*/ 891 h 1270"/>
              <a:gd name="T2" fmla="*/ 135 w 1377"/>
              <a:gd name="T3" fmla="*/ 1206 h 1270"/>
              <a:gd name="T4" fmla="*/ 270 w 1377"/>
              <a:gd name="T5" fmla="*/ 1269 h 1270"/>
              <a:gd name="T6" fmla="*/ 495 w 1377"/>
              <a:gd name="T7" fmla="*/ 1260 h 1270"/>
              <a:gd name="T8" fmla="*/ 531 w 1377"/>
              <a:gd name="T9" fmla="*/ 1125 h 1270"/>
              <a:gd name="T10" fmla="*/ 522 w 1377"/>
              <a:gd name="T11" fmla="*/ 738 h 1270"/>
              <a:gd name="T12" fmla="*/ 531 w 1377"/>
              <a:gd name="T13" fmla="*/ 711 h 1270"/>
              <a:gd name="T14" fmla="*/ 621 w 1377"/>
              <a:gd name="T15" fmla="*/ 675 h 1270"/>
              <a:gd name="T16" fmla="*/ 711 w 1377"/>
              <a:gd name="T17" fmla="*/ 684 h 1270"/>
              <a:gd name="T18" fmla="*/ 720 w 1377"/>
              <a:gd name="T19" fmla="*/ 747 h 1270"/>
              <a:gd name="T20" fmla="*/ 747 w 1377"/>
              <a:gd name="T21" fmla="*/ 756 h 1270"/>
              <a:gd name="T22" fmla="*/ 765 w 1377"/>
              <a:gd name="T23" fmla="*/ 1134 h 1270"/>
              <a:gd name="T24" fmla="*/ 882 w 1377"/>
              <a:gd name="T25" fmla="*/ 1242 h 1270"/>
              <a:gd name="T26" fmla="*/ 972 w 1377"/>
              <a:gd name="T27" fmla="*/ 1260 h 1270"/>
              <a:gd name="T28" fmla="*/ 1107 w 1377"/>
              <a:gd name="T29" fmla="*/ 1224 h 1270"/>
              <a:gd name="T30" fmla="*/ 1134 w 1377"/>
              <a:gd name="T31" fmla="*/ 1170 h 1270"/>
              <a:gd name="T32" fmla="*/ 1242 w 1377"/>
              <a:gd name="T33" fmla="*/ 1080 h 1270"/>
              <a:gd name="T34" fmla="*/ 1314 w 1377"/>
              <a:gd name="T35" fmla="*/ 891 h 1270"/>
              <a:gd name="T36" fmla="*/ 1359 w 1377"/>
              <a:gd name="T37" fmla="*/ 729 h 1270"/>
              <a:gd name="T38" fmla="*/ 1377 w 1377"/>
              <a:gd name="T39" fmla="*/ 675 h 1270"/>
              <a:gd name="T40" fmla="*/ 1188 w 1377"/>
              <a:gd name="T41" fmla="*/ 153 h 1270"/>
              <a:gd name="T42" fmla="*/ 1107 w 1377"/>
              <a:gd name="T43" fmla="*/ 126 h 1270"/>
              <a:gd name="T44" fmla="*/ 990 w 1377"/>
              <a:gd name="T45" fmla="*/ 90 h 1270"/>
              <a:gd name="T46" fmla="*/ 693 w 1377"/>
              <a:gd name="T47" fmla="*/ 81 h 1270"/>
              <a:gd name="T48" fmla="*/ 486 w 1377"/>
              <a:gd name="T49" fmla="*/ 0 h 1270"/>
              <a:gd name="T50" fmla="*/ 297 w 1377"/>
              <a:gd name="T51" fmla="*/ 27 h 1270"/>
              <a:gd name="T52" fmla="*/ 117 w 1377"/>
              <a:gd name="T53" fmla="*/ 189 h 1270"/>
              <a:gd name="T54" fmla="*/ 72 w 1377"/>
              <a:gd name="T55" fmla="*/ 324 h 1270"/>
              <a:gd name="T56" fmla="*/ 54 w 1377"/>
              <a:gd name="T57" fmla="*/ 351 h 1270"/>
              <a:gd name="T58" fmla="*/ 18 w 1377"/>
              <a:gd name="T59" fmla="*/ 486 h 1270"/>
              <a:gd name="T60" fmla="*/ 0 w 1377"/>
              <a:gd name="T61" fmla="*/ 576 h 1270"/>
              <a:gd name="T62" fmla="*/ 72 w 1377"/>
              <a:gd name="T63" fmla="*/ 891 h 1270"/>
              <a:gd name="T64" fmla="*/ 90 w 1377"/>
              <a:gd name="T65" fmla="*/ 1044 h 1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77" h="1270">
                <a:moveTo>
                  <a:pt x="72" y="891"/>
                </a:moveTo>
                <a:cubicBezTo>
                  <a:pt x="76" y="997"/>
                  <a:pt x="34" y="1139"/>
                  <a:pt x="135" y="1206"/>
                </a:cubicBezTo>
                <a:cubicBezTo>
                  <a:pt x="170" y="1259"/>
                  <a:pt x="208" y="1260"/>
                  <a:pt x="270" y="1269"/>
                </a:cubicBezTo>
                <a:cubicBezTo>
                  <a:pt x="346" y="1256"/>
                  <a:pt x="418" y="1270"/>
                  <a:pt x="495" y="1260"/>
                </a:cubicBezTo>
                <a:cubicBezTo>
                  <a:pt x="511" y="1211"/>
                  <a:pt x="523" y="1176"/>
                  <a:pt x="531" y="1125"/>
                </a:cubicBezTo>
                <a:cubicBezTo>
                  <a:pt x="527" y="1006"/>
                  <a:pt x="507" y="861"/>
                  <a:pt x="522" y="738"/>
                </a:cubicBezTo>
                <a:cubicBezTo>
                  <a:pt x="523" y="729"/>
                  <a:pt x="525" y="718"/>
                  <a:pt x="531" y="711"/>
                </a:cubicBezTo>
                <a:cubicBezTo>
                  <a:pt x="551" y="686"/>
                  <a:pt x="593" y="684"/>
                  <a:pt x="621" y="675"/>
                </a:cubicBezTo>
                <a:cubicBezTo>
                  <a:pt x="651" y="678"/>
                  <a:pt x="687" y="666"/>
                  <a:pt x="711" y="684"/>
                </a:cubicBezTo>
                <a:cubicBezTo>
                  <a:pt x="728" y="696"/>
                  <a:pt x="711" y="728"/>
                  <a:pt x="720" y="747"/>
                </a:cubicBezTo>
                <a:cubicBezTo>
                  <a:pt x="724" y="755"/>
                  <a:pt x="738" y="753"/>
                  <a:pt x="747" y="756"/>
                </a:cubicBezTo>
                <a:cubicBezTo>
                  <a:pt x="795" y="899"/>
                  <a:pt x="735" y="710"/>
                  <a:pt x="765" y="1134"/>
                </a:cubicBezTo>
                <a:cubicBezTo>
                  <a:pt x="767" y="1162"/>
                  <a:pt x="849" y="1231"/>
                  <a:pt x="882" y="1242"/>
                </a:cubicBezTo>
                <a:cubicBezTo>
                  <a:pt x="911" y="1252"/>
                  <a:pt x="972" y="1260"/>
                  <a:pt x="972" y="1260"/>
                </a:cubicBezTo>
                <a:cubicBezTo>
                  <a:pt x="1024" y="1255"/>
                  <a:pt x="1073" y="1268"/>
                  <a:pt x="1107" y="1224"/>
                </a:cubicBezTo>
                <a:cubicBezTo>
                  <a:pt x="1119" y="1208"/>
                  <a:pt x="1121" y="1185"/>
                  <a:pt x="1134" y="1170"/>
                </a:cubicBezTo>
                <a:cubicBezTo>
                  <a:pt x="1219" y="1075"/>
                  <a:pt x="1161" y="1202"/>
                  <a:pt x="1242" y="1080"/>
                </a:cubicBezTo>
                <a:cubicBezTo>
                  <a:pt x="1283" y="1019"/>
                  <a:pt x="1286" y="956"/>
                  <a:pt x="1314" y="891"/>
                </a:cubicBezTo>
                <a:cubicBezTo>
                  <a:pt x="1337" y="836"/>
                  <a:pt x="1343" y="786"/>
                  <a:pt x="1359" y="729"/>
                </a:cubicBezTo>
                <a:cubicBezTo>
                  <a:pt x="1364" y="711"/>
                  <a:pt x="1377" y="675"/>
                  <a:pt x="1377" y="675"/>
                </a:cubicBezTo>
                <a:cubicBezTo>
                  <a:pt x="1369" y="498"/>
                  <a:pt x="1364" y="258"/>
                  <a:pt x="1188" y="153"/>
                </a:cubicBezTo>
                <a:cubicBezTo>
                  <a:pt x="1144" y="127"/>
                  <a:pt x="1149" y="142"/>
                  <a:pt x="1107" y="126"/>
                </a:cubicBezTo>
                <a:cubicBezTo>
                  <a:pt x="1063" y="110"/>
                  <a:pt x="1040" y="93"/>
                  <a:pt x="990" y="90"/>
                </a:cubicBezTo>
                <a:cubicBezTo>
                  <a:pt x="891" y="85"/>
                  <a:pt x="792" y="84"/>
                  <a:pt x="693" y="81"/>
                </a:cubicBezTo>
                <a:cubicBezTo>
                  <a:pt x="615" y="29"/>
                  <a:pt x="581" y="11"/>
                  <a:pt x="486" y="0"/>
                </a:cubicBezTo>
                <a:cubicBezTo>
                  <a:pt x="417" y="6"/>
                  <a:pt x="364" y="17"/>
                  <a:pt x="297" y="27"/>
                </a:cubicBezTo>
                <a:cubicBezTo>
                  <a:pt x="221" y="57"/>
                  <a:pt x="152" y="112"/>
                  <a:pt x="117" y="189"/>
                </a:cubicBezTo>
                <a:cubicBezTo>
                  <a:pt x="98" y="232"/>
                  <a:pt x="90" y="281"/>
                  <a:pt x="72" y="324"/>
                </a:cubicBezTo>
                <a:cubicBezTo>
                  <a:pt x="68" y="334"/>
                  <a:pt x="59" y="341"/>
                  <a:pt x="54" y="351"/>
                </a:cubicBezTo>
                <a:cubicBezTo>
                  <a:pt x="36" y="388"/>
                  <a:pt x="25" y="445"/>
                  <a:pt x="18" y="486"/>
                </a:cubicBezTo>
                <a:cubicBezTo>
                  <a:pt x="1" y="577"/>
                  <a:pt x="18" y="521"/>
                  <a:pt x="0" y="576"/>
                </a:cubicBezTo>
                <a:cubicBezTo>
                  <a:pt x="10" y="687"/>
                  <a:pt x="22" y="791"/>
                  <a:pt x="72" y="891"/>
                </a:cubicBezTo>
                <a:cubicBezTo>
                  <a:pt x="78" y="941"/>
                  <a:pt x="90" y="993"/>
                  <a:pt x="90" y="1044"/>
                </a:cubicBezTo>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fr-FR"/>
          </a:p>
        </p:txBody>
      </p:sp>
      <p:sp>
        <p:nvSpPr>
          <p:cNvPr id="132118" name="Rectangle 22"/>
          <p:cNvSpPr>
            <a:spLocks noChangeArrowheads="1"/>
          </p:cNvSpPr>
          <p:nvPr/>
        </p:nvSpPr>
        <p:spPr bwMode="auto">
          <a:xfrm>
            <a:off x="0" y="1348373"/>
            <a:ext cx="9144000" cy="52629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r>
              <a:rPr lang="ar-MA" sz="2800" u="sng" dirty="0" smtClean="0">
                <a:solidFill>
                  <a:srgbClr val="FE0606"/>
                </a:solidFill>
              </a:rPr>
              <a:t>  1.الــــــكشــف </a:t>
            </a:r>
            <a:r>
              <a:rPr lang="ar-MA" sz="2800" u="sng" dirty="0">
                <a:solidFill>
                  <a:srgbClr val="FE0606"/>
                </a:solidFill>
              </a:rPr>
              <a:t>عن التبادلات الغازية التنفسية بين الكائن الحي ووسط عيشه:</a:t>
            </a:r>
          </a:p>
          <a:p>
            <a:r>
              <a:rPr lang="ar-MA" sz="2800" dirty="0">
                <a:solidFill>
                  <a:srgbClr val="FE0606"/>
                </a:solidFill>
              </a:rPr>
              <a:t>               </a:t>
            </a:r>
            <a:r>
              <a:rPr lang="ar-MA" sz="2800" u="sng" dirty="0">
                <a:solidFill>
                  <a:srgbClr val="008000"/>
                </a:solidFill>
              </a:rPr>
              <a:t>1.1مناولات للكشف عن طرح ثنائي أكسيد الكربون من طرف</a:t>
            </a:r>
            <a:r>
              <a:rPr lang="ar-MA" sz="2800" dirty="0">
                <a:solidFill>
                  <a:srgbClr val="008000"/>
                </a:solidFill>
              </a:rPr>
              <a:t> </a:t>
            </a:r>
          </a:p>
          <a:p>
            <a:r>
              <a:rPr lang="ar-MA" sz="2800" dirty="0">
                <a:solidFill>
                  <a:srgbClr val="008000"/>
                </a:solidFill>
              </a:rPr>
              <a:t>                     </a:t>
            </a:r>
            <a:r>
              <a:rPr lang="ar-MA" sz="2800" u="sng" dirty="0">
                <a:solidFill>
                  <a:srgbClr val="008000"/>
                </a:solidFill>
              </a:rPr>
              <a:t>الكائن الحي:</a:t>
            </a:r>
          </a:p>
          <a:p>
            <a:r>
              <a:rPr lang="ar-MA" sz="2800" dirty="0">
                <a:solidFill>
                  <a:srgbClr val="008000"/>
                </a:solidFill>
              </a:rPr>
              <a:t>               </a:t>
            </a:r>
            <a:r>
              <a:rPr lang="ar-MA" sz="2800" u="sng" dirty="0">
                <a:solidFill>
                  <a:srgbClr val="008000"/>
                </a:solidFill>
              </a:rPr>
              <a:t>1.2مناولات للكشف عن أخذ ثنائي الأكسجين من طرف الكائن</a:t>
            </a:r>
          </a:p>
          <a:p>
            <a:r>
              <a:rPr lang="ar-MA" sz="2800" dirty="0">
                <a:solidFill>
                  <a:srgbClr val="008000"/>
                </a:solidFill>
              </a:rPr>
              <a:t>                     </a:t>
            </a:r>
            <a:r>
              <a:rPr lang="ar-MA" sz="2800" u="sng" dirty="0">
                <a:solidFill>
                  <a:srgbClr val="008000"/>
                </a:solidFill>
              </a:rPr>
              <a:t>الحي</a:t>
            </a:r>
            <a:r>
              <a:rPr lang="ar-MA" sz="2800" dirty="0">
                <a:solidFill>
                  <a:srgbClr val="008000"/>
                </a:solidFill>
              </a:rPr>
              <a:t>:</a:t>
            </a:r>
          </a:p>
          <a:p>
            <a:r>
              <a:rPr lang="ar-MA" sz="2800" dirty="0">
                <a:solidFill>
                  <a:srgbClr val="008000"/>
                </a:solidFill>
              </a:rPr>
              <a:t>                          </a:t>
            </a:r>
            <a:r>
              <a:rPr lang="ar-MA" sz="2800" u="sng" dirty="0">
                <a:solidFill>
                  <a:srgbClr val="FE0606"/>
                </a:solidFill>
              </a:rPr>
              <a:t>خلاصة</a:t>
            </a:r>
            <a:r>
              <a:rPr lang="ar-MA" sz="2800" dirty="0">
                <a:solidFill>
                  <a:srgbClr val="FE0606"/>
                </a:solidFill>
              </a:rPr>
              <a:t>:</a:t>
            </a:r>
          </a:p>
          <a:p>
            <a:pPr algn="just"/>
            <a:r>
              <a:rPr lang="ar-MA" sz="2800" u="sng" dirty="0" smtClean="0">
                <a:solidFill>
                  <a:srgbClr val="FE0606"/>
                </a:solidFill>
              </a:rPr>
              <a:t>    2 .كـــــيـف </a:t>
            </a:r>
            <a:r>
              <a:rPr lang="ar-MA" sz="2800" u="sng" dirty="0">
                <a:solidFill>
                  <a:srgbClr val="FE0606"/>
                </a:solidFill>
              </a:rPr>
              <a:t>تتنفس الكائنـــــــــات الحيــــــــــة في الـــــوسط الهوائــــــــــي:</a:t>
            </a:r>
          </a:p>
          <a:p>
            <a:pPr algn="just"/>
            <a:r>
              <a:rPr lang="ar-MA" sz="2800" dirty="0">
                <a:solidFill>
                  <a:srgbClr val="FE0606"/>
                </a:solidFill>
              </a:rPr>
              <a:t>               </a:t>
            </a:r>
            <a:r>
              <a:rPr lang="ar-MA" sz="2800" u="sng" dirty="0">
                <a:solidFill>
                  <a:srgbClr val="008000"/>
                </a:solidFill>
              </a:rPr>
              <a:t>2.1التنفس الرئوي(مثال: الإنسان و الحلزون):</a:t>
            </a:r>
          </a:p>
          <a:p>
            <a:pPr algn="just"/>
            <a:r>
              <a:rPr lang="ar-MA" sz="2800" dirty="0">
                <a:solidFill>
                  <a:srgbClr val="008000"/>
                </a:solidFill>
              </a:rPr>
              <a:t>                        </a:t>
            </a:r>
            <a:r>
              <a:rPr lang="ar-MA" sz="2800" u="sng" dirty="0">
                <a:solidFill>
                  <a:srgbClr val="FE0606"/>
                </a:solidFill>
              </a:rPr>
              <a:t>أ. مقارنة المسالك التنفسية عند الإنسان والحلزون:</a:t>
            </a:r>
          </a:p>
          <a:p>
            <a:pPr algn="just"/>
            <a:r>
              <a:rPr lang="ar-MA" sz="2800" dirty="0">
                <a:solidFill>
                  <a:srgbClr val="FE0606"/>
                </a:solidFill>
              </a:rPr>
              <a:t>                        </a:t>
            </a:r>
            <a:r>
              <a:rPr lang="ar-MA" sz="2800" u="sng" dirty="0">
                <a:solidFill>
                  <a:srgbClr val="FE0606"/>
                </a:solidFill>
              </a:rPr>
              <a:t>ب. مقارنة مساحة التبادلات عند الإنسان والحلزون:</a:t>
            </a:r>
          </a:p>
          <a:p>
            <a:pPr algn="just"/>
            <a:r>
              <a:rPr lang="ar-MA" sz="2800" dirty="0">
                <a:solidFill>
                  <a:srgbClr val="FE0606"/>
                </a:solidFill>
              </a:rPr>
              <a:t>                         </a:t>
            </a:r>
            <a:r>
              <a:rPr lang="ar-MA" sz="2800" u="sng" dirty="0">
                <a:solidFill>
                  <a:srgbClr val="FE0606"/>
                </a:solidFill>
              </a:rPr>
              <a:t>خلاصة</a:t>
            </a:r>
            <a:r>
              <a:rPr lang="ar-MA" sz="2800" dirty="0">
                <a:solidFill>
                  <a:srgbClr val="FE0606"/>
                </a:solidFill>
              </a:rPr>
              <a:t>:</a:t>
            </a:r>
          </a:p>
          <a:p>
            <a:pPr algn="just"/>
            <a:r>
              <a:rPr lang="ar-MA" sz="2800" dirty="0">
                <a:solidFill>
                  <a:srgbClr val="FE0606"/>
                </a:solidFill>
              </a:rPr>
              <a:t>               </a:t>
            </a:r>
            <a:endParaRPr lang="fr-FR" sz="2800" dirty="0">
              <a:solidFill>
                <a:srgbClr val="FE0606"/>
              </a:solidFill>
            </a:endParaRPr>
          </a:p>
        </p:txBody>
      </p:sp>
      <p:sp>
        <p:nvSpPr>
          <p:cNvPr id="2" name="Rectangle 1"/>
          <p:cNvSpPr/>
          <p:nvPr/>
        </p:nvSpPr>
        <p:spPr>
          <a:xfrm>
            <a:off x="1878293" y="415865"/>
            <a:ext cx="4370107" cy="707886"/>
          </a:xfrm>
          <a:prstGeom prst="rect">
            <a:avLst/>
          </a:prstGeom>
        </p:spPr>
        <p:txBody>
          <a:bodyPr wrap="none">
            <a:spAutoFit/>
          </a:bodyPr>
          <a:lstStyle/>
          <a:p>
            <a:r>
              <a:rPr lang="ar-MA" sz="4000" dirty="0" smtClean="0">
                <a:solidFill>
                  <a:srgbClr val="FE0606"/>
                </a:solidFill>
              </a:rPr>
              <a:t>التنفس في أوساط مختلفة</a:t>
            </a:r>
            <a:endParaRPr lang="fr-FR" sz="4000" dirty="0"/>
          </a:p>
        </p:txBody>
      </p:sp>
      <p:cxnSp>
        <p:nvCxnSpPr>
          <p:cNvPr id="4" name="Connecteur droit 3"/>
          <p:cNvCxnSpPr/>
          <p:nvPr/>
        </p:nvCxnSpPr>
        <p:spPr>
          <a:xfrm>
            <a:off x="152400" y="1219200"/>
            <a:ext cx="88392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32118">
                                            <p:txEl>
                                              <p:pRg st="0" end="0"/>
                                            </p:txEl>
                                          </p:spTgt>
                                        </p:tgtEl>
                                        <p:attrNameLst>
                                          <p:attrName>style.visibility</p:attrName>
                                        </p:attrNameLst>
                                      </p:cBhvr>
                                      <p:to>
                                        <p:strVal val="visible"/>
                                      </p:to>
                                    </p:set>
                                    <p:animEffect transition="in" filter="box(in)">
                                      <p:cBhvr>
                                        <p:cTn id="7" dur="500"/>
                                        <p:tgtEl>
                                          <p:spTgt spid="13211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32118">
                                            <p:txEl>
                                              <p:pRg st="1" end="1"/>
                                            </p:txEl>
                                          </p:spTgt>
                                        </p:tgtEl>
                                        <p:attrNameLst>
                                          <p:attrName>style.visibility</p:attrName>
                                        </p:attrNameLst>
                                      </p:cBhvr>
                                      <p:to>
                                        <p:strVal val="visible"/>
                                      </p:to>
                                    </p:set>
                                    <p:animEffect transition="in" filter="dissolve">
                                      <p:cBhvr>
                                        <p:cTn id="12" dur="500"/>
                                        <p:tgtEl>
                                          <p:spTgt spid="132118">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132118">
                                            <p:txEl>
                                              <p:pRg st="2" end="2"/>
                                            </p:txEl>
                                          </p:spTgt>
                                        </p:tgtEl>
                                        <p:attrNameLst>
                                          <p:attrName>style.visibility</p:attrName>
                                        </p:attrNameLst>
                                      </p:cBhvr>
                                      <p:to>
                                        <p:strVal val="visible"/>
                                      </p:to>
                                    </p:set>
                                    <p:animEffect transition="in" filter="dissolve">
                                      <p:cBhvr>
                                        <p:cTn id="15" dur="500"/>
                                        <p:tgtEl>
                                          <p:spTgt spid="132118">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nodeType="clickEffect">
                                  <p:stCondLst>
                                    <p:cond delay="0"/>
                                  </p:stCondLst>
                                  <p:childTnLst>
                                    <p:set>
                                      <p:cBhvr>
                                        <p:cTn id="19" dur="1" fill="hold">
                                          <p:stCondLst>
                                            <p:cond delay="0"/>
                                          </p:stCondLst>
                                        </p:cTn>
                                        <p:tgtEl>
                                          <p:spTgt spid="132118">
                                            <p:txEl>
                                              <p:pRg st="3" end="3"/>
                                            </p:txEl>
                                          </p:spTgt>
                                        </p:tgtEl>
                                        <p:attrNameLst>
                                          <p:attrName>style.visibility</p:attrName>
                                        </p:attrNameLst>
                                      </p:cBhvr>
                                      <p:to>
                                        <p:strVal val="visible"/>
                                      </p:to>
                                    </p:set>
                                    <p:animEffect transition="in" filter="dissolve">
                                      <p:cBhvr>
                                        <p:cTn id="20" dur="500"/>
                                        <p:tgtEl>
                                          <p:spTgt spid="132118">
                                            <p:txEl>
                                              <p:pRg st="3" end="3"/>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132118">
                                            <p:txEl>
                                              <p:pRg st="4" end="4"/>
                                            </p:txEl>
                                          </p:spTgt>
                                        </p:tgtEl>
                                        <p:attrNameLst>
                                          <p:attrName>style.visibility</p:attrName>
                                        </p:attrNameLst>
                                      </p:cBhvr>
                                      <p:to>
                                        <p:strVal val="visible"/>
                                      </p:to>
                                    </p:set>
                                    <p:animEffect transition="in" filter="dissolve">
                                      <p:cBhvr>
                                        <p:cTn id="23" dur="500"/>
                                        <p:tgtEl>
                                          <p:spTgt spid="132118">
                                            <p:txEl>
                                              <p:pRg st="4" end="4"/>
                                            </p:txEl>
                                          </p:spTgt>
                                        </p:tgtEl>
                                      </p:cBhvr>
                                    </p:animEffect>
                                  </p:childTnLst>
                                </p:cTn>
                              </p:par>
                              <p:par>
                                <p:cTn id="24" presetID="7" presetClass="entr" presetSubtype="4" fill="hold" nodeType="withEffect">
                                  <p:stCondLst>
                                    <p:cond delay="0"/>
                                  </p:stCondLst>
                                  <p:childTnLst>
                                    <p:set>
                                      <p:cBhvr>
                                        <p:cTn id="25" dur="1" fill="hold">
                                          <p:stCondLst>
                                            <p:cond delay="0"/>
                                          </p:stCondLst>
                                        </p:cTn>
                                        <p:tgtEl>
                                          <p:spTgt spid="132118">
                                            <p:txEl>
                                              <p:pRg st="5" end="5"/>
                                            </p:txEl>
                                          </p:spTgt>
                                        </p:tgtEl>
                                        <p:attrNameLst>
                                          <p:attrName>style.visibility</p:attrName>
                                        </p:attrNameLst>
                                      </p:cBhvr>
                                      <p:to>
                                        <p:strVal val="visible"/>
                                      </p:to>
                                    </p:set>
                                    <p:anim calcmode="lin" valueType="num">
                                      <p:cBhvr additive="base">
                                        <p:cTn id="26" dur="500" fill="hold"/>
                                        <p:tgtEl>
                                          <p:spTgt spid="132118">
                                            <p:txEl>
                                              <p:pRg st="5" end="5"/>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13211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132118">
                                            <p:txEl>
                                              <p:pRg st="6" end="6"/>
                                            </p:txEl>
                                          </p:spTgt>
                                        </p:tgtEl>
                                        <p:attrNameLst>
                                          <p:attrName>style.visibility</p:attrName>
                                        </p:attrNameLst>
                                      </p:cBhvr>
                                      <p:to>
                                        <p:strVal val="visible"/>
                                      </p:to>
                                    </p:set>
                                    <p:animEffect transition="in" filter="dissolve">
                                      <p:cBhvr>
                                        <p:cTn id="32" dur="500"/>
                                        <p:tgtEl>
                                          <p:spTgt spid="132118">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132118">
                                            <p:txEl>
                                              <p:pRg st="7" end="7"/>
                                            </p:txEl>
                                          </p:spTgt>
                                        </p:tgtEl>
                                        <p:attrNameLst>
                                          <p:attrName>style.visibility</p:attrName>
                                        </p:attrNameLst>
                                      </p:cBhvr>
                                      <p:to>
                                        <p:strVal val="visible"/>
                                      </p:to>
                                    </p:set>
                                    <p:animEffect transition="in" filter="dissolve">
                                      <p:cBhvr>
                                        <p:cTn id="37" dur="500"/>
                                        <p:tgtEl>
                                          <p:spTgt spid="132118">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xit" presetSubtype="10" fill="hold" nodeType="clickEffect">
                                  <p:stCondLst>
                                    <p:cond delay="0"/>
                                  </p:stCondLst>
                                  <p:childTnLst>
                                    <p:animEffect transition="out" filter="checkerboard(across)">
                                      <p:cBhvr>
                                        <p:cTn id="41" dur="500"/>
                                        <p:tgtEl>
                                          <p:spTgt spid="132118">
                                            <p:txEl>
                                              <p:pRg st="0" end="0"/>
                                            </p:txEl>
                                          </p:spTgt>
                                        </p:tgtEl>
                                      </p:cBhvr>
                                    </p:animEffect>
                                    <p:set>
                                      <p:cBhvr>
                                        <p:cTn id="42" dur="1" fill="hold">
                                          <p:stCondLst>
                                            <p:cond delay="499"/>
                                          </p:stCondLst>
                                        </p:cTn>
                                        <p:tgtEl>
                                          <p:spTgt spid="132118">
                                            <p:txEl>
                                              <p:pRg st="0" end="0"/>
                                            </p:txEl>
                                          </p:spTgt>
                                        </p:tgtEl>
                                        <p:attrNameLst>
                                          <p:attrName>style.visibility</p:attrName>
                                        </p:attrNameLst>
                                      </p:cBhvr>
                                      <p:to>
                                        <p:strVal val="hidden"/>
                                      </p:to>
                                    </p:set>
                                  </p:childTnLst>
                                </p:cTn>
                              </p:par>
                              <p:par>
                                <p:cTn id="43" presetID="5" presetClass="exit" presetSubtype="10" fill="hold" nodeType="withEffect">
                                  <p:stCondLst>
                                    <p:cond delay="0"/>
                                  </p:stCondLst>
                                  <p:childTnLst>
                                    <p:animEffect transition="out" filter="checkerboard(across)">
                                      <p:cBhvr>
                                        <p:cTn id="44" dur="500"/>
                                        <p:tgtEl>
                                          <p:spTgt spid="132118">
                                            <p:txEl>
                                              <p:pRg st="1" end="1"/>
                                            </p:txEl>
                                          </p:spTgt>
                                        </p:tgtEl>
                                      </p:cBhvr>
                                    </p:animEffect>
                                    <p:set>
                                      <p:cBhvr>
                                        <p:cTn id="45" dur="1" fill="hold">
                                          <p:stCondLst>
                                            <p:cond delay="499"/>
                                          </p:stCondLst>
                                        </p:cTn>
                                        <p:tgtEl>
                                          <p:spTgt spid="132118">
                                            <p:txEl>
                                              <p:pRg st="1" end="1"/>
                                            </p:txEl>
                                          </p:spTgt>
                                        </p:tgtEl>
                                        <p:attrNameLst>
                                          <p:attrName>style.visibility</p:attrName>
                                        </p:attrNameLst>
                                      </p:cBhvr>
                                      <p:to>
                                        <p:strVal val="hidden"/>
                                      </p:to>
                                    </p:set>
                                  </p:childTnLst>
                                </p:cTn>
                              </p:par>
                              <p:par>
                                <p:cTn id="46" presetID="5" presetClass="exit" presetSubtype="10" fill="hold" nodeType="withEffect">
                                  <p:stCondLst>
                                    <p:cond delay="0"/>
                                  </p:stCondLst>
                                  <p:childTnLst>
                                    <p:animEffect transition="out" filter="checkerboard(across)">
                                      <p:cBhvr>
                                        <p:cTn id="47" dur="500"/>
                                        <p:tgtEl>
                                          <p:spTgt spid="132118">
                                            <p:txEl>
                                              <p:pRg st="2" end="2"/>
                                            </p:txEl>
                                          </p:spTgt>
                                        </p:tgtEl>
                                      </p:cBhvr>
                                    </p:animEffect>
                                    <p:set>
                                      <p:cBhvr>
                                        <p:cTn id="48" dur="1" fill="hold">
                                          <p:stCondLst>
                                            <p:cond delay="499"/>
                                          </p:stCondLst>
                                        </p:cTn>
                                        <p:tgtEl>
                                          <p:spTgt spid="132118">
                                            <p:txEl>
                                              <p:pRg st="2" end="2"/>
                                            </p:txEl>
                                          </p:spTgt>
                                        </p:tgtEl>
                                        <p:attrNameLst>
                                          <p:attrName>style.visibility</p:attrName>
                                        </p:attrNameLst>
                                      </p:cBhvr>
                                      <p:to>
                                        <p:strVal val="hidden"/>
                                      </p:to>
                                    </p:set>
                                  </p:childTnLst>
                                </p:cTn>
                              </p:par>
                              <p:par>
                                <p:cTn id="49" presetID="5" presetClass="exit" presetSubtype="10" fill="hold" nodeType="withEffect">
                                  <p:stCondLst>
                                    <p:cond delay="0"/>
                                  </p:stCondLst>
                                  <p:childTnLst>
                                    <p:animEffect transition="out" filter="checkerboard(across)">
                                      <p:cBhvr>
                                        <p:cTn id="50" dur="500"/>
                                        <p:tgtEl>
                                          <p:spTgt spid="132118">
                                            <p:txEl>
                                              <p:pRg st="3" end="3"/>
                                            </p:txEl>
                                          </p:spTgt>
                                        </p:tgtEl>
                                      </p:cBhvr>
                                    </p:animEffect>
                                    <p:set>
                                      <p:cBhvr>
                                        <p:cTn id="51" dur="1" fill="hold">
                                          <p:stCondLst>
                                            <p:cond delay="499"/>
                                          </p:stCondLst>
                                        </p:cTn>
                                        <p:tgtEl>
                                          <p:spTgt spid="132118">
                                            <p:txEl>
                                              <p:pRg st="3" end="3"/>
                                            </p:txEl>
                                          </p:spTgt>
                                        </p:tgtEl>
                                        <p:attrNameLst>
                                          <p:attrName>style.visibility</p:attrName>
                                        </p:attrNameLst>
                                      </p:cBhvr>
                                      <p:to>
                                        <p:strVal val="hidden"/>
                                      </p:to>
                                    </p:set>
                                  </p:childTnLst>
                                </p:cTn>
                              </p:par>
                              <p:par>
                                <p:cTn id="52" presetID="5" presetClass="exit" presetSubtype="10" fill="hold" nodeType="withEffect">
                                  <p:stCondLst>
                                    <p:cond delay="0"/>
                                  </p:stCondLst>
                                  <p:childTnLst>
                                    <p:animEffect transition="out" filter="checkerboard(across)">
                                      <p:cBhvr>
                                        <p:cTn id="53" dur="500"/>
                                        <p:tgtEl>
                                          <p:spTgt spid="132118">
                                            <p:txEl>
                                              <p:pRg st="4" end="4"/>
                                            </p:txEl>
                                          </p:spTgt>
                                        </p:tgtEl>
                                      </p:cBhvr>
                                    </p:animEffect>
                                    <p:set>
                                      <p:cBhvr>
                                        <p:cTn id="54" dur="1" fill="hold">
                                          <p:stCondLst>
                                            <p:cond delay="499"/>
                                          </p:stCondLst>
                                        </p:cTn>
                                        <p:tgtEl>
                                          <p:spTgt spid="132118">
                                            <p:txEl>
                                              <p:pRg st="4" end="4"/>
                                            </p:txEl>
                                          </p:spTgt>
                                        </p:tgtEl>
                                        <p:attrNameLst>
                                          <p:attrName>style.visibility</p:attrName>
                                        </p:attrNameLst>
                                      </p:cBhvr>
                                      <p:to>
                                        <p:strVal val="hidden"/>
                                      </p:to>
                                    </p:set>
                                  </p:childTnLst>
                                </p:cTn>
                              </p:par>
                              <p:par>
                                <p:cTn id="55" presetID="5" presetClass="exit" presetSubtype="10" fill="hold" nodeType="withEffect">
                                  <p:stCondLst>
                                    <p:cond delay="0"/>
                                  </p:stCondLst>
                                  <p:childTnLst>
                                    <p:animEffect transition="out" filter="checkerboard(across)">
                                      <p:cBhvr>
                                        <p:cTn id="56" dur="500"/>
                                        <p:tgtEl>
                                          <p:spTgt spid="132118">
                                            <p:txEl>
                                              <p:pRg st="5" end="5"/>
                                            </p:txEl>
                                          </p:spTgt>
                                        </p:tgtEl>
                                      </p:cBhvr>
                                    </p:animEffect>
                                    <p:set>
                                      <p:cBhvr>
                                        <p:cTn id="57" dur="1" fill="hold">
                                          <p:stCondLst>
                                            <p:cond delay="499"/>
                                          </p:stCondLst>
                                        </p:cTn>
                                        <p:tgtEl>
                                          <p:spTgt spid="132118">
                                            <p:txEl>
                                              <p:pRg st="5" end="5"/>
                                            </p:txEl>
                                          </p:spTgt>
                                        </p:tgtEl>
                                        <p:attrNameLst>
                                          <p:attrName>style.visibility</p:attrName>
                                        </p:attrNameLst>
                                      </p:cBhvr>
                                      <p:to>
                                        <p:strVal val="hidden"/>
                                      </p:to>
                                    </p:set>
                                  </p:childTnLst>
                                </p:cTn>
                              </p:par>
                            </p:childTnLst>
                          </p:cTn>
                        </p:par>
                      </p:childTnLst>
                    </p:cTn>
                  </p:par>
                  <p:par>
                    <p:cTn id="58" fill="hold" nodeType="clickPar">
                      <p:stCondLst>
                        <p:cond delay="indefinite"/>
                      </p:stCondLst>
                      <p:childTnLst>
                        <p:par>
                          <p:cTn id="59" fill="hold" nodeType="withGroup">
                            <p:stCondLst>
                              <p:cond delay="0"/>
                            </p:stCondLst>
                            <p:childTnLst>
                              <p:par>
                                <p:cTn id="60" presetID="9" presetClass="entr" presetSubtype="0" fill="hold" nodeType="clickEffect">
                                  <p:stCondLst>
                                    <p:cond delay="0"/>
                                  </p:stCondLst>
                                  <p:childTnLst>
                                    <p:set>
                                      <p:cBhvr>
                                        <p:cTn id="61" dur="1" fill="hold">
                                          <p:stCondLst>
                                            <p:cond delay="0"/>
                                          </p:stCondLst>
                                        </p:cTn>
                                        <p:tgtEl>
                                          <p:spTgt spid="132118">
                                            <p:txEl>
                                              <p:pRg st="8" end="8"/>
                                            </p:txEl>
                                          </p:spTgt>
                                        </p:tgtEl>
                                        <p:attrNameLst>
                                          <p:attrName>style.visibility</p:attrName>
                                        </p:attrNameLst>
                                      </p:cBhvr>
                                      <p:to>
                                        <p:strVal val="visible"/>
                                      </p:to>
                                    </p:set>
                                    <p:animEffect transition="in" filter="dissolve">
                                      <p:cBhvr>
                                        <p:cTn id="62" dur="500"/>
                                        <p:tgtEl>
                                          <p:spTgt spid="132118">
                                            <p:txEl>
                                              <p:pRg st="8" end="8"/>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9" presetClass="entr" presetSubtype="0" fill="hold" nodeType="clickEffect">
                                  <p:stCondLst>
                                    <p:cond delay="0"/>
                                  </p:stCondLst>
                                  <p:childTnLst>
                                    <p:set>
                                      <p:cBhvr>
                                        <p:cTn id="66" dur="1" fill="hold">
                                          <p:stCondLst>
                                            <p:cond delay="0"/>
                                          </p:stCondLst>
                                        </p:cTn>
                                        <p:tgtEl>
                                          <p:spTgt spid="132118">
                                            <p:txEl>
                                              <p:pRg st="9" end="9"/>
                                            </p:txEl>
                                          </p:spTgt>
                                        </p:tgtEl>
                                        <p:attrNameLst>
                                          <p:attrName>style.visibility</p:attrName>
                                        </p:attrNameLst>
                                      </p:cBhvr>
                                      <p:to>
                                        <p:strVal val="visible"/>
                                      </p:to>
                                    </p:set>
                                    <p:animEffect transition="in" filter="dissolve">
                                      <p:cBhvr>
                                        <p:cTn id="67" dur="500"/>
                                        <p:tgtEl>
                                          <p:spTgt spid="132118">
                                            <p:txEl>
                                              <p:pRg st="9" end="9"/>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7" presetClass="entr" presetSubtype="4" fill="hold" nodeType="clickEffect">
                                  <p:stCondLst>
                                    <p:cond delay="0"/>
                                  </p:stCondLst>
                                  <p:childTnLst>
                                    <p:set>
                                      <p:cBhvr>
                                        <p:cTn id="71" dur="1" fill="hold">
                                          <p:stCondLst>
                                            <p:cond delay="0"/>
                                          </p:stCondLst>
                                        </p:cTn>
                                        <p:tgtEl>
                                          <p:spTgt spid="132118">
                                            <p:txEl>
                                              <p:pRg st="10" end="10"/>
                                            </p:txEl>
                                          </p:spTgt>
                                        </p:tgtEl>
                                        <p:attrNameLst>
                                          <p:attrName>style.visibility</p:attrName>
                                        </p:attrNameLst>
                                      </p:cBhvr>
                                      <p:to>
                                        <p:strVal val="visible"/>
                                      </p:to>
                                    </p:set>
                                    <p:anim calcmode="lin" valueType="num">
                                      <p:cBhvr additive="base">
                                        <p:cTn id="72" dur="500" fill="hold"/>
                                        <p:tgtEl>
                                          <p:spTgt spid="132118">
                                            <p:txEl>
                                              <p:pRg st="10" end="10"/>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132118">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74" fill="hold" nodeType="clickPar">
                      <p:stCondLst>
                        <p:cond delay="indefinite"/>
                      </p:stCondLst>
                      <p:childTnLst>
                        <p:par>
                          <p:cTn id="75" fill="hold" nodeType="withGroup">
                            <p:stCondLst>
                              <p:cond delay="0"/>
                            </p:stCondLst>
                            <p:childTnLst>
                              <p:par>
                                <p:cTn id="76" presetID="9" presetClass="entr" presetSubtype="0" fill="hold" nodeType="clickEffect">
                                  <p:stCondLst>
                                    <p:cond delay="0"/>
                                  </p:stCondLst>
                                  <p:childTnLst>
                                    <p:set>
                                      <p:cBhvr>
                                        <p:cTn id="77" dur="1" fill="hold">
                                          <p:stCondLst>
                                            <p:cond delay="0"/>
                                          </p:stCondLst>
                                        </p:cTn>
                                        <p:tgtEl>
                                          <p:spTgt spid="132118">
                                            <p:txEl>
                                              <p:pRg st="11" end="11"/>
                                            </p:txEl>
                                          </p:spTgt>
                                        </p:tgtEl>
                                        <p:attrNameLst>
                                          <p:attrName>style.visibility</p:attrName>
                                        </p:attrNameLst>
                                      </p:cBhvr>
                                      <p:to>
                                        <p:strVal val="visible"/>
                                      </p:to>
                                    </p:set>
                                    <p:animEffect transition="in" filter="dissolve">
                                      <p:cBhvr>
                                        <p:cTn id="78" dur="500"/>
                                        <p:tgtEl>
                                          <p:spTgt spid="132118">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5"/>
          <p:cNvSpPr txBox="1">
            <a:spLocks noChangeArrowheads="1"/>
          </p:cNvSpPr>
          <p:nvPr/>
        </p:nvSpPr>
        <p:spPr bwMode="auto">
          <a:xfrm>
            <a:off x="6324600" y="106680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rtl="0" eaLnBrk="0" hangingPunct="0">
              <a:defRPr>
                <a:solidFill>
                  <a:schemeClr val="tx1"/>
                </a:solidFill>
                <a:latin typeface="Arial" panose="020B0604020202020204" pitchFamily="34" charset="0"/>
                <a:cs typeface="Arial" panose="020B0604020202020204" pitchFamily="34" charset="0"/>
              </a:defRPr>
            </a:lvl1pPr>
            <a:lvl2pPr marL="742950" indent="-285750" algn="ctr" rtl="0" eaLnBrk="0" hangingPunct="0">
              <a:defRPr>
                <a:solidFill>
                  <a:schemeClr val="tx1"/>
                </a:solidFill>
                <a:latin typeface="Arial" panose="020B0604020202020204" pitchFamily="34" charset="0"/>
                <a:cs typeface="Arial" panose="020B0604020202020204" pitchFamily="34" charset="0"/>
              </a:defRPr>
            </a:lvl2pPr>
            <a:lvl3pPr marL="1143000" indent="-228600" algn="ctr" rtl="0" eaLnBrk="0" hangingPunct="0">
              <a:defRPr>
                <a:solidFill>
                  <a:schemeClr val="tx1"/>
                </a:solidFill>
                <a:latin typeface="Arial" panose="020B0604020202020204" pitchFamily="34" charset="0"/>
                <a:cs typeface="Arial" panose="020B0604020202020204" pitchFamily="34" charset="0"/>
              </a:defRPr>
            </a:lvl3pPr>
            <a:lvl4pPr marL="1600200" indent="-228600" algn="ctr" rtl="0" eaLnBrk="0" hangingPunct="0">
              <a:defRPr>
                <a:solidFill>
                  <a:schemeClr val="tx1"/>
                </a:solidFill>
                <a:latin typeface="Arial" panose="020B0604020202020204" pitchFamily="34" charset="0"/>
                <a:cs typeface="Arial" panose="020B0604020202020204" pitchFamily="34" charset="0"/>
              </a:defRPr>
            </a:lvl4pPr>
            <a:lvl5pPr marL="2057400" indent="-228600" algn="ctr" rtl="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rtl="1" eaLnBrk="1" hangingPunct="1">
              <a:buFontTx/>
              <a:buNone/>
            </a:pPr>
            <a:r>
              <a:rPr lang="ar-MA" sz="2400" u="sng">
                <a:solidFill>
                  <a:srgbClr val="FE0606"/>
                </a:solidFill>
                <a:ea typeface="Majalla UI"/>
                <a:cs typeface="Majalla UI"/>
              </a:rPr>
              <a:t>خلاصة:</a:t>
            </a:r>
            <a:endParaRPr lang="en-US" sz="2400" u="sng">
              <a:solidFill>
                <a:srgbClr val="FE0606"/>
              </a:solidFill>
              <a:ea typeface="Majalla UI"/>
              <a:cs typeface="Majalla UI"/>
            </a:endParaRPr>
          </a:p>
        </p:txBody>
      </p:sp>
      <p:sp>
        <p:nvSpPr>
          <p:cNvPr id="40967" name="TextBox 5"/>
          <p:cNvSpPr txBox="1">
            <a:spLocks noChangeArrowheads="1"/>
          </p:cNvSpPr>
          <p:nvPr/>
        </p:nvSpPr>
        <p:spPr bwMode="auto">
          <a:xfrm>
            <a:off x="914400" y="1600200"/>
            <a:ext cx="73152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rtl="0" eaLnBrk="0" hangingPunct="0">
              <a:defRPr>
                <a:solidFill>
                  <a:schemeClr val="tx1"/>
                </a:solidFill>
                <a:latin typeface="Arial" panose="020B0604020202020204" pitchFamily="34" charset="0"/>
                <a:cs typeface="Arial" panose="020B0604020202020204" pitchFamily="34" charset="0"/>
              </a:defRPr>
            </a:lvl1pPr>
            <a:lvl2pPr marL="742950" indent="-285750" algn="ctr" rtl="0" eaLnBrk="0" hangingPunct="0">
              <a:defRPr>
                <a:solidFill>
                  <a:schemeClr val="tx1"/>
                </a:solidFill>
                <a:latin typeface="Arial" panose="020B0604020202020204" pitchFamily="34" charset="0"/>
                <a:cs typeface="Arial" panose="020B0604020202020204" pitchFamily="34" charset="0"/>
              </a:defRPr>
            </a:lvl2pPr>
            <a:lvl3pPr marL="1143000" indent="-228600" algn="ctr" rtl="0" eaLnBrk="0" hangingPunct="0">
              <a:defRPr>
                <a:solidFill>
                  <a:schemeClr val="tx1"/>
                </a:solidFill>
                <a:latin typeface="Arial" panose="020B0604020202020204" pitchFamily="34" charset="0"/>
                <a:cs typeface="Arial" panose="020B0604020202020204" pitchFamily="34" charset="0"/>
              </a:defRPr>
            </a:lvl3pPr>
            <a:lvl4pPr marL="1600200" indent="-228600" algn="ctr" rtl="0" eaLnBrk="0" hangingPunct="0">
              <a:defRPr>
                <a:solidFill>
                  <a:schemeClr val="tx1"/>
                </a:solidFill>
                <a:latin typeface="Arial" panose="020B0604020202020204" pitchFamily="34" charset="0"/>
                <a:cs typeface="Arial" panose="020B0604020202020204" pitchFamily="34" charset="0"/>
              </a:defRPr>
            </a:lvl4pPr>
            <a:lvl5pPr marL="2057400" indent="-228600" algn="ctr" rtl="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rtl="1" eaLnBrk="1" hangingPunct="1">
              <a:buFontTx/>
              <a:buNone/>
            </a:pPr>
            <a:r>
              <a:rPr lang="ar-MA" sz="2800"/>
              <a:t>أثنـاء التنفس </a:t>
            </a:r>
            <a:r>
              <a:rPr lang="ar-SA" sz="2800"/>
              <a:t>تقوم الكائنات الحية بتبادلات غازية تنفسية مع وسط عيشها </a:t>
            </a:r>
            <a:r>
              <a:rPr lang="ar-MA" sz="2800"/>
              <a:t>اذ:</a:t>
            </a:r>
          </a:p>
          <a:p>
            <a:pPr algn="r" rtl="1" eaLnBrk="1" hangingPunct="1">
              <a:buFont typeface="Wingdings" panose="05000000000000000000" pitchFamily="2" charset="2"/>
              <a:buChar char="ü"/>
            </a:pPr>
            <a:r>
              <a:rPr lang="ar-SA" sz="2800"/>
              <a:t> تأخذ منه الأكسجين</a:t>
            </a:r>
            <a:r>
              <a:rPr lang="ar-MA" sz="2800"/>
              <a:t>.</a:t>
            </a:r>
          </a:p>
          <a:p>
            <a:pPr algn="r" rtl="1" eaLnBrk="1" hangingPunct="1">
              <a:buFont typeface="Wingdings" panose="05000000000000000000" pitchFamily="2" charset="2"/>
              <a:buChar char="ü"/>
            </a:pPr>
            <a:r>
              <a:rPr lang="ar-SA" sz="2800"/>
              <a:t> وتطرح فيه ثا</a:t>
            </a:r>
            <a:r>
              <a:rPr lang="ar-MA" sz="2800"/>
              <a:t>ن</a:t>
            </a:r>
            <a:r>
              <a:rPr lang="ar-SA" sz="2800"/>
              <a:t>ي أكسيد الكربون</a:t>
            </a:r>
            <a:r>
              <a:rPr lang="ar-MA" sz="2800"/>
              <a:t>.</a:t>
            </a:r>
            <a:endParaRPr lang="en-US" sz="2800"/>
          </a:p>
        </p:txBody>
      </p:sp>
      <p:sp>
        <p:nvSpPr>
          <p:cNvPr id="40969" name="Text Box 9"/>
          <p:cNvSpPr txBox="1">
            <a:spLocks noChangeArrowheads="1"/>
          </p:cNvSpPr>
          <p:nvPr/>
        </p:nvSpPr>
        <p:spPr bwMode="auto">
          <a:xfrm>
            <a:off x="2362200" y="4343400"/>
            <a:ext cx="14478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ctr" rtl="0" eaLnBrk="0" hangingPunct="0">
              <a:defRPr>
                <a:solidFill>
                  <a:schemeClr val="tx1"/>
                </a:solidFill>
                <a:latin typeface="Arial" panose="020B0604020202020204" pitchFamily="34" charset="0"/>
                <a:cs typeface="Arial" panose="020B0604020202020204" pitchFamily="34" charset="0"/>
              </a:defRPr>
            </a:lvl1pPr>
            <a:lvl2pPr marL="742950" indent="-285750" algn="ctr" rtl="0" eaLnBrk="0" hangingPunct="0">
              <a:defRPr>
                <a:solidFill>
                  <a:schemeClr val="tx1"/>
                </a:solidFill>
                <a:latin typeface="Arial" panose="020B0604020202020204" pitchFamily="34" charset="0"/>
                <a:cs typeface="Arial" panose="020B0604020202020204" pitchFamily="34" charset="0"/>
              </a:defRPr>
            </a:lvl2pPr>
            <a:lvl3pPr marL="1143000" indent="-228600" algn="ctr" rtl="0" eaLnBrk="0" hangingPunct="0">
              <a:defRPr>
                <a:solidFill>
                  <a:schemeClr val="tx1"/>
                </a:solidFill>
                <a:latin typeface="Arial" panose="020B0604020202020204" pitchFamily="34" charset="0"/>
                <a:cs typeface="Arial" panose="020B0604020202020204" pitchFamily="34" charset="0"/>
              </a:defRPr>
            </a:lvl3pPr>
            <a:lvl4pPr marL="1600200" indent="-228600" algn="ctr" rtl="0" eaLnBrk="0" hangingPunct="0">
              <a:defRPr>
                <a:solidFill>
                  <a:schemeClr val="tx1"/>
                </a:solidFill>
                <a:latin typeface="Arial" panose="020B0604020202020204" pitchFamily="34" charset="0"/>
                <a:cs typeface="Arial" panose="020B0604020202020204" pitchFamily="34" charset="0"/>
              </a:defRPr>
            </a:lvl4pPr>
            <a:lvl5pPr marL="2057400" indent="-228600" algn="ctr" rtl="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1" eaLnBrk="1" hangingPunct="1">
              <a:spcBef>
                <a:spcPct val="50000"/>
              </a:spcBef>
              <a:buFontTx/>
              <a:buNone/>
            </a:pPr>
            <a:r>
              <a:rPr lang="ar-SA" sz="2400"/>
              <a:t>وسط </a:t>
            </a:r>
            <a:r>
              <a:rPr lang="ar-MA" sz="2400"/>
              <a:t>ال</a:t>
            </a:r>
            <a:r>
              <a:rPr lang="ar-SA" sz="2400"/>
              <a:t>عيش</a:t>
            </a:r>
            <a:endParaRPr lang="en-US" sz="2400"/>
          </a:p>
        </p:txBody>
      </p:sp>
      <p:sp>
        <p:nvSpPr>
          <p:cNvPr id="40972" name="Text Box 12"/>
          <p:cNvSpPr txBox="1">
            <a:spLocks noChangeArrowheads="1"/>
          </p:cNvSpPr>
          <p:nvPr/>
        </p:nvSpPr>
        <p:spPr bwMode="auto">
          <a:xfrm>
            <a:off x="6172200" y="4343400"/>
            <a:ext cx="13716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ctr" rtl="0" eaLnBrk="0" hangingPunct="0">
              <a:defRPr>
                <a:solidFill>
                  <a:schemeClr val="tx1"/>
                </a:solidFill>
                <a:latin typeface="Arial" panose="020B0604020202020204" pitchFamily="34" charset="0"/>
                <a:cs typeface="Arial" panose="020B0604020202020204" pitchFamily="34" charset="0"/>
              </a:defRPr>
            </a:lvl1pPr>
            <a:lvl2pPr marL="742950" indent="-285750" algn="ctr" rtl="0" eaLnBrk="0" hangingPunct="0">
              <a:defRPr>
                <a:solidFill>
                  <a:schemeClr val="tx1"/>
                </a:solidFill>
                <a:latin typeface="Arial" panose="020B0604020202020204" pitchFamily="34" charset="0"/>
                <a:cs typeface="Arial" panose="020B0604020202020204" pitchFamily="34" charset="0"/>
              </a:defRPr>
            </a:lvl2pPr>
            <a:lvl3pPr marL="1143000" indent="-228600" algn="ctr" rtl="0" eaLnBrk="0" hangingPunct="0">
              <a:defRPr>
                <a:solidFill>
                  <a:schemeClr val="tx1"/>
                </a:solidFill>
                <a:latin typeface="Arial" panose="020B0604020202020204" pitchFamily="34" charset="0"/>
                <a:cs typeface="Arial" panose="020B0604020202020204" pitchFamily="34" charset="0"/>
              </a:defRPr>
            </a:lvl3pPr>
            <a:lvl4pPr marL="1600200" indent="-228600" algn="ctr" rtl="0" eaLnBrk="0" hangingPunct="0">
              <a:defRPr>
                <a:solidFill>
                  <a:schemeClr val="tx1"/>
                </a:solidFill>
                <a:latin typeface="Arial" panose="020B0604020202020204" pitchFamily="34" charset="0"/>
                <a:cs typeface="Arial" panose="020B0604020202020204" pitchFamily="34" charset="0"/>
              </a:defRPr>
            </a:lvl4pPr>
            <a:lvl5pPr marL="2057400" indent="-228600" algn="ctr" rtl="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rtl="1" eaLnBrk="1" hangingPunct="1">
              <a:spcBef>
                <a:spcPct val="50000"/>
              </a:spcBef>
              <a:buFontTx/>
              <a:buNone/>
            </a:pPr>
            <a:r>
              <a:rPr lang="ar-SA" sz="2400"/>
              <a:t>الكائن الحي</a:t>
            </a:r>
            <a:endParaRPr lang="en-US" sz="2400"/>
          </a:p>
        </p:txBody>
      </p:sp>
      <p:cxnSp>
        <p:nvCxnSpPr>
          <p:cNvPr id="40975" name="AutoShape 15"/>
          <p:cNvCxnSpPr>
            <a:cxnSpLocks noChangeShapeType="1"/>
            <a:stCxn id="40969" idx="0"/>
            <a:endCxn id="40972" idx="0"/>
          </p:cNvCxnSpPr>
          <p:nvPr/>
        </p:nvCxnSpPr>
        <p:spPr bwMode="auto">
          <a:xfrm rot="5400000" flipV="1">
            <a:off x="4971256" y="2458244"/>
            <a:ext cx="1588" cy="3771900"/>
          </a:xfrm>
          <a:prstGeom prst="bentConnector3">
            <a:avLst>
              <a:gd name="adj1" fmla="val -14400005"/>
            </a:avLst>
          </a:prstGeom>
          <a:noFill/>
          <a:ln w="57150">
            <a:solidFill>
              <a:srgbClr val="FF0000"/>
            </a:solidFill>
            <a:miter lim="800000"/>
            <a:headEnd/>
            <a:tailEnd type="triangle" w="med" len="med"/>
          </a:ln>
          <a:extLst>
            <a:ext uri="{909E8E84-426E-40DD-AFC4-6F175D3DCCD1}">
              <a14:hiddenFill xmlns:a14="http://schemas.microsoft.com/office/drawing/2010/main">
                <a:noFill/>
              </a14:hiddenFill>
            </a:ext>
          </a:extLst>
        </p:spPr>
      </p:cxnSp>
      <p:sp>
        <p:nvSpPr>
          <p:cNvPr id="40977" name="Text Box 17"/>
          <p:cNvSpPr txBox="1">
            <a:spLocks noChangeArrowheads="1"/>
          </p:cNvSpPr>
          <p:nvPr/>
        </p:nvSpPr>
        <p:spPr bwMode="auto">
          <a:xfrm>
            <a:off x="4267200" y="3657600"/>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rtl="0" eaLnBrk="0" hangingPunct="0">
              <a:defRPr>
                <a:solidFill>
                  <a:schemeClr val="tx1"/>
                </a:solidFill>
                <a:latin typeface="Arial" panose="020B0604020202020204" pitchFamily="34" charset="0"/>
                <a:cs typeface="Arial" panose="020B0604020202020204" pitchFamily="34" charset="0"/>
              </a:defRPr>
            </a:lvl1pPr>
            <a:lvl2pPr marL="742950" indent="-285750" algn="ctr" rtl="0" eaLnBrk="0" hangingPunct="0">
              <a:defRPr>
                <a:solidFill>
                  <a:schemeClr val="tx1"/>
                </a:solidFill>
                <a:latin typeface="Arial" panose="020B0604020202020204" pitchFamily="34" charset="0"/>
                <a:cs typeface="Arial" panose="020B0604020202020204" pitchFamily="34" charset="0"/>
              </a:defRPr>
            </a:lvl2pPr>
            <a:lvl3pPr marL="1143000" indent="-228600" algn="ctr" rtl="0" eaLnBrk="0" hangingPunct="0">
              <a:defRPr>
                <a:solidFill>
                  <a:schemeClr val="tx1"/>
                </a:solidFill>
                <a:latin typeface="Arial" panose="020B0604020202020204" pitchFamily="34" charset="0"/>
                <a:cs typeface="Arial" panose="020B0604020202020204" pitchFamily="34" charset="0"/>
              </a:defRPr>
            </a:lvl3pPr>
            <a:lvl4pPr marL="1600200" indent="-228600" algn="ctr" rtl="0" eaLnBrk="0" hangingPunct="0">
              <a:defRPr>
                <a:solidFill>
                  <a:schemeClr val="tx1"/>
                </a:solidFill>
                <a:latin typeface="Arial" panose="020B0604020202020204" pitchFamily="34" charset="0"/>
                <a:cs typeface="Arial" panose="020B0604020202020204" pitchFamily="34" charset="0"/>
              </a:defRPr>
            </a:lvl4pPr>
            <a:lvl5pPr marL="2057400" indent="-228600" algn="ctr" rtl="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1" eaLnBrk="1" hangingPunct="1">
              <a:spcBef>
                <a:spcPct val="50000"/>
              </a:spcBef>
              <a:buFontTx/>
              <a:buNone/>
            </a:pPr>
            <a:r>
              <a:rPr lang="ar-SA" sz="2400">
                <a:solidFill>
                  <a:srgbClr val="FE0606"/>
                </a:solidFill>
              </a:rPr>
              <a:t>الأكسجين</a:t>
            </a:r>
            <a:endParaRPr lang="en-US" sz="2400">
              <a:solidFill>
                <a:srgbClr val="FE0606"/>
              </a:solidFill>
            </a:endParaRPr>
          </a:p>
        </p:txBody>
      </p:sp>
      <p:sp>
        <p:nvSpPr>
          <p:cNvPr id="40978" name="Text Box 18"/>
          <p:cNvSpPr txBox="1">
            <a:spLocks noChangeArrowheads="1"/>
          </p:cNvSpPr>
          <p:nvPr/>
        </p:nvSpPr>
        <p:spPr bwMode="auto">
          <a:xfrm>
            <a:off x="3733800" y="5486400"/>
            <a:ext cx="243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rtl="0" eaLnBrk="0" hangingPunct="0">
              <a:defRPr>
                <a:solidFill>
                  <a:schemeClr val="tx1"/>
                </a:solidFill>
                <a:latin typeface="Arial" panose="020B0604020202020204" pitchFamily="34" charset="0"/>
                <a:cs typeface="Arial" panose="020B0604020202020204" pitchFamily="34" charset="0"/>
              </a:defRPr>
            </a:lvl1pPr>
            <a:lvl2pPr marL="742950" indent="-285750" algn="ctr" rtl="0" eaLnBrk="0" hangingPunct="0">
              <a:defRPr>
                <a:solidFill>
                  <a:schemeClr val="tx1"/>
                </a:solidFill>
                <a:latin typeface="Arial" panose="020B0604020202020204" pitchFamily="34" charset="0"/>
                <a:cs typeface="Arial" panose="020B0604020202020204" pitchFamily="34" charset="0"/>
              </a:defRPr>
            </a:lvl2pPr>
            <a:lvl3pPr marL="1143000" indent="-228600" algn="ctr" rtl="0" eaLnBrk="0" hangingPunct="0">
              <a:defRPr>
                <a:solidFill>
                  <a:schemeClr val="tx1"/>
                </a:solidFill>
                <a:latin typeface="Arial" panose="020B0604020202020204" pitchFamily="34" charset="0"/>
                <a:cs typeface="Arial" panose="020B0604020202020204" pitchFamily="34" charset="0"/>
              </a:defRPr>
            </a:lvl3pPr>
            <a:lvl4pPr marL="1600200" indent="-228600" algn="ctr" rtl="0" eaLnBrk="0" hangingPunct="0">
              <a:defRPr>
                <a:solidFill>
                  <a:schemeClr val="tx1"/>
                </a:solidFill>
                <a:latin typeface="Arial" panose="020B0604020202020204" pitchFamily="34" charset="0"/>
                <a:cs typeface="Arial" panose="020B0604020202020204" pitchFamily="34" charset="0"/>
              </a:defRPr>
            </a:lvl4pPr>
            <a:lvl5pPr marL="2057400" indent="-228600" algn="ctr" rtl="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1" eaLnBrk="1" hangingPunct="1">
              <a:spcBef>
                <a:spcPct val="50000"/>
              </a:spcBef>
              <a:buFontTx/>
              <a:buNone/>
            </a:pPr>
            <a:r>
              <a:rPr lang="ar-SA" sz="2400">
                <a:solidFill>
                  <a:srgbClr val="0000CC"/>
                </a:solidFill>
              </a:rPr>
              <a:t>ثا</a:t>
            </a:r>
            <a:r>
              <a:rPr lang="ar-MA" sz="2400">
                <a:solidFill>
                  <a:srgbClr val="0000CC"/>
                </a:solidFill>
              </a:rPr>
              <a:t>ن</a:t>
            </a:r>
            <a:r>
              <a:rPr lang="ar-SA" sz="2400">
                <a:solidFill>
                  <a:srgbClr val="0000CC"/>
                </a:solidFill>
              </a:rPr>
              <a:t>ي أكسيد الكربون</a:t>
            </a:r>
            <a:endParaRPr lang="en-US" sz="2400">
              <a:solidFill>
                <a:srgbClr val="0000CC"/>
              </a:solidFill>
            </a:endParaRPr>
          </a:p>
        </p:txBody>
      </p:sp>
      <p:cxnSp>
        <p:nvCxnSpPr>
          <p:cNvPr id="26" name="Elbow Connector 25"/>
          <p:cNvCxnSpPr>
            <a:cxnSpLocks noChangeShapeType="1"/>
            <a:stCxn id="40972" idx="2"/>
            <a:endCxn id="40969" idx="2"/>
          </p:cNvCxnSpPr>
          <p:nvPr/>
        </p:nvCxnSpPr>
        <p:spPr bwMode="auto">
          <a:xfrm rot="5400000">
            <a:off x="4972050" y="2924176"/>
            <a:ext cx="3175" cy="3771900"/>
          </a:xfrm>
          <a:prstGeom prst="bentConnector3">
            <a:avLst>
              <a:gd name="adj1" fmla="val 11050000"/>
            </a:avLst>
          </a:prstGeom>
          <a:noFill/>
          <a:ln w="57150" algn="ctr">
            <a:solidFill>
              <a:srgbClr val="0000CC"/>
            </a:solidFill>
            <a:miter lim="800000"/>
            <a:headEnd/>
            <a:tailEnd type="arrow" w="med" len="med"/>
          </a:ln>
          <a:extLst>
            <a:ext uri="{909E8E84-426E-40DD-AFC4-6F175D3DCCD1}">
              <a14:hiddenFill xmlns:a14="http://schemas.microsoft.com/office/drawing/2010/main">
                <a:noFill/>
              </a14:hiddenFill>
            </a:ext>
          </a:extLst>
        </p:spPr>
      </p:cxnSp>
      <p:sp>
        <p:nvSpPr>
          <p:cNvPr id="15378" name="AutoShape 18"/>
          <p:cNvSpPr>
            <a:spLocks noChangeArrowheads="1"/>
          </p:cNvSpPr>
          <p:nvPr/>
        </p:nvSpPr>
        <p:spPr bwMode="auto">
          <a:xfrm>
            <a:off x="3124200" y="4953000"/>
            <a:ext cx="1057275" cy="914400"/>
          </a:xfrm>
          <a:prstGeom prst="triangle">
            <a:avLst>
              <a:gd name="adj" fmla="val 50000"/>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fr-FR"/>
          </a:p>
        </p:txBody>
      </p:sp>
      <p:sp>
        <p:nvSpPr>
          <p:cNvPr id="15382" name="AutoShape 22"/>
          <p:cNvSpPr>
            <a:spLocks noChangeArrowheads="1"/>
          </p:cNvSpPr>
          <p:nvPr/>
        </p:nvSpPr>
        <p:spPr bwMode="auto">
          <a:xfrm>
            <a:off x="1447800" y="6019800"/>
            <a:ext cx="1214438" cy="1214438"/>
          </a:xfrm>
          <a:prstGeom prst="cube">
            <a:avLst>
              <a:gd name="adj" fmla="val 25000"/>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fr-F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40967">
                                            <p:txEl>
                                              <p:pRg st="0" end="0"/>
                                            </p:txEl>
                                          </p:spTgt>
                                        </p:tgtEl>
                                        <p:attrNameLst>
                                          <p:attrName>style.visibility</p:attrName>
                                        </p:attrNameLst>
                                      </p:cBhvr>
                                      <p:to>
                                        <p:strVal val="visible"/>
                                      </p:to>
                                    </p:set>
                                    <p:animEffect transition="in" filter="checkerboard(across)">
                                      <p:cBhvr>
                                        <p:cTn id="7" dur="500"/>
                                        <p:tgtEl>
                                          <p:spTgt spid="409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0967">
                                            <p:txEl>
                                              <p:pRg st="1" end="1"/>
                                            </p:txEl>
                                          </p:spTgt>
                                        </p:tgtEl>
                                        <p:attrNameLst>
                                          <p:attrName>style.visibility</p:attrName>
                                        </p:attrNameLst>
                                      </p:cBhvr>
                                      <p:to>
                                        <p:strVal val="visible"/>
                                      </p:to>
                                    </p:set>
                                    <p:animEffect transition="in" filter="blinds(horizontal)">
                                      <p:cBhvr>
                                        <p:cTn id="12" dur="500"/>
                                        <p:tgtEl>
                                          <p:spTgt spid="409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0967">
                                            <p:txEl>
                                              <p:pRg st="2" end="2"/>
                                            </p:txEl>
                                          </p:spTgt>
                                        </p:tgtEl>
                                        <p:attrNameLst>
                                          <p:attrName>style.visibility</p:attrName>
                                        </p:attrNameLst>
                                      </p:cBhvr>
                                      <p:to>
                                        <p:strVal val="visible"/>
                                      </p:to>
                                    </p:set>
                                    <p:animEffect transition="in" filter="blinds(horizontal)">
                                      <p:cBhvr>
                                        <p:cTn id="17" dur="500"/>
                                        <p:tgtEl>
                                          <p:spTgt spid="4096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0969"/>
                                        </p:tgtEl>
                                        <p:attrNameLst>
                                          <p:attrName>style.visibility</p:attrName>
                                        </p:attrNameLst>
                                      </p:cBhvr>
                                      <p:to>
                                        <p:strVal val="visible"/>
                                      </p:to>
                                    </p:set>
                                    <p:animEffect transition="in" filter="blinds(horizontal)">
                                      <p:cBhvr>
                                        <p:cTn id="22" dur="500"/>
                                        <p:tgtEl>
                                          <p:spTgt spid="4096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0972"/>
                                        </p:tgtEl>
                                        <p:attrNameLst>
                                          <p:attrName>style.visibility</p:attrName>
                                        </p:attrNameLst>
                                      </p:cBhvr>
                                      <p:to>
                                        <p:strVal val="visible"/>
                                      </p:to>
                                    </p:set>
                                    <p:animEffect transition="in" filter="blinds(horizontal)">
                                      <p:cBhvr>
                                        <p:cTn id="27" dur="500"/>
                                        <p:tgtEl>
                                          <p:spTgt spid="4097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repeatCount="indefinite" fill="hold" nodeType="clickEffect">
                                  <p:stCondLst>
                                    <p:cond delay="0"/>
                                  </p:stCondLst>
                                  <p:childTnLst>
                                    <p:set>
                                      <p:cBhvr>
                                        <p:cTn id="31" dur="1" fill="hold">
                                          <p:stCondLst>
                                            <p:cond delay="0"/>
                                          </p:stCondLst>
                                        </p:cTn>
                                        <p:tgtEl>
                                          <p:spTgt spid="40975"/>
                                        </p:tgtEl>
                                        <p:attrNameLst>
                                          <p:attrName>style.visibility</p:attrName>
                                        </p:attrNameLst>
                                      </p:cBhvr>
                                      <p:to>
                                        <p:strVal val="visible"/>
                                      </p:to>
                                    </p:set>
                                    <p:animEffect transition="in" filter="box(in)">
                                      <p:cBhvr>
                                        <p:cTn id="32" dur="500"/>
                                        <p:tgtEl>
                                          <p:spTgt spid="40975"/>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40977"/>
                                        </p:tgtEl>
                                        <p:attrNameLst>
                                          <p:attrName>style.visibility</p:attrName>
                                        </p:attrNameLst>
                                      </p:cBhvr>
                                      <p:to>
                                        <p:strVal val="visible"/>
                                      </p:to>
                                    </p:set>
                                    <p:animEffect transition="in" filter="blinds(horizontal)">
                                      <p:cBhvr>
                                        <p:cTn id="35" dur="500"/>
                                        <p:tgtEl>
                                          <p:spTgt spid="40977"/>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4" presetClass="entr" presetSubtype="16" repeatCount="indefinite" fill="hold" nodeType="click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box(in)">
                                      <p:cBhvr>
                                        <p:cTn id="40" dur="500"/>
                                        <p:tgtEl>
                                          <p:spTgt spid="26"/>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40978"/>
                                        </p:tgtEl>
                                        <p:attrNameLst>
                                          <p:attrName>style.visibility</p:attrName>
                                        </p:attrNameLst>
                                      </p:cBhvr>
                                      <p:to>
                                        <p:strVal val="visible"/>
                                      </p:to>
                                    </p:set>
                                    <p:animEffect transition="in" filter="blinds(horizontal)">
                                      <p:cBhvr>
                                        <p:cTn id="45" dur="500"/>
                                        <p:tgtEl>
                                          <p:spTgt spid="409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9" grpId="0" animBg="1"/>
      <p:bldP spid="40972" grpId="0" animBg="1"/>
      <p:bldP spid="40977" grpId="0"/>
      <p:bldP spid="4097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Box 5"/>
          <p:cNvSpPr txBox="1">
            <a:spLocks noChangeArrowheads="1"/>
          </p:cNvSpPr>
          <p:nvPr/>
        </p:nvSpPr>
        <p:spPr bwMode="auto">
          <a:xfrm>
            <a:off x="685800" y="2133600"/>
            <a:ext cx="6934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rtl="0" eaLnBrk="0" hangingPunct="0">
              <a:defRPr>
                <a:solidFill>
                  <a:schemeClr val="tx1"/>
                </a:solidFill>
                <a:latin typeface="Arial" panose="020B0604020202020204" pitchFamily="34" charset="0"/>
                <a:cs typeface="Arial" panose="020B0604020202020204" pitchFamily="34" charset="0"/>
              </a:defRPr>
            </a:lvl1pPr>
            <a:lvl2pPr marL="742950" indent="-285750" algn="ctr" rtl="0" eaLnBrk="0" hangingPunct="0">
              <a:defRPr>
                <a:solidFill>
                  <a:schemeClr val="tx1"/>
                </a:solidFill>
                <a:latin typeface="Arial" panose="020B0604020202020204" pitchFamily="34" charset="0"/>
                <a:cs typeface="Arial" panose="020B0604020202020204" pitchFamily="34" charset="0"/>
              </a:defRPr>
            </a:lvl2pPr>
            <a:lvl3pPr marL="1143000" indent="-228600" algn="ctr" rtl="0" eaLnBrk="0" hangingPunct="0">
              <a:defRPr>
                <a:solidFill>
                  <a:schemeClr val="tx1"/>
                </a:solidFill>
                <a:latin typeface="Arial" panose="020B0604020202020204" pitchFamily="34" charset="0"/>
                <a:cs typeface="Arial" panose="020B0604020202020204" pitchFamily="34" charset="0"/>
              </a:defRPr>
            </a:lvl3pPr>
            <a:lvl4pPr marL="1600200" indent="-228600" algn="ctr" rtl="0" eaLnBrk="0" hangingPunct="0">
              <a:defRPr>
                <a:solidFill>
                  <a:schemeClr val="tx1"/>
                </a:solidFill>
                <a:latin typeface="Arial" panose="020B0604020202020204" pitchFamily="34" charset="0"/>
                <a:cs typeface="Arial" panose="020B0604020202020204" pitchFamily="34" charset="0"/>
              </a:defRPr>
            </a:lvl4pPr>
            <a:lvl5pPr marL="2057400" indent="-228600" algn="ctr" rtl="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rtl="1" eaLnBrk="1" hangingPunct="1">
              <a:buFontTx/>
              <a:buNone/>
            </a:pPr>
            <a:r>
              <a:rPr lang="ar-MA" sz="3200"/>
              <a:t>تتنفس بعض </a:t>
            </a:r>
            <a:r>
              <a:rPr lang="ar-SA" sz="3200"/>
              <a:t>الكائن</a:t>
            </a:r>
            <a:r>
              <a:rPr lang="ar-MA" sz="3200"/>
              <a:t>ات</a:t>
            </a:r>
            <a:r>
              <a:rPr lang="ar-SA" sz="3200"/>
              <a:t> الحي</a:t>
            </a:r>
            <a:r>
              <a:rPr lang="ar-MA" sz="3200"/>
              <a:t>ة في </a:t>
            </a:r>
            <a:r>
              <a:rPr lang="ar-MA" sz="3200">
                <a:solidFill>
                  <a:srgbClr val="FE0606"/>
                </a:solidFill>
              </a:rPr>
              <a:t>الهواء</a:t>
            </a:r>
            <a:r>
              <a:rPr lang="ar-MA" sz="3200"/>
              <a:t> أي تأخذ منه </a:t>
            </a:r>
            <a:r>
              <a:rPr lang="ar-SA" sz="3200"/>
              <a:t>الأكسجين</a:t>
            </a:r>
            <a:r>
              <a:rPr lang="ar-MA" sz="3200"/>
              <a:t>  و تطرح فيه </a:t>
            </a:r>
            <a:r>
              <a:rPr lang="ar-SA" sz="3200"/>
              <a:t>ثا</a:t>
            </a:r>
            <a:r>
              <a:rPr lang="ar-MA" sz="3200"/>
              <a:t>ن</a:t>
            </a:r>
            <a:r>
              <a:rPr lang="ar-SA" sz="3200"/>
              <a:t>ي أكسيد الكربون</a:t>
            </a:r>
            <a:r>
              <a:rPr lang="ar-MA" sz="3200"/>
              <a:t>. </a:t>
            </a:r>
            <a:endParaRPr lang="en-US" sz="3200"/>
          </a:p>
        </p:txBody>
      </p:sp>
      <p:sp>
        <p:nvSpPr>
          <p:cNvPr id="47110" name="TextBox 5"/>
          <p:cNvSpPr txBox="1">
            <a:spLocks noChangeArrowheads="1"/>
          </p:cNvSpPr>
          <p:nvPr/>
        </p:nvSpPr>
        <p:spPr bwMode="auto">
          <a:xfrm>
            <a:off x="990600" y="3429000"/>
            <a:ext cx="6629400" cy="519113"/>
          </a:xfrm>
          <a:prstGeom prst="rect">
            <a:avLst/>
          </a:prstGeom>
          <a:solidFill>
            <a:srgbClr val="99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rtl="0" eaLnBrk="0" hangingPunct="0">
              <a:defRPr>
                <a:solidFill>
                  <a:schemeClr val="tx1"/>
                </a:solidFill>
                <a:latin typeface="Arial" panose="020B0604020202020204" pitchFamily="34" charset="0"/>
                <a:cs typeface="Arial" panose="020B0604020202020204" pitchFamily="34" charset="0"/>
              </a:defRPr>
            </a:lvl1pPr>
            <a:lvl2pPr marL="742950" indent="-285750" algn="ctr" rtl="0" eaLnBrk="0" hangingPunct="0">
              <a:defRPr>
                <a:solidFill>
                  <a:schemeClr val="tx1"/>
                </a:solidFill>
                <a:latin typeface="Arial" panose="020B0604020202020204" pitchFamily="34" charset="0"/>
                <a:cs typeface="Arial" panose="020B0604020202020204" pitchFamily="34" charset="0"/>
              </a:defRPr>
            </a:lvl2pPr>
            <a:lvl3pPr marL="1143000" indent="-228600" algn="ctr" rtl="0" eaLnBrk="0" hangingPunct="0">
              <a:defRPr>
                <a:solidFill>
                  <a:schemeClr val="tx1"/>
                </a:solidFill>
                <a:latin typeface="Arial" panose="020B0604020202020204" pitchFamily="34" charset="0"/>
                <a:cs typeface="Arial" panose="020B0604020202020204" pitchFamily="34" charset="0"/>
              </a:defRPr>
            </a:lvl3pPr>
            <a:lvl4pPr marL="1600200" indent="-228600" algn="ctr" rtl="0" eaLnBrk="0" hangingPunct="0">
              <a:defRPr>
                <a:solidFill>
                  <a:schemeClr val="tx1"/>
                </a:solidFill>
                <a:latin typeface="Arial" panose="020B0604020202020204" pitchFamily="34" charset="0"/>
                <a:cs typeface="Arial" panose="020B0604020202020204" pitchFamily="34" charset="0"/>
              </a:defRPr>
            </a:lvl4pPr>
            <a:lvl5pPr marL="2057400" indent="-228600" algn="ctr" rtl="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rtl="1" eaLnBrk="1" hangingPunct="1">
              <a:buFontTx/>
              <a:buNone/>
            </a:pPr>
            <a:r>
              <a:rPr lang="ar-MA" sz="2800" u="sng">
                <a:solidFill>
                  <a:srgbClr val="FE0606"/>
                </a:solidFill>
              </a:rPr>
              <a:t>تساؤل</a:t>
            </a:r>
            <a:r>
              <a:rPr lang="ar-MA" sz="2800">
                <a:solidFill>
                  <a:srgbClr val="0000CC"/>
                </a:solidFill>
              </a:rPr>
              <a:t>: على اي مستوى من الجسم تتم هذه التبادلات؟</a:t>
            </a:r>
            <a:endParaRPr lang="en-US" sz="2800">
              <a:solidFill>
                <a:srgbClr val="0000CC"/>
              </a:solidFill>
            </a:endParaRPr>
          </a:p>
        </p:txBody>
      </p:sp>
      <p:sp>
        <p:nvSpPr>
          <p:cNvPr id="47112" name="TextBox 5"/>
          <p:cNvSpPr txBox="1">
            <a:spLocks noChangeArrowheads="1"/>
          </p:cNvSpPr>
          <p:nvPr/>
        </p:nvSpPr>
        <p:spPr bwMode="auto">
          <a:xfrm>
            <a:off x="381000" y="4724400"/>
            <a:ext cx="74676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rtl="0" eaLnBrk="0" hangingPunct="0">
              <a:defRPr>
                <a:solidFill>
                  <a:schemeClr val="tx1"/>
                </a:solidFill>
                <a:latin typeface="Arial" panose="020B0604020202020204" pitchFamily="34" charset="0"/>
                <a:cs typeface="Arial" panose="020B0604020202020204" pitchFamily="34" charset="0"/>
              </a:defRPr>
            </a:lvl1pPr>
            <a:lvl2pPr marL="742950" indent="-285750" algn="ctr" rtl="0" eaLnBrk="0" hangingPunct="0">
              <a:defRPr>
                <a:solidFill>
                  <a:schemeClr val="tx1"/>
                </a:solidFill>
                <a:latin typeface="Arial" panose="020B0604020202020204" pitchFamily="34" charset="0"/>
                <a:cs typeface="Arial" panose="020B0604020202020204" pitchFamily="34" charset="0"/>
              </a:defRPr>
            </a:lvl2pPr>
            <a:lvl3pPr marL="1143000" indent="-228600" algn="ctr" rtl="0" eaLnBrk="0" hangingPunct="0">
              <a:defRPr>
                <a:solidFill>
                  <a:schemeClr val="tx1"/>
                </a:solidFill>
                <a:latin typeface="Arial" panose="020B0604020202020204" pitchFamily="34" charset="0"/>
                <a:cs typeface="Arial" panose="020B0604020202020204" pitchFamily="34" charset="0"/>
              </a:defRPr>
            </a:lvl3pPr>
            <a:lvl4pPr marL="1600200" indent="-228600" algn="ctr" rtl="0" eaLnBrk="0" hangingPunct="0">
              <a:defRPr>
                <a:solidFill>
                  <a:schemeClr val="tx1"/>
                </a:solidFill>
                <a:latin typeface="Arial" panose="020B0604020202020204" pitchFamily="34" charset="0"/>
                <a:cs typeface="Arial" panose="020B0604020202020204" pitchFamily="34" charset="0"/>
              </a:defRPr>
            </a:lvl4pPr>
            <a:lvl5pPr marL="2057400" indent="-228600" algn="ctr" rtl="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rtl="1" eaLnBrk="1" hangingPunct="1">
              <a:buFontTx/>
              <a:buNone/>
            </a:pPr>
            <a:r>
              <a:rPr lang="ar-MA" sz="2800">
                <a:latin typeface="Constantia" panose="02030602050306030303" pitchFamily="18" charset="0"/>
                <a:ea typeface="Majalla UI"/>
                <a:cs typeface="Majalla UI"/>
              </a:rPr>
              <a:t> تتنفس  بعض ال</a:t>
            </a:r>
            <a:r>
              <a:rPr lang="ar-SA" sz="2800">
                <a:latin typeface="Constantia" panose="02030602050306030303" pitchFamily="18" charset="0"/>
              </a:rPr>
              <a:t>كائن</a:t>
            </a:r>
            <a:r>
              <a:rPr lang="ar-MA" sz="2800">
                <a:latin typeface="Constantia" panose="02030602050306030303" pitchFamily="18" charset="0"/>
              </a:rPr>
              <a:t>ات</a:t>
            </a:r>
            <a:r>
              <a:rPr lang="ar-SA" sz="2800">
                <a:latin typeface="Constantia" panose="02030602050306030303" pitchFamily="18" charset="0"/>
              </a:rPr>
              <a:t> </a:t>
            </a:r>
            <a:r>
              <a:rPr lang="ar-MA" sz="2800">
                <a:latin typeface="Constantia" panose="02030602050306030303" pitchFamily="18" charset="0"/>
              </a:rPr>
              <a:t>ال</a:t>
            </a:r>
            <a:r>
              <a:rPr lang="ar-SA" sz="2800">
                <a:latin typeface="Constantia" panose="02030602050306030303" pitchFamily="18" charset="0"/>
              </a:rPr>
              <a:t>حي</a:t>
            </a:r>
            <a:r>
              <a:rPr lang="ar-MA" sz="2800">
                <a:latin typeface="Constantia" panose="02030602050306030303" pitchFamily="18" charset="0"/>
              </a:rPr>
              <a:t>ة </a:t>
            </a:r>
            <a:r>
              <a:rPr lang="ar-MA" sz="2800">
                <a:solidFill>
                  <a:srgbClr val="FE0606"/>
                </a:solidFill>
                <a:latin typeface="Constantia" panose="02030602050306030303" pitchFamily="18" charset="0"/>
              </a:rPr>
              <a:t> </a:t>
            </a:r>
            <a:r>
              <a:rPr lang="ar-MA" sz="2800">
                <a:latin typeface="Constantia" panose="02030602050306030303" pitchFamily="18" charset="0"/>
              </a:rPr>
              <a:t>بواسطة</a:t>
            </a:r>
            <a:r>
              <a:rPr lang="ar-MA" sz="2800">
                <a:solidFill>
                  <a:srgbClr val="FE0606"/>
                </a:solidFill>
                <a:latin typeface="Constantia" panose="02030602050306030303" pitchFamily="18" charset="0"/>
              </a:rPr>
              <a:t> الرئة  </a:t>
            </a:r>
            <a:r>
              <a:rPr lang="ar-MA" sz="2800">
                <a:latin typeface="Constantia" panose="02030602050306030303" pitchFamily="18" charset="0"/>
              </a:rPr>
              <a:t>(أمثلة:الإنسان الحلزون ,البقر, النمر, الأسد...)نقول أن لها </a:t>
            </a:r>
            <a:r>
              <a:rPr lang="ar-MA" sz="2800">
                <a:solidFill>
                  <a:srgbClr val="FE0606"/>
                </a:solidFill>
                <a:latin typeface="Constantia" panose="02030602050306030303" pitchFamily="18" charset="0"/>
              </a:rPr>
              <a:t>تنفس</a:t>
            </a:r>
            <a:r>
              <a:rPr lang="ar-MA" sz="2800">
                <a:latin typeface="Constantia" panose="02030602050306030303" pitchFamily="18" charset="0"/>
              </a:rPr>
              <a:t> </a:t>
            </a:r>
            <a:r>
              <a:rPr lang="ar-MA" sz="2800">
                <a:solidFill>
                  <a:srgbClr val="FE0606"/>
                </a:solidFill>
                <a:latin typeface="Constantia" panose="02030602050306030303" pitchFamily="18" charset="0"/>
              </a:rPr>
              <a:t>رئوي</a:t>
            </a:r>
            <a:r>
              <a:rPr lang="ar-MA" sz="2800">
                <a:latin typeface="Constantia" panose="02030602050306030303" pitchFamily="18" charset="0"/>
              </a:rPr>
              <a:t>.	</a:t>
            </a:r>
            <a:endParaRPr lang="en-US" sz="2800">
              <a:solidFill>
                <a:srgbClr val="FE0606"/>
              </a:solidFill>
              <a:latin typeface="Constantia" panose="02030602050306030303" pitchFamily="18" charset="0"/>
            </a:endParaRPr>
          </a:p>
        </p:txBody>
      </p:sp>
      <p:sp>
        <p:nvSpPr>
          <p:cNvPr id="13" name="Espace réservé du numéro de diapositive 12"/>
          <p:cNvSpPr>
            <a:spLocks noGrp="1"/>
          </p:cNvSpPr>
          <p:nvPr>
            <p:ph type="sldNum" sz="quarter" idx="12"/>
          </p:nvPr>
        </p:nvSpPr>
        <p:spPr>
          <a:xfrm>
            <a:off x="6553200" y="6356350"/>
            <a:ext cx="2133600" cy="365125"/>
          </a:xfrm>
          <a:noFill/>
        </p:spPr>
        <p:txBody>
          <a:bodyPr anchor="ctr"/>
          <a:lstStyle>
            <a:lvl1pPr algn="ctr" rtl="0" eaLnBrk="0" hangingPunct="0">
              <a:defRPr>
                <a:solidFill>
                  <a:schemeClr val="tx1"/>
                </a:solidFill>
                <a:latin typeface="Arial" panose="020B0604020202020204" pitchFamily="34" charset="0"/>
                <a:cs typeface="Arial" panose="020B0604020202020204" pitchFamily="34" charset="0"/>
              </a:defRPr>
            </a:lvl1pPr>
            <a:lvl2pPr marL="742950" indent="-285750" algn="ctr" rtl="0" eaLnBrk="0" hangingPunct="0">
              <a:defRPr>
                <a:solidFill>
                  <a:schemeClr val="tx1"/>
                </a:solidFill>
                <a:latin typeface="Arial" panose="020B0604020202020204" pitchFamily="34" charset="0"/>
                <a:cs typeface="Arial" panose="020B0604020202020204" pitchFamily="34" charset="0"/>
              </a:defRPr>
            </a:lvl2pPr>
            <a:lvl3pPr marL="1143000" indent="-228600" algn="ctr" rtl="0" eaLnBrk="0" hangingPunct="0">
              <a:defRPr>
                <a:solidFill>
                  <a:schemeClr val="tx1"/>
                </a:solidFill>
                <a:latin typeface="Arial" panose="020B0604020202020204" pitchFamily="34" charset="0"/>
                <a:cs typeface="Arial" panose="020B0604020202020204" pitchFamily="34" charset="0"/>
              </a:defRPr>
            </a:lvl3pPr>
            <a:lvl4pPr marL="1600200" indent="-228600" algn="ctr" rtl="0" eaLnBrk="0" hangingPunct="0">
              <a:defRPr>
                <a:solidFill>
                  <a:schemeClr val="tx1"/>
                </a:solidFill>
                <a:latin typeface="Arial" panose="020B0604020202020204" pitchFamily="34" charset="0"/>
                <a:cs typeface="Arial" panose="020B0604020202020204" pitchFamily="34" charset="0"/>
              </a:defRPr>
            </a:lvl4pPr>
            <a:lvl5pPr marL="2057400" indent="-228600" algn="ctr" rtl="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31EC7A7C-1C65-4734-8290-C281D1D91407}" type="slidenum">
              <a:rPr lang="en-US">
                <a:solidFill>
                  <a:srgbClr val="898989"/>
                </a:solidFill>
              </a:rPr>
              <a:pPr algn="r" eaLnBrk="1" hangingPunct="1"/>
              <a:t>11</a:t>
            </a:fld>
            <a:endParaRPr lang="en-US">
              <a:solidFill>
                <a:srgbClr val="898989"/>
              </a:solidFill>
            </a:endParaRPr>
          </a:p>
        </p:txBody>
      </p:sp>
      <p:sp>
        <p:nvSpPr>
          <p:cNvPr id="17422" name="Rectangle 14"/>
          <p:cNvSpPr>
            <a:spLocks noChangeArrowheads="1"/>
          </p:cNvSpPr>
          <p:nvPr/>
        </p:nvSpPr>
        <p:spPr bwMode="auto">
          <a:xfrm>
            <a:off x="8077200" y="4572000"/>
            <a:ext cx="9144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fr-FR"/>
          </a:p>
        </p:txBody>
      </p:sp>
      <p:sp>
        <p:nvSpPr>
          <p:cNvPr id="17423" name="Rectangle 15"/>
          <p:cNvSpPr>
            <a:spLocks noChangeArrowheads="1"/>
          </p:cNvSpPr>
          <p:nvPr/>
        </p:nvSpPr>
        <p:spPr bwMode="auto">
          <a:xfrm>
            <a:off x="-63970" y="1447800"/>
            <a:ext cx="9207970"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ar-MA" sz="2800" u="sng" dirty="0" smtClean="0">
                <a:solidFill>
                  <a:srgbClr val="FE0606"/>
                </a:solidFill>
              </a:rPr>
              <a:t>    2.كـــــــيـف </a:t>
            </a:r>
            <a:r>
              <a:rPr lang="ar-MA" sz="2800" u="sng" dirty="0">
                <a:solidFill>
                  <a:srgbClr val="FE0606"/>
                </a:solidFill>
              </a:rPr>
              <a:t>تتنفس الكائنـــــــــات الحيــــــــــة في الـــــوسط الهوائــــــــــي؟</a:t>
            </a:r>
          </a:p>
        </p:txBody>
      </p:sp>
      <p:sp>
        <p:nvSpPr>
          <p:cNvPr id="17424" name="Rectangle 16"/>
          <p:cNvSpPr>
            <a:spLocks noChangeArrowheads="1"/>
          </p:cNvSpPr>
          <p:nvPr/>
        </p:nvSpPr>
        <p:spPr bwMode="auto">
          <a:xfrm>
            <a:off x="1620838" y="4191000"/>
            <a:ext cx="6103937"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ar-MA" sz="2800"/>
              <a:t> </a:t>
            </a:r>
            <a:r>
              <a:rPr lang="ar-MA" sz="2800" u="sng">
                <a:solidFill>
                  <a:srgbClr val="008000"/>
                </a:solidFill>
              </a:rPr>
              <a:t>2.1التنفس الرئوي( عند الإنسان و الحلزون مثلا):</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7410">
                                            <p:txEl>
                                              <p:pRg st="0" end="0"/>
                                            </p:txEl>
                                          </p:spTgt>
                                        </p:tgtEl>
                                        <p:attrNameLst>
                                          <p:attrName>style.visibility</p:attrName>
                                        </p:attrNameLst>
                                      </p:cBhvr>
                                      <p:to>
                                        <p:strVal val="visible"/>
                                      </p:to>
                                    </p:set>
                                    <p:animEffect transition="in" filter="checkerboard(across)">
                                      <p:cBhvr>
                                        <p:cTn id="7" dur="500"/>
                                        <p:tgtEl>
                                          <p:spTgt spid="17410">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7110"/>
                                        </p:tgtEl>
                                        <p:attrNameLst>
                                          <p:attrName>style.visibility</p:attrName>
                                        </p:attrNameLst>
                                      </p:cBhvr>
                                      <p:to>
                                        <p:strVal val="visible"/>
                                      </p:to>
                                    </p:set>
                                    <p:animEffect transition="in" filter="blinds(horizontal)">
                                      <p:cBhvr>
                                        <p:cTn id="10" dur="500"/>
                                        <p:tgtEl>
                                          <p:spTgt spid="47110"/>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17424">
                                            <p:txEl>
                                              <p:pRg st="0" end="0"/>
                                            </p:txEl>
                                          </p:spTgt>
                                        </p:tgtEl>
                                        <p:attrNameLst>
                                          <p:attrName>style.visibility</p:attrName>
                                        </p:attrNameLst>
                                      </p:cBhvr>
                                      <p:to>
                                        <p:strVal val="visible"/>
                                      </p:to>
                                    </p:set>
                                    <p:animEffect transition="in" filter="box(in)">
                                      <p:cBhvr>
                                        <p:cTn id="15" dur="500"/>
                                        <p:tgtEl>
                                          <p:spTgt spid="17424">
                                            <p:txEl>
                                              <p:pRg st="0" end="0"/>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7112"/>
                                        </p:tgtEl>
                                        <p:attrNameLst>
                                          <p:attrName>style.visibility</p:attrName>
                                        </p:attrNameLst>
                                      </p:cBhvr>
                                      <p:to>
                                        <p:strVal val="visible"/>
                                      </p:to>
                                    </p:set>
                                    <p:animEffect transition="in" filter="blinds(horizontal)">
                                      <p:cBhvr>
                                        <p:cTn id="20" dur="1000"/>
                                        <p:tgtEl>
                                          <p:spTgt spid="47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10" grpId="0" animBg="1"/>
      <p:bldP spid="471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Box 5"/>
          <p:cNvSpPr txBox="1">
            <a:spLocks noChangeArrowheads="1"/>
          </p:cNvSpPr>
          <p:nvPr/>
        </p:nvSpPr>
        <p:spPr bwMode="auto">
          <a:xfrm>
            <a:off x="1676400" y="1143000"/>
            <a:ext cx="6248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rtl="0" eaLnBrk="0" hangingPunct="0">
              <a:defRPr>
                <a:solidFill>
                  <a:schemeClr val="tx1"/>
                </a:solidFill>
                <a:latin typeface="Arial" panose="020B0604020202020204" pitchFamily="34" charset="0"/>
                <a:cs typeface="Arial" panose="020B0604020202020204" pitchFamily="34" charset="0"/>
              </a:defRPr>
            </a:lvl1pPr>
            <a:lvl2pPr marL="742950" indent="-285750" algn="ctr" rtl="0" eaLnBrk="0" hangingPunct="0">
              <a:defRPr>
                <a:solidFill>
                  <a:schemeClr val="tx1"/>
                </a:solidFill>
                <a:latin typeface="Arial" panose="020B0604020202020204" pitchFamily="34" charset="0"/>
                <a:cs typeface="Arial" panose="020B0604020202020204" pitchFamily="34" charset="0"/>
              </a:defRPr>
            </a:lvl2pPr>
            <a:lvl3pPr marL="1143000" indent="-228600" algn="ctr" rtl="0" eaLnBrk="0" hangingPunct="0">
              <a:defRPr>
                <a:solidFill>
                  <a:schemeClr val="tx1"/>
                </a:solidFill>
                <a:latin typeface="Arial" panose="020B0604020202020204" pitchFamily="34" charset="0"/>
                <a:cs typeface="Arial" panose="020B0604020202020204" pitchFamily="34" charset="0"/>
              </a:defRPr>
            </a:lvl3pPr>
            <a:lvl4pPr marL="1600200" indent="-228600" algn="ctr" rtl="0" eaLnBrk="0" hangingPunct="0">
              <a:defRPr>
                <a:solidFill>
                  <a:schemeClr val="tx1"/>
                </a:solidFill>
                <a:latin typeface="Arial" panose="020B0604020202020204" pitchFamily="34" charset="0"/>
                <a:cs typeface="Arial" panose="020B0604020202020204" pitchFamily="34" charset="0"/>
              </a:defRPr>
            </a:lvl4pPr>
            <a:lvl5pPr marL="2057400" indent="-228600" algn="ctr" rtl="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buFontTx/>
              <a:buNone/>
            </a:pPr>
            <a:r>
              <a:rPr lang="ar-MA" sz="2800">
                <a:solidFill>
                  <a:srgbClr val="FE0606"/>
                </a:solidFill>
                <a:latin typeface="Constantia" panose="02030602050306030303" pitchFamily="18" charset="0"/>
                <a:ea typeface="Majalla UI"/>
                <a:cs typeface="Majalla UI"/>
              </a:rPr>
              <a:t>أ مقارنة المسالك التنفسية عند الإنسان والحلزون</a:t>
            </a:r>
            <a:endParaRPr lang="en-US" sz="2800">
              <a:solidFill>
                <a:srgbClr val="FE0606"/>
              </a:solidFill>
              <a:latin typeface="Constantia" panose="02030602050306030303" pitchFamily="18" charset="0"/>
              <a:ea typeface="Majalla UI"/>
              <a:cs typeface="Majalla UI"/>
            </a:endParaRPr>
          </a:p>
          <a:p>
            <a:pPr algn="r" eaLnBrk="1" hangingPunct="1">
              <a:buFontTx/>
              <a:buNone/>
            </a:pPr>
            <a:r>
              <a:rPr lang="ar-MA" sz="2800" b="0">
                <a:solidFill>
                  <a:schemeClr val="hlink"/>
                </a:solidFill>
                <a:latin typeface="Constantia" panose="02030602050306030303" pitchFamily="18" charset="0"/>
              </a:rPr>
              <a:t> </a:t>
            </a:r>
            <a:r>
              <a:rPr lang="ar-MA">
                <a:latin typeface="Constantia" panose="02030602050306030303" pitchFamily="18" charset="0"/>
              </a:rPr>
              <a:t> </a:t>
            </a:r>
            <a:r>
              <a:rPr lang="ar-MA" u="sng">
                <a:solidFill>
                  <a:srgbClr val="FE0606"/>
                </a:solidFill>
                <a:latin typeface="Constantia" panose="02030602050306030303" pitchFamily="18" charset="0"/>
              </a:rPr>
              <a:t>المسالك التنفسية عند الإنسان</a:t>
            </a:r>
            <a:r>
              <a:rPr lang="en-US" b="0">
                <a:solidFill>
                  <a:srgbClr val="FE0606"/>
                </a:solidFill>
                <a:latin typeface="Constantia" panose="02030602050306030303" pitchFamily="18" charset="0"/>
              </a:rPr>
              <a:t>«</a:t>
            </a:r>
            <a:r>
              <a:rPr lang="ar-MA" b="0">
                <a:solidFill>
                  <a:srgbClr val="FE0606"/>
                </a:solidFill>
                <a:latin typeface="Constantia" panose="02030602050306030303" pitchFamily="18" charset="0"/>
              </a:rPr>
              <a:t>	</a:t>
            </a:r>
            <a:endParaRPr lang="en-US" b="0">
              <a:solidFill>
                <a:srgbClr val="FE0606"/>
              </a:solidFill>
              <a:latin typeface="Constantia" panose="02030602050306030303" pitchFamily="18" charset="0"/>
            </a:endParaRPr>
          </a:p>
        </p:txBody>
      </p:sp>
      <p:pic>
        <p:nvPicPr>
          <p:cNvPr id="18435" name="Picture 7" descr="appareil_respiratoi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676400"/>
            <a:ext cx="2571750" cy="38100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18437" name="Text Box 9"/>
          <p:cNvSpPr txBox="1">
            <a:spLocks noChangeArrowheads="1"/>
          </p:cNvSpPr>
          <p:nvPr/>
        </p:nvSpPr>
        <p:spPr bwMode="auto">
          <a:xfrm>
            <a:off x="457200" y="5562600"/>
            <a:ext cx="3581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rtl="0" eaLnBrk="0" hangingPunct="0">
              <a:defRPr>
                <a:solidFill>
                  <a:schemeClr val="tx1"/>
                </a:solidFill>
                <a:latin typeface="Arial" panose="020B0604020202020204" pitchFamily="34" charset="0"/>
                <a:cs typeface="Arial" panose="020B0604020202020204" pitchFamily="34" charset="0"/>
              </a:defRPr>
            </a:lvl1pPr>
            <a:lvl2pPr marL="742950" indent="-285750" algn="ctr" rtl="0" eaLnBrk="0" hangingPunct="0">
              <a:defRPr>
                <a:solidFill>
                  <a:schemeClr val="tx1"/>
                </a:solidFill>
                <a:latin typeface="Arial" panose="020B0604020202020204" pitchFamily="34" charset="0"/>
                <a:cs typeface="Arial" panose="020B0604020202020204" pitchFamily="34" charset="0"/>
              </a:defRPr>
            </a:lvl2pPr>
            <a:lvl3pPr marL="1143000" indent="-228600" algn="ctr" rtl="0" eaLnBrk="0" hangingPunct="0">
              <a:defRPr>
                <a:solidFill>
                  <a:schemeClr val="tx1"/>
                </a:solidFill>
                <a:latin typeface="Arial" panose="020B0604020202020204" pitchFamily="34" charset="0"/>
                <a:cs typeface="Arial" panose="020B0604020202020204" pitchFamily="34" charset="0"/>
              </a:defRPr>
            </a:lvl3pPr>
            <a:lvl4pPr marL="1600200" indent="-228600" algn="ctr" rtl="0" eaLnBrk="0" hangingPunct="0">
              <a:defRPr>
                <a:solidFill>
                  <a:schemeClr val="tx1"/>
                </a:solidFill>
                <a:latin typeface="Arial" panose="020B0604020202020204" pitchFamily="34" charset="0"/>
                <a:cs typeface="Arial" panose="020B0604020202020204" pitchFamily="34" charset="0"/>
              </a:defRPr>
            </a:lvl4pPr>
            <a:lvl5pPr marL="2057400" indent="-228600" algn="ctr" rtl="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rtl="1" eaLnBrk="1" hangingPunct="1">
              <a:spcBef>
                <a:spcPct val="50000"/>
              </a:spcBef>
              <a:buFontTx/>
              <a:buNone/>
            </a:pPr>
            <a:r>
              <a:rPr lang="ar-MA" sz="2800">
                <a:solidFill>
                  <a:srgbClr val="0070C0"/>
                </a:solidFill>
              </a:rPr>
              <a:t>المسالك التنفسية عند الانسان</a:t>
            </a:r>
            <a:endParaRPr lang="en-US" sz="2800">
              <a:solidFill>
                <a:srgbClr val="0070C0"/>
              </a:solidFill>
            </a:endParaRPr>
          </a:p>
        </p:txBody>
      </p:sp>
      <p:sp>
        <p:nvSpPr>
          <p:cNvPr id="22" name="Espace réservé du numéro de diapositive 21"/>
          <p:cNvSpPr>
            <a:spLocks noGrp="1"/>
          </p:cNvSpPr>
          <p:nvPr>
            <p:ph type="sldNum" sz="quarter" idx="12"/>
          </p:nvPr>
        </p:nvSpPr>
        <p:spPr>
          <a:xfrm>
            <a:off x="6553200" y="6356350"/>
            <a:ext cx="2133600" cy="365125"/>
          </a:xfrm>
          <a:noFill/>
        </p:spPr>
        <p:txBody>
          <a:bodyPr anchor="ctr"/>
          <a:lstStyle>
            <a:lvl1pPr algn="ctr" rtl="0" eaLnBrk="0" hangingPunct="0">
              <a:defRPr>
                <a:solidFill>
                  <a:schemeClr val="tx1"/>
                </a:solidFill>
                <a:latin typeface="Arial" panose="020B0604020202020204" pitchFamily="34" charset="0"/>
                <a:cs typeface="Arial" panose="020B0604020202020204" pitchFamily="34" charset="0"/>
              </a:defRPr>
            </a:lvl1pPr>
            <a:lvl2pPr marL="742950" indent="-285750" algn="ctr" rtl="0" eaLnBrk="0" hangingPunct="0">
              <a:defRPr>
                <a:solidFill>
                  <a:schemeClr val="tx1"/>
                </a:solidFill>
                <a:latin typeface="Arial" panose="020B0604020202020204" pitchFamily="34" charset="0"/>
                <a:cs typeface="Arial" panose="020B0604020202020204" pitchFamily="34" charset="0"/>
              </a:defRPr>
            </a:lvl2pPr>
            <a:lvl3pPr marL="1143000" indent="-228600" algn="ctr" rtl="0" eaLnBrk="0" hangingPunct="0">
              <a:defRPr>
                <a:solidFill>
                  <a:schemeClr val="tx1"/>
                </a:solidFill>
                <a:latin typeface="Arial" panose="020B0604020202020204" pitchFamily="34" charset="0"/>
                <a:cs typeface="Arial" panose="020B0604020202020204" pitchFamily="34" charset="0"/>
              </a:defRPr>
            </a:lvl3pPr>
            <a:lvl4pPr marL="1600200" indent="-228600" algn="ctr" rtl="0" eaLnBrk="0" hangingPunct="0">
              <a:defRPr>
                <a:solidFill>
                  <a:schemeClr val="tx1"/>
                </a:solidFill>
                <a:latin typeface="Arial" panose="020B0604020202020204" pitchFamily="34" charset="0"/>
                <a:cs typeface="Arial" panose="020B0604020202020204" pitchFamily="34" charset="0"/>
              </a:defRPr>
            </a:lvl4pPr>
            <a:lvl5pPr marL="2057400" indent="-228600" algn="ctr" rtl="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D4AE806B-1802-4381-A137-798B184F9522}" type="slidenum">
              <a:rPr lang="en-US">
                <a:solidFill>
                  <a:srgbClr val="898989"/>
                </a:solidFill>
              </a:rPr>
              <a:pPr algn="r" eaLnBrk="1" hangingPunct="1"/>
              <a:t>12</a:t>
            </a:fld>
            <a:endParaRPr lang="en-US">
              <a:solidFill>
                <a:srgbClr val="898989"/>
              </a:solidFill>
            </a:endParaRPr>
          </a:p>
        </p:txBody>
      </p:sp>
      <p:sp>
        <p:nvSpPr>
          <p:cNvPr id="18459" name="Line 27"/>
          <p:cNvSpPr>
            <a:spLocks noChangeShapeType="1"/>
          </p:cNvSpPr>
          <p:nvPr/>
        </p:nvSpPr>
        <p:spPr bwMode="auto">
          <a:xfrm>
            <a:off x="1295400" y="1981200"/>
            <a:ext cx="1371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fr-FR"/>
          </a:p>
        </p:txBody>
      </p:sp>
      <p:sp>
        <p:nvSpPr>
          <p:cNvPr id="18460" name="Line 28"/>
          <p:cNvSpPr>
            <a:spLocks noChangeShapeType="1"/>
          </p:cNvSpPr>
          <p:nvPr/>
        </p:nvSpPr>
        <p:spPr bwMode="auto">
          <a:xfrm>
            <a:off x="1295400" y="2667000"/>
            <a:ext cx="1219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fr-FR"/>
          </a:p>
        </p:txBody>
      </p:sp>
      <p:sp>
        <p:nvSpPr>
          <p:cNvPr id="18461" name="Line 29"/>
          <p:cNvSpPr>
            <a:spLocks noChangeShapeType="1"/>
          </p:cNvSpPr>
          <p:nvPr/>
        </p:nvSpPr>
        <p:spPr bwMode="auto">
          <a:xfrm>
            <a:off x="1295400" y="3200400"/>
            <a:ext cx="1219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fr-FR"/>
          </a:p>
        </p:txBody>
      </p:sp>
      <p:sp>
        <p:nvSpPr>
          <p:cNvPr id="18462" name="Line 30"/>
          <p:cNvSpPr>
            <a:spLocks noChangeShapeType="1"/>
          </p:cNvSpPr>
          <p:nvPr/>
        </p:nvSpPr>
        <p:spPr bwMode="auto">
          <a:xfrm>
            <a:off x="2133600" y="3505200"/>
            <a:ext cx="5334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fr-FR"/>
          </a:p>
        </p:txBody>
      </p:sp>
      <p:sp>
        <p:nvSpPr>
          <p:cNvPr id="18463" name="Line 31"/>
          <p:cNvSpPr>
            <a:spLocks noChangeShapeType="1"/>
          </p:cNvSpPr>
          <p:nvPr/>
        </p:nvSpPr>
        <p:spPr bwMode="auto">
          <a:xfrm>
            <a:off x="2133600" y="3505200"/>
            <a:ext cx="2286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fr-FR"/>
          </a:p>
        </p:txBody>
      </p:sp>
      <p:sp>
        <p:nvSpPr>
          <p:cNvPr id="18464" name="Line 32"/>
          <p:cNvSpPr>
            <a:spLocks noChangeShapeType="1"/>
          </p:cNvSpPr>
          <p:nvPr/>
        </p:nvSpPr>
        <p:spPr bwMode="auto">
          <a:xfrm>
            <a:off x="914400" y="4343400"/>
            <a:ext cx="4572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fr-FR"/>
          </a:p>
        </p:txBody>
      </p:sp>
      <p:sp>
        <p:nvSpPr>
          <p:cNvPr id="18465" name="Line 33"/>
          <p:cNvSpPr>
            <a:spLocks noChangeShapeType="1"/>
          </p:cNvSpPr>
          <p:nvPr/>
        </p:nvSpPr>
        <p:spPr bwMode="auto">
          <a:xfrm flipH="1">
            <a:off x="3124200" y="4419600"/>
            <a:ext cx="762000" cy="0"/>
          </a:xfrm>
          <a:prstGeom prst="line">
            <a:avLst/>
          </a:prstGeom>
          <a:noFill/>
          <a:ln w="9525">
            <a:solidFill>
              <a:schemeClr val="tx1"/>
            </a:solidFill>
            <a:round/>
            <a:headEnd/>
            <a:tailEnd type="triangle"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fr-FR"/>
          </a:p>
        </p:txBody>
      </p:sp>
      <p:sp>
        <p:nvSpPr>
          <p:cNvPr id="18466" name="Line 34"/>
          <p:cNvSpPr>
            <a:spLocks noChangeShapeType="1"/>
          </p:cNvSpPr>
          <p:nvPr/>
        </p:nvSpPr>
        <p:spPr bwMode="auto">
          <a:xfrm flipH="1">
            <a:off x="1295400" y="3505200"/>
            <a:ext cx="838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fr-FR"/>
          </a:p>
        </p:txBody>
      </p:sp>
      <p:sp>
        <p:nvSpPr>
          <p:cNvPr id="18468" name="Rectangle 36"/>
          <p:cNvSpPr>
            <a:spLocks noChangeArrowheads="1"/>
          </p:cNvSpPr>
          <p:nvPr/>
        </p:nvSpPr>
        <p:spPr bwMode="auto">
          <a:xfrm>
            <a:off x="1219200" y="1600200"/>
            <a:ext cx="325438"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lang="ar-MA"/>
              <a:t>1</a:t>
            </a:r>
            <a:endParaRPr lang="fr-FR"/>
          </a:p>
        </p:txBody>
      </p:sp>
      <p:sp>
        <p:nvSpPr>
          <p:cNvPr id="18469" name="Rectangle 37"/>
          <p:cNvSpPr>
            <a:spLocks noChangeArrowheads="1"/>
          </p:cNvSpPr>
          <p:nvPr/>
        </p:nvSpPr>
        <p:spPr bwMode="auto">
          <a:xfrm>
            <a:off x="1219200" y="2286000"/>
            <a:ext cx="325438"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lang="ar-MA"/>
              <a:t>2</a:t>
            </a:r>
            <a:endParaRPr lang="fr-FR"/>
          </a:p>
        </p:txBody>
      </p:sp>
      <p:sp>
        <p:nvSpPr>
          <p:cNvPr id="18470" name="Rectangle 38"/>
          <p:cNvSpPr>
            <a:spLocks noChangeArrowheads="1"/>
          </p:cNvSpPr>
          <p:nvPr/>
        </p:nvSpPr>
        <p:spPr bwMode="auto">
          <a:xfrm>
            <a:off x="1219200" y="3886200"/>
            <a:ext cx="325438"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lang="ar-MA"/>
              <a:t>5</a:t>
            </a:r>
            <a:endParaRPr lang="fr-FR"/>
          </a:p>
        </p:txBody>
      </p:sp>
      <p:sp>
        <p:nvSpPr>
          <p:cNvPr id="18472" name="Rectangle 40"/>
          <p:cNvSpPr>
            <a:spLocks noChangeArrowheads="1"/>
          </p:cNvSpPr>
          <p:nvPr/>
        </p:nvSpPr>
        <p:spPr bwMode="auto">
          <a:xfrm>
            <a:off x="1219200" y="2895600"/>
            <a:ext cx="325438"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lang="ar-MA"/>
              <a:t>3</a:t>
            </a:r>
            <a:endParaRPr lang="fr-FR"/>
          </a:p>
        </p:txBody>
      </p:sp>
      <p:sp>
        <p:nvSpPr>
          <p:cNvPr id="18473" name="Rectangle 41"/>
          <p:cNvSpPr>
            <a:spLocks noChangeArrowheads="1"/>
          </p:cNvSpPr>
          <p:nvPr/>
        </p:nvSpPr>
        <p:spPr bwMode="auto">
          <a:xfrm>
            <a:off x="1219200" y="3200400"/>
            <a:ext cx="325438"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lang="ar-MA"/>
              <a:t>4</a:t>
            </a:r>
            <a:endParaRPr lang="fr-FR"/>
          </a:p>
        </p:txBody>
      </p:sp>
      <p:sp>
        <p:nvSpPr>
          <p:cNvPr id="18475" name="Line 43"/>
          <p:cNvSpPr>
            <a:spLocks noChangeShapeType="1"/>
          </p:cNvSpPr>
          <p:nvPr/>
        </p:nvSpPr>
        <p:spPr bwMode="auto">
          <a:xfrm>
            <a:off x="1295400" y="4191000"/>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fr-FR"/>
          </a:p>
        </p:txBody>
      </p:sp>
      <p:sp>
        <p:nvSpPr>
          <p:cNvPr id="18476" name="Rectangle 44"/>
          <p:cNvSpPr>
            <a:spLocks noChangeArrowheads="1"/>
          </p:cNvSpPr>
          <p:nvPr/>
        </p:nvSpPr>
        <p:spPr bwMode="auto">
          <a:xfrm>
            <a:off x="3581400" y="4038600"/>
            <a:ext cx="325438"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lang="ar-MA"/>
              <a:t>6</a:t>
            </a:r>
            <a:endParaRPr lang="fr-FR"/>
          </a:p>
        </p:txBody>
      </p:sp>
      <p:sp>
        <p:nvSpPr>
          <p:cNvPr id="18477" name="Rectangle 45"/>
          <p:cNvSpPr>
            <a:spLocks noChangeArrowheads="1"/>
          </p:cNvSpPr>
          <p:nvPr/>
        </p:nvSpPr>
        <p:spPr bwMode="auto">
          <a:xfrm>
            <a:off x="685800" y="1752600"/>
            <a:ext cx="60007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lang="ar-MA"/>
              <a:t>منخر</a:t>
            </a:r>
            <a:endParaRPr lang="fr-FR"/>
          </a:p>
        </p:txBody>
      </p:sp>
      <p:sp>
        <p:nvSpPr>
          <p:cNvPr id="18478" name="Rectangle 46"/>
          <p:cNvSpPr>
            <a:spLocks noChangeArrowheads="1"/>
          </p:cNvSpPr>
          <p:nvPr/>
        </p:nvSpPr>
        <p:spPr bwMode="auto">
          <a:xfrm>
            <a:off x="457200" y="2667000"/>
            <a:ext cx="9144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fr-FR"/>
          </a:p>
        </p:txBody>
      </p:sp>
      <p:sp>
        <p:nvSpPr>
          <p:cNvPr id="18479" name="Rectangle 47"/>
          <p:cNvSpPr>
            <a:spLocks noChangeArrowheads="1"/>
          </p:cNvSpPr>
          <p:nvPr/>
        </p:nvSpPr>
        <p:spPr bwMode="auto">
          <a:xfrm>
            <a:off x="603250" y="2362200"/>
            <a:ext cx="715963"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lang="ar-MA"/>
              <a:t>حنجرة</a:t>
            </a:r>
            <a:endParaRPr lang="fr-FR"/>
          </a:p>
        </p:txBody>
      </p:sp>
      <p:sp>
        <p:nvSpPr>
          <p:cNvPr id="18480" name="Rectangle 48"/>
          <p:cNvSpPr>
            <a:spLocks noChangeArrowheads="1"/>
          </p:cNvSpPr>
          <p:nvPr/>
        </p:nvSpPr>
        <p:spPr bwMode="auto">
          <a:xfrm>
            <a:off x="103188" y="2957513"/>
            <a:ext cx="1230312"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lang="ar-MA"/>
              <a:t>قصبة هوائية</a:t>
            </a:r>
            <a:endParaRPr lang="fr-FR"/>
          </a:p>
        </p:txBody>
      </p:sp>
      <p:sp>
        <p:nvSpPr>
          <p:cNvPr id="18481" name="Rectangle 49"/>
          <p:cNvSpPr>
            <a:spLocks noChangeArrowheads="1"/>
          </p:cNvSpPr>
          <p:nvPr/>
        </p:nvSpPr>
        <p:spPr bwMode="auto">
          <a:xfrm>
            <a:off x="0" y="3276600"/>
            <a:ext cx="1360488"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lang="ar-MA" sz="1800"/>
              <a:t>قصبتان رئويتان</a:t>
            </a:r>
            <a:endParaRPr lang="fr-FR" sz="1800"/>
          </a:p>
        </p:txBody>
      </p:sp>
      <p:sp>
        <p:nvSpPr>
          <p:cNvPr id="18482" name="Rectangle 50"/>
          <p:cNvSpPr>
            <a:spLocks noChangeArrowheads="1"/>
          </p:cNvSpPr>
          <p:nvPr/>
        </p:nvSpPr>
        <p:spPr bwMode="auto">
          <a:xfrm>
            <a:off x="838200" y="3962400"/>
            <a:ext cx="4667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lang="ar-MA"/>
              <a:t>رئة</a:t>
            </a:r>
            <a:endParaRPr lang="fr-FR"/>
          </a:p>
        </p:txBody>
      </p:sp>
      <p:sp>
        <p:nvSpPr>
          <p:cNvPr id="18483" name="Rectangle 51"/>
          <p:cNvSpPr>
            <a:spLocks noChangeArrowheads="1"/>
          </p:cNvSpPr>
          <p:nvPr/>
        </p:nvSpPr>
        <p:spPr bwMode="auto">
          <a:xfrm>
            <a:off x="3886200" y="4191000"/>
            <a:ext cx="6985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lang="ar-MA"/>
              <a:t>قصيبة</a:t>
            </a:r>
            <a:endParaRPr lang="fr-FR"/>
          </a:p>
        </p:txBody>
      </p:sp>
      <p:pic>
        <p:nvPicPr>
          <p:cNvPr id="18484" name="Picture 8" descr="bronches_bronchioles_alveol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2362200"/>
            <a:ext cx="2570163" cy="32766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18485" name="Rectangle 53"/>
          <p:cNvSpPr>
            <a:spLocks noChangeArrowheads="1"/>
          </p:cNvSpPr>
          <p:nvPr/>
        </p:nvSpPr>
        <p:spPr bwMode="auto">
          <a:xfrm>
            <a:off x="2971800" y="3505200"/>
            <a:ext cx="228600" cy="304800"/>
          </a:xfrm>
          <a:prstGeom prst="rect">
            <a:avLst/>
          </a:prstGeom>
          <a:noFill/>
          <a:ln w="9525" algn="ctr">
            <a:solidFill>
              <a:srgbClr val="80008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fr-FR"/>
          </a:p>
        </p:txBody>
      </p:sp>
      <p:sp>
        <p:nvSpPr>
          <p:cNvPr id="18486" name="Line 54"/>
          <p:cNvSpPr>
            <a:spLocks noChangeShapeType="1"/>
          </p:cNvSpPr>
          <p:nvPr/>
        </p:nvSpPr>
        <p:spPr bwMode="auto">
          <a:xfrm>
            <a:off x="3200400" y="3657600"/>
            <a:ext cx="1828800" cy="0"/>
          </a:xfrm>
          <a:prstGeom prst="line">
            <a:avLst/>
          </a:prstGeom>
          <a:noFill/>
          <a:ln w="9525">
            <a:solidFill>
              <a:srgbClr val="800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fr-FR"/>
          </a:p>
        </p:txBody>
      </p:sp>
      <p:sp>
        <p:nvSpPr>
          <p:cNvPr id="18487" name="Line 55"/>
          <p:cNvSpPr>
            <a:spLocks noChangeShapeType="1"/>
          </p:cNvSpPr>
          <p:nvPr/>
        </p:nvSpPr>
        <p:spPr bwMode="auto">
          <a:xfrm>
            <a:off x="6934200" y="3657600"/>
            <a:ext cx="0" cy="6096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fr-FR"/>
          </a:p>
        </p:txBody>
      </p:sp>
      <p:sp>
        <p:nvSpPr>
          <p:cNvPr id="18489" name="Line 57"/>
          <p:cNvSpPr>
            <a:spLocks noChangeShapeType="1"/>
          </p:cNvSpPr>
          <p:nvPr/>
        </p:nvSpPr>
        <p:spPr bwMode="auto">
          <a:xfrm flipH="1">
            <a:off x="7010400" y="3657600"/>
            <a:ext cx="6096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fr-FR"/>
          </a:p>
        </p:txBody>
      </p:sp>
      <p:sp>
        <p:nvSpPr>
          <p:cNvPr id="18490" name="Line 58"/>
          <p:cNvSpPr>
            <a:spLocks noChangeShapeType="1"/>
          </p:cNvSpPr>
          <p:nvPr/>
        </p:nvSpPr>
        <p:spPr bwMode="auto">
          <a:xfrm flipH="1">
            <a:off x="6781800" y="4800600"/>
            <a:ext cx="838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fr-FR"/>
          </a:p>
        </p:txBody>
      </p:sp>
      <p:sp>
        <p:nvSpPr>
          <p:cNvPr id="18492" name="Line 60"/>
          <p:cNvSpPr>
            <a:spLocks noChangeShapeType="1"/>
          </p:cNvSpPr>
          <p:nvPr/>
        </p:nvSpPr>
        <p:spPr bwMode="auto">
          <a:xfrm flipH="1">
            <a:off x="6400800" y="4800600"/>
            <a:ext cx="3810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fr-FR"/>
          </a:p>
        </p:txBody>
      </p:sp>
      <p:sp>
        <p:nvSpPr>
          <p:cNvPr id="18493" name="Line 61"/>
          <p:cNvSpPr>
            <a:spLocks noChangeShapeType="1"/>
          </p:cNvSpPr>
          <p:nvPr/>
        </p:nvSpPr>
        <p:spPr bwMode="auto">
          <a:xfrm flipH="1">
            <a:off x="6323013" y="4800600"/>
            <a:ext cx="4572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fr-FR"/>
          </a:p>
        </p:txBody>
      </p:sp>
      <p:sp>
        <p:nvSpPr>
          <p:cNvPr id="18494" name="Line 62"/>
          <p:cNvSpPr>
            <a:spLocks noChangeShapeType="1"/>
          </p:cNvSpPr>
          <p:nvPr/>
        </p:nvSpPr>
        <p:spPr bwMode="auto">
          <a:xfrm flipH="1">
            <a:off x="6019800" y="4800600"/>
            <a:ext cx="7620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fr-FR"/>
          </a:p>
        </p:txBody>
      </p:sp>
      <p:sp>
        <p:nvSpPr>
          <p:cNvPr id="18496" name="Line 64"/>
          <p:cNvSpPr>
            <a:spLocks noChangeShapeType="1"/>
          </p:cNvSpPr>
          <p:nvPr/>
        </p:nvSpPr>
        <p:spPr bwMode="auto">
          <a:xfrm flipH="1">
            <a:off x="7010400" y="3962400"/>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fr-FR"/>
          </a:p>
        </p:txBody>
      </p:sp>
      <p:sp>
        <p:nvSpPr>
          <p:cNvPr id="18499" name="Line 67"/>
          <p:cNvSpPr>
            <a:spLocks noChangeShapeType="1"/>
          </p:cNvSpPr>
          <p:nvPr/>
        </p:nvSpPr>
        <p:spPr bwMode="auto">
          <a:xfrm flipH="1">
            <a:off x="6858000" y="3962400"/>
            <a:ext cx="1524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fr-FR"/>
          </a:p>
        </p:txBody>
      </p:sp>
      <p:sp>
        <p:nvSpPr>
          <p:cNvPr id="18500" name="Line 68"/>
          <p:cNvSpPr>
            <a:spLocks noChangeShapeType="1"/>
          </p:cNvSpPr>
          <p:nvPr/>
        </p:nvSpPr>
        <p:spPr bwMode="auto">
          <a:xfrm flipH="1">
            <a:off x="6096000" y="3962400"/>
            <a:ext cx="9144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fr-FR"/>
          </a:p>
        </p:txBody>
      </p:sp>
      <p:sp>
        <p:nvSpPr>
          <p:cNvPr id="18501" name="Line 69"/>
          <p:cNvSpPr>
            <a:spLocks noChangeShapeType="1"/>
          </p:cNvSpPr>
          <p:nvPr/>
        </p:nvSpPr>
        <p:spPr bwMode="auto">
          <a:xfrm flipH="1">
            <a:off x="5562600" y="2819400"/>
            <a:ext cx="20574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fr-FR"/>
          </a:p>
        </p:txBody>
      </p:sp>
      <p:sp>
        <p:nvSpPr>
          <p:cNvPr id="18502" name="Rectangle 70"/>
          <p:cNvSpPr>
            <a:spLocks noChangeArrowheads="1"/>
          </p:cNvSpPr>
          <p:nvPr/>
        </p:nvSpPr>
        <p:spPr bwMode="auto">
          <a:xfrm>
            <a:off x="7315200" y="2514600"/>
            <a:ext cx="322263"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pPr algn="ctr"/>
            <a:r>
              <a:rPr lang="ar-MA"/>
              <a:t>1</a:t>
            </a:r>
            <a:endParaRPr lang="fr-FR"/>
          </a:p>
        </p:txBody>
      </p:sp>
      <p:sp>
        <p:nvSpPr>
          <p:cNvPr id="18503" name="Rectangle 71"/>
          <p:cNvSpPr>
            <a:spLocks noChangeArrowheads="1"/>
          </p:cNvSpPr>
          <p:nvPr/>
        </p:nvSpPr>
        <p:spPr bwMode="auto">
          <a:xfrm>
            <a:off x="7315200" y="3581400"/>
            <a:ext cx="322263"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pPr algn="ctr"/>
            <a:r>
              <a:rPr lang="ar-MA"/>
              <a:t>2</a:t>
            </a:r>
            <a:endParaRPr lang="fr-FR"/>
          </a:p>
        </p:txBody>
      </p:sp>
      <p:sp>
        <p:nvSpPr>
          <p:cNvPr id="18504" name="Rectangle 72"/>
          <p:cNvSpPr>
            <a:spLocks noChangeArrowheads="1"/>
          </p:cNvSpPr>
          <p:nvPr/>
        </p:nvSpPr>
        <p:spPr bwMode="auto">
          <a:xfrm>
            <a:off x="7315200" y="4419600"/>
            <a:ext cx="322263"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pPr algn="ctr"/>
            <a:r>
              <a:rPr lang="ar-MA"/>
              <a:t>3</a:t>
            </a:r>
            <a:endParaRPr lang="fr-FR"/>
          </a:p>
        </p:txBody>
      </p:sp>
      <p:sp>
        <p:nvSpPr>
          <p:cNvPr id="18505" name="Rectangle 73"/>
          <p:cNvSpPr>
            <a:spLocks noChangeArrowheads="1"/>
          </p:cNvSpPr>
          <p:nvPr/>
        </p:nvSpPr>
        <p:spPr bwMode="auto">
          <a:xfrm>
            <a:off x="7696200" y="2590800"/>
            <a:ext cx="6953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pPr algn="ctr"/>
            <a:r>
              <a:rPr lang="ar-MA"/>
              <a:t>قصيبة</a:t>
            </a:r>
            <a:endParaRPr lang="fr-FR"/>
          </a:p>
        </p:txBody>
      </p:sp>
      <p:sp>
        <p:nvSpPr>
          <p:cNvPr id="18506" name="Rectangle 74"/>
          <p:cNvSpPr>
            <a:spLocks noChangeArrowheads="1"/>
          </p:cNvSpPr>
          <p:nvPr/>
        </p:nvSpPr>
        <p:spPr bwMode="auto">
          <a:xfrm>
            <a:off x="7696200" y="4572000"/>
            <a:ext cx="12001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pPr algn="ctr"/>
            <a:r>
              <a:rPr lang="ar-MA"/>
              <a:t>أسناخ رئوية</a:t>
            </a:r>
            <a:endParaRPr lang="fr-FR"/>
          </a:p>
        </p:txBody>
      </p:sp>
      <p:sp>
        <p:nvSpPr>
          <p:cNvPr id="18507" name="Rectangle 75"/>
          <p:cNvSpPr>
            <a:spLocks noChangeArrowheads="1"/>
          </p:cNvSpPr>
          <p:nvPr/>
        </p:nvSpPr>
        <p:spPr bwMode="auto">
          <a:xfrm>
            <a:off x="7588250" y="3733800"/>
            <a:ext cx="128587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pPr algn="ctr"/>
            <a:r>
              <a:rPr lang="ar-MA"/>
              <a:t>أكياس هوائية</a:t>
            </a:r>
            <a:endParaRPr lang="fr-FR"/>
          </a:p>
        </p:txBody>
      </p:sp>
      <p:sp>
        <p:nvSpPr>
          <p:cNvPr id="18509" name="Rectangle 77"/>
          <p:cNvSpPr>
            <a:spLocks noChangeArrowheads="1"/>
          </p:cNvSpPr>
          <p:nvPr/>
        </p:nvSpPr>
        <p:spPr bwMode="auto">
          <a:xfrm>
            <a:off x="5486400" y="5715000"/>
            <a:ext cx="1954213"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pPr algn="ctr"/>
            <a:r>
              <a:rPr lang="ar-MA">
                <a:solidFill>
                  <a:srgbClr val="0000CC"/>
                </a:solidFill>
              </a:rPr>
              <a:t>ر ت للاكياس الهوائية</a:t>
            </a:r>
            <a:endParaRPr lang="fr-FR">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8434"/>
                                        </p:tgtEl>
                                        <p:attrNameLst>
                                          <p:attrName>style.visibility</p:attrName>
                                        </p:attrNameLst>
                                      </p:cBhvr>
                                      <p:to>
                                        <p:strVal val="visible"/>
                                      </p:to>
                                    </p:set>
                                    <p:animEffect transition="in" filter="checkerboard(across)">
                                      <p:cBhvr>
                                        <p:cTn id="7" dur="500"/>
                                        <p:tgtEl>
                                          <p:spTgt spid="184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xit" presetSubtype="10" fill="hold" grpId="1" nodeType="clickEffect">
                                  <p:stCondLst>
                                    <p:cond delay="0"/>
                                  </p:stCondLst>
                                  <p:childTnLst>
                                    <p:animEffect transition="out" filter="checkerboard(across)">
                                      <p:cBhvr>
                                        <p:cTn id="11" dur="500"/>
                                        <p:tgtEl>
                                          <p:spTgt spid="18434"/>
                                        </p:tgtEl>
                                      </p:cBhvr>
                                    </p:animEffect>
                                    <p:set>
                                      <p:cBhvr>
                                        <p:cTn id="12" dur="1" fill="hold">
                                          <p:stCondLst>
                                            <p:cond delay="499"/>
                                          </p:stCondLst>
                                        </p:cTn>
                                        <p:tgtEl>
                                          <p:spTgt spid="18434"/>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18435"/>
                                        </p:tgtEl>
                                        <p:attrNameLst>
                                          <p:attrName>style.visibility</p:attrName>
                                        </p:attrNameLst>
                                      </p:cBhvr>
                                      <p:to>
                                        <p:strVal val="visible"/>
                                      </p:to>
                                    </p:set>
                                    <p:animEffect transition="in" filter="checkerboard(across)">
                                      <p:cBhvr>
                                        <p:cTn id="17" dur="500"/>
                                        <p:tgtEl>
                                          <p:spTgt spid="1843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8459"/>
                                        </p:tgtEl>
                                        <p:attrNameLst>
                                          <p:attrName>style.visibility</p:attrName>
                                        </p:attrNameLst>
                                      </p:cBhvr>
                                      <p:to>
                                        <p:strVal val="visible"/>
                                      </p:to>
                                    </p:set>
                                    <p:animEffect transition="in" filter="checkerboard(across)">
                                      <p:cBhvr>
                                        <p:cTn id="22" dur="500"/>
                                        <p:tgtEl>
                                          <p:spTgt spid="18459"/>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18468"/>
                                        </p:tgtEl>
                                        <p:attrNameLst>
                                          <p:attrName>style.visibility</p:attrName>
                                        </p:attrNameLst>
                                      </p:cBhvr>
                                      <p:to>
                                        <p:strVal val="visible"/>
                                      </p:to>
                                    </p:set>
                                    <p:animEffect transition="in" filter="checkerboard(across)">
                                      <p:cBhvr>
                                        <p:cTn id="25" dur="500"/>
                                        <p:tgtEl>
                                          <p:spTgt spid="1846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5" presetClass="entr" presetSubtype="10" fill="hold" nodeType="clickEffect">
                                  <p:stCondLst>
                                    <p:cond delay="0"/>
                                  </p:stCondLst>
                                  <p:childTnLst>
                                    <p:set>
                                      <p:cBhvr>
                                        <p:cTn id="29" dur="1" fill="hold">
                                          <p:stCondLst>
                                            <p:cond delay="0"/>
                                          </p:stCondLst>
                                        </p:cTn>
                                        <p:tgtEl>
                                          <p:spTgt spid="18477">
                                            <p:txEl>
                                              <p:pRg st="0" end="0"/>
                                            </p:txEl>
                                          </p:spTgt>
                                        </p:tgtEl>
                                        <p:attrNameLst>
                                          <p:attrName>style.visibility</p:attrName>
                                        </p:attrNameLst>
                                      </p:cBhvr>
                                      <p:to>
                                        <p:strVal val="visible"/>
                                      </p:to>
                                    </p:set>
                                    <p:animEffect transition="in" filter="checkerboard(across)">
                                      <p:cBhvr>
                                        <p:cTn id="30" dur="500"/>
                                        <p:tgtEl>
                                          <p:spTgt spid="18477">
                                            <p:txEl>
                                              <p:pRg st="0" end="0"/>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 presetClass="entr" presetSubtype="10" fill="hold" grpId="0" nodeType="clickEffect">
                                  <p:stCondLst>
                                    <p:cond delay="0"/>
                                  </p:stCondLst>
                                  <p:childTnLst>
                                    <p:set>
                                      <p:cBhvr>
                                        <p:cTn id="34" dur="1" fill="hold">
                                          <p:stCondLst>
                                            <p:cond delay="0"/>
                                          </p:stCondLst>
                                        </p:cTn>
                                        <p:tgtEl>
                                          <p:spTgt spid="18460"/>
                                        </p:tgtEl>
                                        <p:attrNameLst>
                                          <p:attrName>style.visibility</p:attrName>
                                        </p:attrNameLst>
                                      </p:cBhvr>
                                      <p:to>
                                        <p:strVal val="visible"/>
                                      </p:to>
                                    </p:set>
                                    <p:animEffect transition="in" filter="checkerboard(across)">
                                      <p:cBhvr>
                                        <p:cTn id="35" dur="500"/>
                                        <p:tgtEl>
                                          <p:spTgt spid="18460"/>
                                        </p:tgtEl>
                                      </p:cBhvr>
                                    </p:animEffect>
                                  </p:childTnLst>
                                </p:cTn>
                              </p:par>
                              <p:par>
                                <p:cTn id="36" presetID="5" presetClass="entr" presetSubtype="10" fill="hold" nodeType="withEffect">
                                  <p:stCondLst>
                                    <p:cond delay="0"/>
                                  </p:stCondLst>
                                  <p:childTnLst>
                                    <p:set>
                                      <p:cBhvr>
                                        <p:cTn id="37" dur="1" fill="hold">
                                          <p:stCondLst>
                                            <p:cond delay="0"/>
                                          </p:stCondLst>
                                        </p:cTn>
                                        <p:tgtEl>
                                          <p:spTgt spid="18469">
                                            <p:txEl>
                                              <p:pRg st="0" end="0"/>
                                            </p:txEl>
                                          </p:spTgt>
                                        </p:tgtEl>
                                        <p:attrNameLst>
                                          <p:attrName>style.visibility</p:attrName>
                                        </p:attrNameLst>
                                      </p:cBhvr>
                                      <p:to>
                                        <p:strVal val="visible"/>
                                      </p:to>
                                    </p:set>
                                    <p:animEffect transition="in" filter="checkerboard(across)">
                                      <p:cBhvr>
                                        <p:cTn id="38" dur="500"/>
                                        <p:tgtEl>
                                          <p:spTgt spid="18469">
                                            <p:txEl>
                                              <p:pRg st="0" end="0"/>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5" presetClass="entr" presetSubtype="10" fill="hold" nodeType="clickEffect">
                                  <p:stCondLst>
                                    <p:cond delay="0"/>
                                  </p:stCondLst>
                                  <p:childTnLst>
                                    <p:set>
                                      <p:cBhvr>
                                        <p:cTn id="42" dur="1" fill="hold">
                                          <p:stCondLst>
                                            <p:cond delay="0"/>
                                          </p:stCondLst>
                                        </p:cTn>
                                        <p:tgtEl>
                                          <p:spTgt spid="18479">
                                            <p:txEl>
                                              <p:pRg st="0" end="0"/>
                                            </p:txEl>
                                          </p:spTgt>
                                        </p:tgtEl>
                                        <p:attrNameLst>
                                          <p:attrName>style.visibility</p:attrName>
                                        </p:attrNameLst>
                                      </p:cBhvr>
                                      <p:to>
                                        <p:strVal val="visible"/>
                                      </p:to>
                                    </p:set>
                                    <p:animEffect transition="in" filter="checkerboard(across)">
                                      <p:cBhvr>
                                        <p:cTn id="43" dur="500"/>
                                        <p:tgtEl>
                                          <p:spTgt spid="18479">
                                            <p:txEl>
                                              <p:pRg st="0" end="0"/>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5" presetClass="entr" presetSubtype="10" fill="hold" grpId="0" nodeType="clickEffect">
                                  <p:stCondLst>
                                    <p:cond delay="0"/>
                                  </p:stCondLst>
                                  <p:childTnLst>
                                    <p:set>
                                      <p:cBhvr>
                                        <p:cTn id="47" dur="1" fill="hold">
                                          <p:stCondLst>
                                            <p:cond delay="0"/>
                                          </p:stCondLst>
                                        </p:cTn>
                                        <p:tgtEl>
                                          <p:spTgt spid="18461"/>
                                        </p:tgtEl>
                                        <p:attrNameLst>
                                          <p:attrName>style.visibility</p:attrName>
                                        </p:attrNameLst>
                                      </p:cBhvr>
                                      <p:to>
                                        <p:strVal val="visible"/>
                                      </p:to>
                                    </p:set>
                                    <p:animEffect transition="in" filter="checkerboard(across)">
                                      <p:cBhvr>
                                        <p:cTn id="48" dur="500"/>
                                        <p:tgtEl>
                                          <p:spTgt spid="18461"/>
                                        </p:tgtEl>
                                      </p:cBhvr>
                                    </p:animEffect>
                                  </p:childTnLst>
                                </p:cTn>
                              </p:par>
                              <p:par>
                                <p:cTn id="49" presetID="5" presetClass="entr" presetSubtype="10" fill="hold" grpId="0" nodeType="withEffect">
                                  <p:stCondLst>
                                    <p:cond delay="0"/>
                                  </p:stCondLst>
                                  <p:childTnLst>
                                    <p:set>
                                      <p:cBhvr>
                                        <p:cTn id="50" dur="1" fill="hold">
                                          <p:stCondLst>
                                            <p:cond delay="0"/>
                                          </p:stCondLst>
                                        </p:cTn>
                                        <p:tgtEl>
                                          <p:spTgt spid="18472"/>
                                        </p:tgtEl>
                                        <p:attrNameLst>
                                          <p:attrName>style.visibility</p:attrName>
                                        </p:attrNameLst>
                                      </p:cBhvr>
                                      <p:to>
                                        <p:strVal val="visible"/>
                                      </p:to>
                                    </p:set>
                                    <p:animEffect transition="in" filter="checkerboard(across)">
                                      <p:cBhvr>
                                        <p:cTn id="51" dur="500"/>
                                        <p:tgtEl>
                                          <p:spTgt spid="18472"/>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5" presetClass="entr" presetSubtype="10" fill="hold" grpId="0" nodeType="clickEffect">
                                  <p:stCondLst>
                                    <p:cond delay="0"/>
                                  </p:stCondLst>
                                  <p:childTnLst>
                                    <p:set>
                                      <p:cBhvr>
                                        <p:cTn id="55" dur="1" fill="hold">
                                          <p:stCondLst>
                                            <p:cond delay="0"/>
                                          </p:stCondLst>
                                        </p:cTn>
                                        <p:tgtEl>
                                          <p:spTgt spid="18480"/>
                                        </p:tgtEl>
                                        <p:attrNameLst>
                                          <p:attrName>style.visibility</p:attrName>
                                        </p:attrNameLst>
                                      </p:cBhvr>
                                      <p:to>
                                        <p:strVal val="visible"/>
                                      </p:to>
                                    </p:set>
                                    <p:animEffect transition="in" filter="checkerboard(across)">
                                      <p:cBhvr>
                                        <p:cTn id="56" dur="500"/>
                                        <p:tgtEl>
                                          <p:spTgt spid="18480"/>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5" presetClass="entr" presetSubtype="10" fill="hold" grpId="0" nodeType="clickEffect">
                                  <p:stCondLst>
                                    <p:cond delay="0"/>
                                  </p:stCondLst>
                                  <p:childTnLst>
                                    <p:set>
                                      <p:cBhvr>
                                        <p:cTn id="60" dur="1" fill="hold">
                                          <p:stCondLst>
                                            <p:cond delay="0"/>
                                          </p:stCondLst>
                                        </p:cTn>
                                        <p:tgtEl>
                                          <p:spTgt spid="18462"/>
                                        </p:tgtEl>
                                        <p:attrNameLst>
                                          <p:attrName>style.visibility</p:attrName>
                                        </p:attrNameLst>
                                      </p:cBhvr>
                                      <p:to>
                                        <p:strVal val="visible"/>
                                      </p:to>
                                    </p:set>
                                    <p:animEffect transition="in" filter="checkerboard(across)">
                                      <p:cBhvr>
                                        <p:cTn id="61" dur="500"/>
                                        <p:tgtEl>
                                          <p:spTgt spid="18462"/>
                                        </p:tgtEl>
                                      </p:cBhvr>
                                    </p:animEffect>
                                  </p:childTnLst>
                                </p:cTn>
                              </p:par>
                              <p:par>
                                <p:cTn id="62" presetID="5" presetClass="entr" presetSubtype="10" fill="hold" grpId="0" nodeType="withEffect">
                                  <p:stCondLst>
                                    <p:cond delay="0"/>
                                  </p:stCondLst>
                                  <p:childTnLst>
                                    <p:set>
                                      <p:cBhvr>
                                        <p:cTn id="63" dur="1" fill="hold">
                                          <p:stCondLst>
                                            <p:cond delay="0"/>
                                          </p:stCondLst>
                                        </p:cTn>
                                        <p:tgtEl>
                                          <p:spTgt spid="18463"/>
                                        </p:tgtEl>
                                        <p:attrNameLst>
                                          <p:attrName>style.visibility</p:attrName>
                                        </p:attrNameLst>
                                      </p:cBhvr>
                                      <p:to>
                                        <p:strVal val="visible"/>
                                      </p:to>
                                    </p:set>
                                    <p:animEffect transition="in" filter="checkerboard(across)">
                                      <p:cBhvr>
                                        <p:cTn id="64" dur="500"/>
                                        <p:tgtEl>
                                          <p:spTgt spid="18463"/>
                                        </p:tgtEl>
                                      </p:cBhvr>
                                    </p:animEffect>
                                  </p:childTnLst>
                                </p:cTn>
                              </p:par>
                              <p:par>
                                <p:cTn id="65" presetID="5" presetClass="entr" presetSubtype="10" fill="hold" grpId="0" nodeType="withEffect">
                                  <p:stCondLst>
                                    <p:cond delay="0"/>
                                  </p:stCondLst>
                                  <p:childTnLst>
                                    <p:set>
                                      <p:cBhvr>
                                        <p:cTn id="66" dur="1" fill="hold">
                                          <p:stCondLst>
                                            <p:cond delay="0"/>
                                          </p:stCondLst>
                                        </p:cTn>
                                        <p:tgtEl>
                                          <p:spTgt spid="18466"/>
                                        </p:tgtEl>
                                        <p:attrNameLst>
                                          <p:attrName>style.visibility</p:attrName>
                                        </p:attrNameLst>
                                      </p:cBhvr>
                                      <p:to>
                                        <p:strVal val="visible"/>
                                      </p:to>
                                    </p:set>
                                    <p:animEffect transition="in" filter="checkerboard(across)">
                                      <p:cBhvr>
                                        <p:cTn id="67" dur="500"/>
                                        <p:tgtEl>
                                          <p:spTgt spid="18466"/>
                                        </p:tgtEl>
                                      </p:cBhvr>
                                    </p:animEffect>
                                  </p:childTnLst>
                                </p:cTn>
                              </p:par>
                              <p:par>
                                <p:cTn id="68" presetID="5" presetClass="entr" presetSubtype="10" fill="hold" grpId="0" nodeType="withEffect">
                                  <p:stCondLst>
                                    <p:cond delay="0"/>
                                  </p:stCondLst>
                                  <p:childTnLst>
                                    <p:set>
                                      <p:cBhvr>
                                        <p:cTn id="69" dur="1" fill="hold">
                                          <p:stCondLst>
                                            <p:cond delay="0"/>
                                          </p:stCondLst>
                                        </p:cTn>
                                        <p:tgtEl>
                                          <p:spTgt spid="18473"/>
                                        </p:tgtEl>
                                        <p:attrNameLst>
                                          <p:attrName>style.visibility</p:attrName>
                                        </p:attrNameLst>
                                      </p:cBhvr>
                                      <p:to>
                                        <p:strVal val="visible"/>
                                      </p:to>
                                    </p:set>
                                    <p:animEffect transition="in" filter="checkerboard(across)">
                                      <p:cBhvr>
                                        <p:cTn id="70" dur="500"/>
                                        <p:tgtEl>
                                          <p:spTgt spid="18473"/>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5" presetClass="entr" presetSubtype="10" fill="hold" grpId="0" nodeType="clickEffect">
                                  <p:stCondLst>
                                    <p:cond delay="0"/>
                                  </p:stCondLst>
                                  <p:childTnLst>
                                    <p:set>
                                      <p:cBhvr>
                                        <p:cTn id="74" dur="1" fill="hold">
                                          <p:stCondLst>
                                            <p:cond delay="0"/>
                                          </p:stCondLst>
                                        </p:cTn>
                                        <p:tgtEl>
                                          <p:spTgt spid="18481"/>
                                        </p:tgtEl>
                                        <p:attrNameLst>
                                          <p:attrName>style.visibility</p:attrName>
                                        </p:attrNameLst>
                                      </p:cBhvr>
                                      <p:to>
                                        <p:strVal val="visible"/>
                                      </p:to>
                                    </p:set>
                                    <p:animEffect transition="in" filter="checkerboard(across)">
                                      <p:cBhvr>
                                        <p:cTn id="75" dur="500"/>
                                        <p:tgtEl>
                                          <p:spTgt spid="18481"/>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5" presetClass="entr" presetSubtype="10" fill="hold" grpId="0" nodeType="clickEffect">
                                  <p:stCondLst>
                                    <p:cond delay="0"/>
                                  </p:stCondLst>
                                  <p:childTnLst>
                                    <p:set>
                                      <p:cBhvr>
                                        <p:cTn id="79" dur="1" fill="hold">
                                          <p:stCondLst>
                                            <p:cond delay="0"/>
                                          </p:stCondLst>
                                        </p:cTn>
                                        <p:tgtEl>
                                          <p:spTgt spid="18475"/>
                                        </p:tgtEl>
                                        <p:attrNameLst>
                                          <p:attrName>style.visibility</p:attrName>
                                        </p:attrNameLst>
                                      </p:cBhvr>
                                      <p:to>
                                        <p:strVal val="visible"/>
                                      </p:to>
                                    </p:set>
                                    <p:animEffect transition="in" filter="checkerboard(across)">
                                      <p:cBhvr>
                                        <p:cTn id="80" dur="500"/>
                                        <p:tgtEl>
                                          <p:spTgt spid="18475"/>
                                        </p:tgtEl>
                                      </p:cBhvr>
                                    </p:animEffect>
                                  </p:childTnLst>
                                </p:cTn>
                              </p:par>
                              <p:par>
                                <p:cTn id="81" presetID="5" presetClass="entr" presetSubtype="10" fill="hold" grpId="0" nodeType="withEffect">
                                  <p:stCondLst>
                                    <p:cond delay="0"/>
                                  </p:stCondLst>
                                  <p:childTnLst>
                                    <p:set>
                                      <p:cBhvr>
                                        <p:cTn id="82" dur="1" fill="hold">
                                          <p:stCondLst>
                                            <p:cond delay="0"/>
                                          </p:stCondLst>
                                        </p:cTn>
                                        <p:tgtEl>
                                          <p:spTgt spid="18470"/>
                                        </p:tgtEl>
                                        <p:attrNameLst>
                                          <p:attrName>style.visibility</p:attrName>
                                        </p:attrNameLst>
                                      </p:cBhvr>
                                      <p:to>
                                        <p:strVal val="visible"/>
                                      </p:to>
                                    </p:set>
                                    <p:animEffect transition="in" filter="checkerboard(across)">
                                      <p:cBhvr>
                                        <p:cTn id="83" dur="500"/>
                                        <p:tgtEl>
                                          <p:spTgt spid="18470"/>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5" presetClass="entr" presetSubtype="10" fill="hold" grpId="0" nodeType="clickEffect">
                                  <p:stCondLst>
                                    <p:cond delay="0"/>
                                  </p:stCondLst>
                                  <p:childTnLst>
                                    <p:set>
                                      <p:cBhvr>
                                        <p:cTn id="87" dur="1" fill="hold">
                                          <p:stCondLst>
                                            <p:cond delay="0"/>
                                          </p:stCondLst>
                                        </p:cTn>
                                        <p:tgtEl>
                                          <p:spTgt spid="18482"/>
                                        </p:tgtEl>
                                        <p:attrNameLst>
                                          <p:attrName>style.visibility</p:attrName>
                                        </p:attrNameLst>
                                      </p:cBhvr>
                                      <p:to>
                                        <p:strVal val="visible"/>
                                      </p:to>
                                    </p:set>
                                    <p:animEffect transition="in" filter="checkerboard(across)">
                                      <p:cBhvr>
                                        <p:cTn id="88" dur="500"/>
                                        <p:tgtEl>
                                          <p:spTgt spid="18482"/>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5" presetClass="entr" presetSubtype="10" fill="hold" grpId="0" nodeType="clickEffect">
                                  <p:stCondLst>
                                    <p:cond delay="0"/>
                                  </p:stCondLst>
                                  <p:childTnLst>
                                    <p:set>
                                      <p:cBhvr>
                                        <p:cTn id="92" dur="1" fill="hold">
                                          <p:stCondLst>
                                            <p:cond delay="0"/>
                                          </p:stCondLst>
                                        </p:cTn>
                                        <p:tgtEl>
                                          <p:spTgt spid="18465"/>
                                        </p:tgtEl>
                                        <p:attrNameLst>
                                          <p:attrName>style.visibility</p:attrName>
                                        </p:attrNameLst>
                                      </p:cBhvr>
                                      <p:to>
                                        <p:strVal val="visible"/>
                                      </p:to>
                                    </p:set>
                                    <p:animEffect transition="in" filter="checkerboard(across)">
                                      <p:cBhvr>
                                        <p:cTn id="93" dur="500"/>
                                        <p:tgtEl>
                                          <p:spTgt spid="18465"/>
                                        </p:tgtEl>
                                      </p:cBhvr>
                                    </p:animEffect>
                                  </p:childTnLst>
                                </p:cTn>
                              </p:par>
                              <p:par>
                                <p:cTn id="94" presetID="5" presetClass="entr" presetSubtype="10" fill="hold" grpId="0" nodeType="withEffect">
                                  <p:stCondLst>
                                    <p:cond delay="0"/>
                                  </p:stCondLst>
                                  <p:childTnLst>
                                    <p:set>
                                      <p:cBhvr>
                                        <p:cTn id="95" dur="1" fill="hold">
                                          <p:stCondLst>
                                            <p:cond delay="0"/>
                                          </p:stCondLst>
                                        </p:cTn>
                                        <p:tgtEl>
                                          <p:spTgt spid="18476"/>
                                        </p:tgtEl>
                                        <p:attrNameLst>
                                          <p:attrName>style.visibility</p:attrName>
                                        </p:attrNameLst>
                                      </p:cBhvr>
                                      <p:to>
                                        <p:strVal val="visible"/>
                                      </p:to>
                                    </p:set>
                                    <p:animEffect transition="in" filter="checkerboard(across)">
                                      <p:cBhvr>
                                        <p:cTn id="96" dur="500"/>
                                        <p:tgtEl>
                                          <p:spTgt spid="18476"/>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5" presetClass="entr" presetSubtype="10" fill="hold" grpId="0" nodeType="clickEffect">
                                  <p:stCondLst>
                                    <p:cond delay="0"/>
                                  </p:stCondLst>
                                  <p:childTnLst>
                                    <p:set>
                                      <p:cBhvr>
                                        <p:cTn id="100" dur="1" fill="hold">
                                          <p:stCondLst>
                                            <p:cond delay="0"/>
                                          </p:stCondLst>
                                        </p:cTn>
                                        <p:tgtEl>
                                          <p:spTgt spid="18483"/>
                                        </p:tgtEl>
                                        <p:attrNameLst>
                                          <p:attrName>style.visibility</p:attrName>
                                        </p:attrNameLst>
                                      </p:cBhvr>
                                      <p:to>
                                        <p:strVal val="visible"/>
                                      </p:to>
                                    </p:set>
                                    <p:animEffect transition="in" filter="checkerboard(across)">
                                      <p:cBhvr>
                                        <p:cTn id="101" dur="500"/>
                                        <p:tgtEl>
                                          <p:spTgt spid="18483"/>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5" presetClass="entr" presetSubtype="10" fill="hold" grpId="0" nodeType="clickEffect">
                                  <p:stCondLst>
                                    <p:cond delay="0"/>
                                  </p:stCondLst>
                                  <p:childTnLst>
                                    <p:set>
                                      <p:cBhvr>
                                        <p:cTn id="105" dur="1" fill="hold">
                                          <p:stCondLst>
                                            <p:cond delay="0"/>
                                          </p:stCondLst>
                                        </p:cTn>
                                        <p:tgtEl>
                                          <p:spTgt spid="18437"/>
                                        </p:tgtEl>
                                        <p:attrNameLst>
                                          <p:attrName>style.visibility</p:attrName>
                                        </p:attrNameLst>
                                      </p:cBhvr>
                                      <p:to>
                                        <p:strVal val="visible"/>
                                      </p:to>
                                    </p:set>
                                    <p:animEffect transition="in" filter="checkerboard(across)">
                                      <p:cBhvr>
                                        <p:cTn id="106" dur="500"/>
                                        <p:tgtEl>
                                          <p:spTgt spid="18437"/>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5" presetClass="entr" presetSubtype="10" fill="hold" grpId="0" nodeType="clickEffect">
                                  <p:stCondLst>
                                    <p:cond delay="0"/>
                                  </p:stCondLst>
                                  <p:childTnLst>
                                    <p:set>
                                      <p:cBhvr>
                                        <p:cTn id="110" dur="1" fill="hold">
                                          <p:stCondLst>
                                            <p:cond delay="0"/>
                                          </p:stCondLst>
                                        </p:cTn>
                                        <p:tgtEl>
                                          <p:spTgt spid="18485"/>
                                        </p:tgtEl>
                                        <p:attrNameLst>
                                          <p:attrName>style.visibility</p:attrName>
                                        </p:attrNameLst>
                                      </p:cBhvr>
                                      <p:to>
                                        <p:strVal val="visible"/>
                                      </p:to>
                                    </p:set>
                                    <p:animEffect transition="in" filter="checkerboard(across)">
                                      <p:cBhvr>
                                        <p:cTn id="111" dur="500"/>
                                        <p:tgtEl>
                                          <p:spTgt spid="18485"/>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5" presetClass="entr" presetSubtype="10" fill="hold" grpId="0" nodeType="clickEffect">
                                  <p:stCondLst>
                                    <p:cond delay="0"/>
                                  </p:stCondLst>
                                  <p:childTnLst>
                                    <p:set>
                                      <p:cBhvr>
                                        <p:cTn id="115" dur="1" fill="hold">
                                          <p:stCondLst>
                                            <p:cond delay="0"/>
                                          </p:stCondLst>
                                        </p:cTn>
                                        <p:tgtEl>
                                          <p:spTgt spid="18486"/>
                                        </p:tgtEl>
                                        <p:attrNameLst>
                                          <p:attrName>style.visibility</p:attrName>
                                        </p:attrNameLst>
                                      </p:cBhvr>
                                      <p:to>
                                        <p:strVal val="visible"/>
                                      </p:to>
                                    </p:set>
                                    <p:animEffect transition="in" filter="checkerboard(across)">
                                      <p:cBhvr>
                                        <p:cTn id="116" dur="500"/>
                                        <p:tgtEl>
                                          <p:spTgt spid="18486"/>
                                        </p:tgtEl>
                                      </p:cBhvr>
                                    </p:animEffec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5" presetClass="entr" presetSubtype="10" fill="hold" nodeType="clickEffect">
                                  <p:stCondLst>
                                    <p:cond delay="0"/>
                                  </p:stCondLst>
                                  <p:childTnLst>
                                    <p:set>
                                      <p:cBhvr>
                                        <p:cTn id="120" dur="1" fill="hold">
                                          <p:stCondLst>
                                            <p:cond delay="0"/>
                                          </p:stCondLst>
                                        </p:cTn>
                                        <p:tgtEl>
                                          <p:spTgt spid="18484"/>
                                        </p:tgtEl>
                                        <p:attrNameLst>
                                          <p:attrName>style.visibility</p:attrName>
                                        </p:attrNameLst>
                                      </p:cBhvr>
                                      <p:to>
                                        <p:strVal val="visible"/>
                                      </p:to>
                                    </p:set>
                                    <p:animEffect transition="in" filter="checkerboard(across)">
                                      <p:cBhvr>
                                        <p:cTn id="121" dur="500"/>
                                        <p:tgtEl>
                                          <p:spTgt spid="18484"/>
                                        </p:tgtEl>
                                      </p:cBhvr>
                                    </p:animEffec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5" presetClass="entr" presetSubtype="10" fill="hold" grpId="0" nodeType="clickEffect">
                                  <p:stCondLst>
                                    <p:cond delay="0"/>
                                  </p:stCondLst>
                                  <p:childTnLst>
                                    <p:set>
                                      <p:cBhvr>
                                        <p:cTn id="125" dur="1" fill="hold">
                                          <p:stCondLst>
                                            <p:cond delay="0"/>
                                          </p:stCondLst>
                                        </p:cTn>
                                        <p:tgtEl>
                                          <p:spTgt spid="18501"/>
                                        </p:tgtEl>
                                        <p:attrNameLst>
                                          <p:attrName>style.visibility</p:attrName>
                                        </p:attrNameLst>
                                      </p:cBhvr>
                                      <p:to>
                                        <p:strVal val="visible"/>
                                      </p:to>
                                    </p:set>
                                    <p:animEffect transition="in" filter="checkerboard(across)">
                                      <p:cBhvr>
                                        <p:cTn id="126" dur="500"/>
                                        <p:tgtEl>
                                          <p:spTgt spid="18501"/>
                                        </p:tgtEl>
                                      </p:cBhvr>
                                    </p:animEffect>
                                  </p:childTnLst>
                                </p:cTn>
                              </p:par>
                              <p:par>
                                <p:cTn id="127" presetID="5" presetClass="entr" presetSubtype="10" fill="hold" grpId="0" nodeType="withEffect">
                                  <p:stCondLst>
                                    <p:cond delay="0"/>
                                  </p:stCondLst>
                                  <p:childTnLst>
                                    <p:set>
                                      <p:cBhvr>
                                        <p:cTn id="128" dur="1" fill="hold">
                                          <p:stCondLst>
                                            <p:cond delay="0"/>
                                          </p:stCondLst>
                                        </p:cTn>
                                        <p:tgtEl>
                                          <p:spTgt spid="18502"/>
                                        </p:tgtEl>
                                        <p:attrNameLst>
                                          <p:attrName>style.visibility</p:attrName>
                                        </p:attrNameLst>
                                      </p:cBhvr>
                                      <p:to>
                                        <p:strVal val="visible"/>
                                      </p:to>
                                    </p:set>
                                    <p:animEffect transition="in" filter="checkerboard(across)">
                                      <p:cBhvr>
                                        <p:cTn id="129" dur="500"/>
                                        <p:tgtEl>
                                          <p:spTgt spid="18502"/>
                                        </p:tgtEl>
                                      </p:cBhvr>
                                    </p:animEffect>
                                  </p:childTnLst>
                                </p:cTn>
                              </p:par>
                            </p:childTnLst>
                          </p:cTn>
                        </p:par>
                      </p:childTnLst>
                    </p:cTn>
                  </p:par>
                  <p:par>
                    <p:cTn id="130" fill="hold" nodeType="clickPar">
                      <p:stCondLst>
                        <p:cond delay="indefinite"/>
                      </p:stCondLst>
                      <p:childTnLst>
                        <p:par>
                          <p:cTn id="131" fill="hold" nodeType="withGroup">
                            <p:stCondLst>
                              <p:cond delay="0"/>
                            </p:stCondLst>
                            <p:childTnLst>
                              <p:par>
                                <p:cTn id="132" presetID="5" presetClass="entr" presetSubtype="10" fill="hold" grpId="0" nodeType="clickEffect">
                                  <p:stCondLst>
                                    <p:cond delay="0"/>
                                  </p:stCondLst>
                                  <p:childTnLst>
                                    <p:set>
                                      <p:cBhvr>
                                        <p:cTn id="133" dur="1" fill="hold">
                                          <p:stCondLst>
                                            <p:cond delay="0"/>
                                          </p:stCondLst>
                                        </p:cTn>
                                        <p:tgtEl>
                                          <p:spTgt spid="18505"/>
                                        </p:tgtEl>
                                        <p:attrNameLst>
                                          <p:attrName>style.visibility</p:attrName>
                                        </p:attrNameLst>
                                      </p:cBhvr>
                                      <p:to>
                                        <p:strVal val="visible"/>
                                      </p:to>
                                    </p:set>
                                    <p:animEffect transition="in" filter="checkerboard(across)">
                                      <p:cBhvr>
                                        <p:cTn id="134" dur="500"/>
                                        <p:tgtEl>
                                          <p:spTgt spid="18505"/>
                                        </p:tgtEl>
                                      </p:cBhvr>
                                    </p:animEffec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5" presetClass="entr" presetSubtype="10" fill="hold" grpId="0" nodeType="clickEffect">
                                  <p:stCondLst>
                                    <p:cond delay="0"/>
                                  </p:stCondLst>
                                  <p:childTnLst>
                                    <p:set>
                                      <p:cBhvr>
                                        <p:cTn id="138" dur="1" fill="hold">
                                          <p:stCondLst>
                                            <p:cond delay="0"/>
                                          </p:stCondLst>
                                        </p:cTn>
                                        <p:tgtEl>
                                          <p:spTgt spid="18496"/>
                                        </p:tgtEl>
                                        <p:attrNameLst>
                                          <p:attrName>style.visibility</p:attrName>
                                        </p:attrNameLst>
                                      </p:cBhvr>
                                      <p:to>
                                        <p:strVal val="visible"/>
                                      </p:to>
                                    </p:set>
                                    <p:animEffect transition="in" filter="checkerboard(across)">
                                      <p:cBhvr>
                                        <p:cTn id="139" dur="500"/>
                                        <p:tgtEl>
                                          <p:spTgt spid="18496"/>
                                        </p:tgtEl>
                                      </p:cBhvr>
                                    </p:animEffect>
                                  </p:childTnLst>
                                </p:cTn>
                              </p:par>
                              <p:par>
                                <p:cTn id="140" presetID="5" presetClass="entr" presetSubtype="10" fill="hold" grpId="0" nodeType="withEffect">
                                  <p:stCondLst>
                                    <p:cond delay="0"/>
                                  </p:stCondLst>
                                  <p:childTnLst>
                                    <p:set>
                                      <p:cBhvr>
                                        <p:cTn id="141" dur="1" fill="hold">
                                          <p:stCondLst>
                                            <p:cond delay="0"/>
                                          </p:stCondLst>
                                        </p:cTn>
                                        <p:tgtEl>
                                          <p:spTgt spid="18500"/>
                                        </p:tgtEl>
                                        <p:attrNameLst>
                                          <p:attrName>style.visibility</p:attrName>
                                        </p:attrNameLst>
                                      </p:cBhvr>
                                      <p:to>
                                        <p:strVal val="visible"/>
                                      </p:to>
                                    </p:set>
                                    <p:animEffect transition="in" filter="checkerboard(across)">
                                      <p:cBhvr>
                                        <p:cTn id="142" dur="500"/>
                                        <p:tgtEl>
                                          <p:spTgt spid="18500"/>
                                        </p:tgtEl>
                                      </p:cBhvr>
                                    </p:animEffect>
                                  </p:childTnLst>
                                </p:cTn>
                              </p:par>
                              <p:par>
                                <p:cTn id="143" presetID="5" presetClass="entr" presetSubtype="10" fill="hold" grpId="0" nodeType="withEffect">
                                  <p:stCondLst>
                                    <p:cond delay="0"/>
                                  </p:stCondLst>
                                  <p:childTnLst>
                                    <p:set>
                                      <p:cBhvr>
                                        <p:cTn id="144" dur="1" fill="hold">
                                          <p:stCondLst>
                                            <p:cond delay="0"/>
                                          </p:stCondLst>
                                        </p:cTn>
                                        <p:tgtEl>
                                          <p:spTgt spid="18499"/>
                                        </p:tgtEl>
                                        <p:attrNameLst>
                                          <p:attrName>style.visibility</p:attrName>
                                        </p:attrNameLst>
                                      </p:cBhvr>
                                      <p:to>
                                        <p:strVal val="visible"/>
                                      </p:to>
                                    </p:set>
                                    <p:animEffect transition="in" filter="checkerboard(across)">
                                      <p:cBhvr>
                                        <p:cTn id="145" dur="500"/>
                                        <p:tgtEl>
                                          <p:spTgt spid="18499"/>
                                        </p:tgtEl>
                                      </p:cBhvr>
                                    </p:animEffect>
                                  </p:childTnLst>
                                </p:cTn>
                              </p:par>
                              <p:par>
                                <p:cTn id="146" presetID="5" presetClass="entr" presetSubtype="10" fill="hold" grpId="0" nodeType="withEffect">
                                  <p:stCondLst>
                                    <p:cond delay="0"/>
                                  </p:stCondLst>
                                  <p:childTnLst>
                                    <p:set>
                                      <p:cBhvr>
                                        <p:cTn id="147" dur="1" fill="hold">
                                          <p:stCondLst>
                                            <p:cond delay="0"/>
                                          </p:stCondLst>
                                        </p:cTn>
                                        <p:tgtEl>
                                          <p:spTgt spid="18503"/>
                                        </p:tgtEl>
                                        <p:attrNameLst>
                                          <p:attrName>style.visibility</p:attrName>
                                        </p:attrNameLst>
                                      </p:cBhvr>
                                      <p:to>
                                        <p:strVal val="visible"/>
                                      </p:to>
                                    </p:set>
                                    <p:animEffect transition="in" filter="checkerboard(across)">
                                      <p:cBhvr>
                                        <p:cTn id="148" dur="500"/>
                                        <p:tgtEl>
                                          <p:spTgt spid="18503"/>
                                        </p:tgtEl>
                                      </p:cBhvr>
                                    </p:animEffect>
                                  </p:childTnLst>
                                </p:cTn>
                              </p:par>
                            </p:childTnLst>
                          </p:cTn>
                        </p:par>
                      </p:childTnLst>
                    </p:cTn>
                  </p:par>
                  <p:par>
                    <p:cTn id="149" fill="hold" nodeType="clickPar">
                      <p:stCondLst>
                        <p:cond delay="indefinite"/>
                      </p:stCondLst>
                      <p:childTnLst>
                        <p:par>
                          <p:cTn id="150" fill="hold" nodeType="withGroup">
                            <p:stCondLst>
                              <p:cond delay="0"/>
                            </p:stCondLst>
                            <p:childTnLst>
                              <p:par>
                                <p:cTn id="151" presetID="5" presetClass="entr" presetSubtype="10" fill="hold" grpId="0" nodeType="clickEffect">
                                  <p:stCondLst>
                                    <p:cond delay="0"/>
                                  </p:stCondLst>
                                  <p:childTnLst>
                                    <p:set>
                                      <p:cBhvr>
                                        <p:cTn id="152" dur="1" fill="hold">
                                          <p:stCondLst>
                                            <p:cond delay="0"/>
                                          </p:stCondLst>
                                        </p:cTn>
                                        <p:tgtEl>
                                          <p:spTgt spid="18507"/>
                                        </p:tgtEl>
                                        <p:attrNameLst>
                                          <p:attrName>style.visibility</p:attrName>
                                        </p:attrNameLst>
                                      </p:cBhvr>
                                      <p:to>
                                        <p:strVal val="visible"/>
                                      </p:to>
                                    </p:set>
                                    <p:animEffect transition="in" filter="checkerboard(across)">
                                      <p:cBhvr>
                                        <p:cTn id="153" dur="500"/>
                                        <p:tgtEl>
                                          <p:spTgt spid="18507"/>
                                        </p:tgtEl>
                                      </p:cBhvr>
                                    </p:animEffect>
                                  </p:childTnLst>
                                </p:cTn>
                              </p:par>
                            </p:childTnLst>
                          </p:cTn>
                        </p:par>
                      </p:childTnLst>
                    </p:cTn>
                  </p:par>
                  <p:par>
                    <p:cTn id="154" fill="hold" nodeType="clickPar">
                      <p:stCondLst>
                        <p:cond delay="indefinite"/>
                      </p:stCondLst>
                      <p:childTnLst>
                        <p:par>
                          <p:cTn id="155" fill="hold" nodeType="withGroup">
                            <p:stCondLst>
                              <p:cond delay="0"/>
                            </p:stCondLst>
                            <p:childTnLst>
                              <p:par>
                                <p:cTn id="156" presetID="5" presetClass="entr" presetSubtype="10" fill="hold" grpId="0" nodeType="clickEffect">
                                  <p:stCondLst>
                                    <p:cond delay="0"/>
                                  </p:stCondLst>
                                  <p:childTnLst>
                                    <p:set>
                                      <p:cBhvr>
                                        <p:cTn id="157" dur="1" fill="hold">
                                          <p:stCondLst>
                                            <p:cond delay="0"/>
                                          </p:stCondLst>
                                        </p:cTn>
                                        <p:tgtEl>
                                          <p:spTgt spid="18490"/>
                                        </p:tgtEl>
                                        <p:attrNameLst>
                                          <p:attrName>style.visibility</p:attrName>
                                        </p:attrNameLst>
                                      </p:cBhvr>
                                      <p:to>
                                        <p:strVal val="visible"/>
                                      </p:to>
                                    </p:set>
                                    <p:animEffect transition="in" filter="checkerboard(across)">
                                      <p:cBhvr>
                                        <p:cTn id="158" dur="500"/>
                                        <p:tgtEl>
                                          <p:spTgt spid="18490"/>
                                        </p:tgtEl>
                                      </p:cBhvr>
                                    </p:animEffect>
                                  </p:childTnLst>
                                </p:cTn>
                              </p:par>
                              <p:par>
                                <p:cTn id="159" presetID="5" presetClass="entr" presetSubtype="10" fill="hold" grpId="0" nodeType="withEffect">
                                  <p:stCondLst>
                                    <p:cond delay="0"/>
                                  </p:stCondLst>
                                  <p:childTnLst>
                                    <p:set>
                                      <p:cBhvr>
                                        <p:cTn id="160" dur="1" fill="hold">
                                          <p:stCondLst>
                                            <p:cond delay="0"/>
                                          </p:stCondLst>
                                        </p:cTn>
                                        <p:tgtEl>
                                          <p:spTgt spid="18494"/>
                                        </p:tgtEl>
                                        <p:attrNameLst>
                                          <p:attrName>style.visibility</p:attrName>
                                        </p:attrNameLst>
                                      </p:cBhvr>
                                      <p:to>
                                        <p:strVal val="visible"/>
                                      </p:to>
                                    </p:set>
                                    <p:animEffect transition="in" filter="checkerboard(across)">
                                      <p:cBhvr>
                                        <p:cTn id="161" dur="500"/>
                                        <p:tgtEl>
                                          <p:spTgt spid="18494"/>
                                        </p:tgtEl>
                                      </p:cBhvr>
                                    </p:animEffect>
                                  </p:childTnLst>
                                </p:cTn>
                              </p:par>
                              <p:par>
                                <p:cTn id="162" presetID="5" presetClass="entr" presetSubtype="10" fill="hold" grpId="0" nodeType="withEffect">
                                  <p:stCondLst>
                                    <p:cond delay="0"/>
                                  </p:stCondLst>
                                  <p:childTnLst>
                                    <p:set>
                                      <p:cBhvr>
                                        <p:cTn id="163" dur="1" fill="hold">
                                          <p:stCondLst>
                                            <p:cond delay="0"/>
                                          </p:stCondLst>
                                        </p:cTn>
                                        <p:tgtEl>
                                          <p:spTgt spid="18493"/>
                                        </p:tgtEl>
                                        <p:attrNameLst>
                                          <p:attrName>style.visibility</p:attrName>
                                        </p:attrNameLst>
                                      </p:cBhvr>
                                      <p:to>
                                        <p:strVal val="visible"/>
                                      </p:to>
                                    </p:set>
                                    <p:animEffect transition="in" filter="checkerboard(across)">
                                      <p:cBhvr>
                                        <p:cTn id="164" dur="500"/>
                                        <p:tgtEl>
                                          <p:spTgt spid="18493"/>
                                        </p:tgtEl>
                                      </p:cBhvr>
                                    </p:animEffect>
                                  </p:childTnLst>
                                </p:cTn>
                              </p:par>
                              <p:par>
                                <p:cTn id="165" presetID="5" presetClass="entr" presetSubtype="10" fill="hold" grpId="0" nodeType="withEffect">
                                  <p:stCondLst>
                                    <p:cond delay="0"/>
                                  </p:stCondLst>
                                  <p:childTnLst>
                                    <p:set>
                                      <p:cBhvr>
                                        <p:cTn id="166" dur="1" fill="hold">
                                          <p:stCondLst>
                                            <p:cond delay="0"/>
                                          </p:stCondLst>
                                        </p:cTn>
                                        <p:tgtEl>
                                          <p:spTgt spid="18504"/>
                                        </p:tgtEl>
                                        <p:attrNameLst>
                                          <p:attrName>style.visibility</p:attrName>
                                        </p:attrNameLst>
                                      </p:cBhvr>
                                      <p:to>
                                        <p:strVal val="visible"/>
                                      </p:to>
                                    </p:set>
                                    <p:animEffect transition="in" filter="checkerboard(across)">
                                      <p:cBhvr>
                                        <p:cTn id="167" dur="500"/>
                                        <p:tgtEl>
                                          <p:spTgt spid="18504"/>
                                        </p:tgtEl>
                                      </p:cBhvr>
                                    </p:animEffect>
                                  </p:childTnLst>
                                </p:cTn>
                              </p:par>
                              <p:par>
                                <p:cTn id="168" presetID="5" presetClass="entr" presetSubtype="10" fill="hold" grpId="0" nodeType="withEffect">
                                  <p:stCondLst>
                                    <p:cond delay="0"/>
                                  </p:stCondLst>
                                  <p:childTnLst>
                                    <p:set>
                                      <p:cBhvr>
                                        <p:cTn id="169" dur="1" fill="hold">
                                          <p:stCondLst>
                                            <p:cond delay="0"/>
                                          </p:stCondLst>
                                        </p:cTn>
                                        <p:tgtEl>
                                          <p:spTgt spid="18492"/>
                                        </p:tgtEl>
                                        <p:attrNameLst>
                                          <p:attrName>style.visibility</p:attrName>
                                        </p:attrNameLst>
                                      </p:cBhvr>
                                      <p:to>
                                        <p:strVal val="visible"/>
                                      </p:to>
                                    </p:set>
                                    <p:animEffect transition="in" filter="checkerboard(across)">
                                      <p:cBhvr>
                                        <p:cTn id="170" dur="500"/>
                                        <p:tgtEl>
                                          <p:spTgt spid="18492"/>
                                        </p:tgtEl>
                                      </p:cBhvr>
                                    </p:animEffect>
                                  </p:childTnLst>
                                </p:cTn>
                              </p:par>
                            </p:childTnLst>
                          </p:cTn>
                        </p:par>
                      </p:childTnLst>
                    </p:cTn>
                  </p:par>
                  <p:par>
                    <p:cTn id="171" fill="hold" nodeType="clickPar">
                      <p:stCondLst>
                        <p:cond delay="indefinite"/>
                      </p:stCondLst>
                      <p:childTnLst>
                        <p:par>
                          <p:cTn id="172" fill="hold" nodeType="withGroup">
                            <p:stCondLst>
                              <p:cond delay="0"/>
                            </p:stCondLst>
                            <p:childTnLst>
                              <p:par>
                                <p:cTn id="173" presetID="5" presetClass="entr" presetSubtype="10" fill="hold" grpId="0" nodeType="clickEffect">
                                  <p:stCondLst>
                                    <p:cond delay="0"/>
                                  </p:stCondLst>
                                  <p:childTnLst>
                                    <p:set>
                                      <p:cBhvr>
                                        <p:cTn id="174" dur="1" fill="hold">
                                          <p:stCondLst>
                                            <p:cond delay="0"/>
                                          </p:stCondLst>
                                        </p:cTn>
                                        <p:tgtEl>
                                          <p:spTgt spid="18506"/>
                                        </p:tgtEl>
                                        <p:attrNameLst>
                                          <p:attrName>style.visibility</p:attrName>
                                        </p:attrNameLst>
                                      </p:cBhvr>
                                      <p:to>
                                        <p:strVal val="visible"/>
                                      </p:to>
                                    </p:set>
                                    <p:animEffect transition="in" filter="checkerboard(across)">
                                      <p:cBhvr>
                                        <p:cTn id="175" dur="500"/>
                                        <p:tgtEl>
                                          <p:spTgt spid="18506"/>
                                        </p:tgtEl>
                                      </p:cBhvr>
                                    </p:animEffect>
                                  </p:childTnLst>
                                </p:cTn>
                              </p:par>
                            </p:childTnLst>
                          </p:cTn>
                        </p:par>
                      </p:childTnLst>
                    </p:cTn>
                  </p:par>
                  <p:par>
                    <p:cTn id="176" fill="hold" nodeType="clickPar">
                      <p:stCondLst>
                        <p:cond delay="indefinite"/>
                      </p:stCondLst>
                      <p:childTnLst>
                        <p:par>
                          <p:cTn id="177" fill="hold" nodeType="withGroup">
                            <p:stCondLst>
                              <p:cond delay="0"/>
                            </p:stCondLst>
                            <p:childTnLst>
                              <p:par>
                                <p:cTn id="178" presetID="5" presetClass="entr" presetSubtype="10" fill="hold" grpId="0" nodeType="clickEffect">
                                  <p:stCondLst>
                                    <p:cond delay="0"/>
                                  </p:stCondLst>
                                  <p:childTnLst>
                                    <p:set>
                                      <p:cBhvr>
                                        <p:cTn id="179" dur="1" fill="hold">
                                          <p:stCondLst>
                                            <p:cond delay="0"/>
                                          </p:stCondLst>
                                        </p:cTn>
                                        <p:tgtEl>
                                          <p:spTgt spid="18509"/>
                                        </p:tgtEl>
                                        <p:attrNameLst>
                                          <p:attrName>style.visibility</p:attrName>
                                        </p:attrNameLst>
                                      </p:cBhvr>
                                      <p:to>
                                        <p:strVal val="visible"/>
                                      </p:to>
                                    </p:set>
                                    <p:animEffect transition="in" filter="checkerboard(across)">
                                      <p:cBhvr>
                                        <p:cTn id="180" dur="500"/>
                                        <p:tgtEl>
                                          <p:spTgt spid="185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p:bldP spid="18434" grpId="1"/>
      <p:bldP spid="18437" grpId="0"/>
      <p:bldP spid="18459" grpId="0" animBg="1"/>
      <p:bldP spid="18460" grpId="0" animBg="1"/>
      <p:bldP spid="18461" grpId="0" animBg="1"/>
      <p:bldP spid="18462" grpId="0" animBg="1"/>
      <p:bldP spid="18463" grpId="0" animBg="1"/>
      <p:bldP spid="18465" grpId="0" animBg="1"/>
      <p:bldP spid="18466" grpId="0" animBg="1"/>
      <p:bldP spid="18468" grpId="0"/>
      <p:bldP spid="18470" grpId="0"/>
      <p:bldP spid="18472" grpId="0"/>
      <p:bldP spid="18473" grpId="0"/>
      <p:bldP spid="18475" grpId="0" animBg="1"/>
      <p:bldP spid="18476" grpId="0"/>
      <p:bldP spid="18480" grpId="0"/>
      <p:bldP spid="18481" grpId="0"/>
      <p:bldP spid="18482" grpId="0"/>
      <p:bldP spid="18483" grpId="0"/>
      <p:bldP spid="18485" grpId="0" animBg="1"/>
      <p:bldP spid="18486" grpId="0" animBg="1"/>
      <p:bldP spid="18490" grpId="0" animBg="1"/>
      <p:bldP spid="18492" grpId="0" animBg="1"/>
      <p:bldP spid="18493" grpId="0" animBg="1"/>
      <p:bldP spid="18494" grpId="0" animBg="1"/>
      <p:bldP spid="18496" grpId="0" animBg="1"/>
      <p:bldP spid="18499" grpId="0" animBg="1"/>
      <p:bldP spid="18500" grpId="0" animBg="1"/>
      <p:bldP spid="18501" grpId="0" animBg="1"/>
      <p:bldP spid="18502" grpId="0"/>
      <p:bldP spid="18503" grpId="0"/>
      <p:bldP spid="18504" grpId="0"/>
      <p:bldP spid="18505" grpId="0"/>
      <p:bldP spid="18506" grpId="0"/>
      <p:bldP spid="18507" grpId="0"/>
      <p:bldP spid="1850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97" name="Text Box 17"/>
          <p:cNvSpPr txBox="1">
            <a:spLocks noChangeArrowheads="1"/>
          </p:cNvSpPr>
          <p:nvPr/>
        </p:nvSpPr>
        <p:spPr bwMode="auto">
          <a:xfrm>
            <a:off x="381000" y="2438400"/>
            <a:ext cx="8763000" cy="1373188"/>
          </a:xfrm>
          <a:prstGeom prst="rect">
            <a:avLst/>
          </a:prstGeom>
          <a:noFill/>
          <a:ln w="9525">
            <a:noFill/>
            <a:miter lim="800000"/>
            <a:headEnd/>
            <a:tailEnd/>
          </a:ln>
        </p:spPr>
        <p:txBody>
          <a:bodyPr>
            <a:spAutoFit/>
          </a:bodyPr>
          <a:lstStyle>
            <a:lvl1pPr algn="ctr" rtl="0" eaLnBrk="0" hangingPunct="0">
              <a:defRPr>
                <a:solidFill>
                  <a:schemeClr val="tx1"/>
                </a:solidFill>
                <a:latin typeface="Arial" panose="020B0604020202020204" pitchFamily="34" charset="0"/>
                <a:cs typeface="Arial" panose="020B0604020202020204" pitchFamily="34" charset="0"/>
              </a:defRPr>
            </a:lvl1pPr>
            <a:lvl2pPr marL="742950" indent="-285750" algn="ctr" rtl="0" eaLnBrk="0" hangingPunct="0">
              <a:defRPr>
                <a:solidFill>
                  <a:schemeClr val="tx1"/>
                </a:solidFill>
                <a:latin typeface="Arial" panose="020B0604020202020204" pitchFamily="34" charset="0"/>
                <a:cs typeface="Arial" panose="020B0604020202020204" pitchFamily="34" charset="0"/>
              </a:defRPr>
            </a:lvl2pPr>
            <a:lvl3pPr marL="1143000" indent="-228600" algn="ctr" rtl="0" eaLnBrk="0" hangingPunct="0">
              <a:defRPr>
                <a:solidFill>
                  <a:schemeClr val="tx1"/>
                </a:solidFill>
                <a:latin typeface="Arial" panose="020B0604020202020204" pitchFamily="34" charset="0"/>
                <a:cs typeface="Arial" panose="020B0604020202020204" pitchFamily="34" charset="0"/>
              </a:defRPr>
            </a:lvl3pPr>
            <a:lvl4pPr marL="1600200" indent="-228600" algn="ctr" rtl="0" eaLnBrk="0" hangingPunct="0">
              <a:defRPr>
                <a:solidFill>
                  <a:schemeClr val="tx1"/>
                </a:solidFill>
                <a:latin typeface="Arial" panose="020B0604020202020204" pitchFamily="34" charset="0"/>
                <a:cs typeface="Arial" panose="020B0604020202020204" pitchFamily="34" charset="0"/>
              </a:defRPr>
            </a:lvl4pPr>
            <a:lvl5pPr marL="2057400" indent="-228600" algn="ctr" rtl="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rtl="1" eaLnBrk="1" hangingPunct="1">
              <a:spcBef>
                <a:spcPct val="50000"/>
              </a:spcBef>
              <a:buFont typeface="Wingdings" panose="05000000000000000000" pitchFamily="2" charset="2"/>
              <a:buChar char="ü"/>
            </a:pPr>
            <a:r>
              <a:rPr lang="ar-SA" sz="2800"/>
              <a:t> </a:t>
            </a:r>
            <a:r>
              <a:rPr lang="ar-MA" sz="2800"/>
              <a:t>ي</a:t>
            </a:r>
            <a:r>
              <a:rPr lang="ar-SA" sz="2800"/>
              <a:t>تكون</a:t>
            </a:r>
            <a:r>
              <a:rPr lang="ar-MA" sz="2800"/>
              <a:t> جداركل كيس هوائي</a:t>
            </a:r>
            <a:r>
              <a:rPr lang="ar-SA" sz="2800"/>
              <a:t> من</a:t>
            </a:r>
            <a:r>
              <a:rPr lang="ar-MA" sz="2800"/>
              <a:t> عدة تجاويف صغيرة تسمى</a:t>
            </a:r>
            <a:r>
              <a:rPr lang="ar-SA" sz="2800"/>
              <a:t> </a:t>
            </a:r>
            <a:r>
              <a:rPr lang="ar-SA" sz="2800">
                <a:solidFill>
                  <a:srgbClr val="FE0606"/>
                </a:solidFill>
              </a:rPr>
              <a:t>أسناخ</a:t>
            </a:r>
            <a:r>
              <a:rPr lang="ar-SA" sz="2800">
                <a:solidFill>
                  <a:srgbClr val="4F6228"/>
                </a:solidFill>
              </a:rPr>
              <a:t> </a:t>
            </a:r>
            <a:r>
              <a:rPr lang="ar-SA" sz="2800">
                <a:solidFill>
                  <a:srgbClr val="FE0606"/>
                </a:solidFill>
              </a:rPr>
              <a:t>رئوية </a:t>
            </a:r>
            <a:r>
              <a:rPr lang="fr-FR" sz="2800">
                <a:solidFill>
                  <a:srgbClr val="FE0606"/>
                </a:solidFill>
              </a:rPr>
              <a:t> alvéoles pulmonaires</a:t>
            </a:r>
            <a:r>
              <a:rPr lang="ar-MA" sz="2800"/>
              <a:t>تتميز بجدار رقيق ورطب وغني بالشعيرات</a:t>
            </a:r>
            <a:r>
              <a:rPr lang="ar-MA" sz="2800">
                <a:solidFill>
                  <a:srgbClr val="4F6228"/>
                </a:solidFill>
              </a:rPr>
              <a:t> </a:t>
            </a:r>
            <a:r>
              <a:rPr lang="ar-MA" sz="2800"/>
              <a:t>الدموية</a:t>
            </a:r>
            <a:r>
              <a:rPr lang="en-US" sz="2800">
                <a:solidFill>
                  <a:srgbClr val="4F6228"/>
                </a:solidFill>
              </a:rPr>
              <a:t> </a:t>
            </a:r>
            <a:r>
              <a:rPr lang="ar-SA" sz="2800"/>
              <a:t>.</a:t>
            </a:r>
            <a:endParaRPr lang="en-US" sz="2800"/>
          </a:p>
        </p:txBody>
      </p:sp>
      <p:sp>
        <p:nvSpPr>
          <p:cNvPr id="16" name="Espace réservé du numéro de diapositive 15"/>
          <p:cNvSpPr>
            <a:spLocks noGrp="1"/>
          </p:cNvSpPr>
          <p:nvPr>
            <p:ph type="sldNum" sz="quarter" idx="12"/>
          </p:nvPr>
        </p:nvSpPr>
        <p:spPr>
          <a:xfrm>
            <a:off x="6553200" y="6356350"/>
            <a:ext cx="2133600" cy="365125"/>
          </a:xfrm>
          <a:noFill/>
        </p:spPr>
        <p:txBody>
          <a:bodyPr anchor="ctr"/>
          <a:lstStyle>
            <a:lvl1pPr algn="ctr" rtl="0" eaLnBrk="0" hangingPunct="0">
              <a:defRPr>
                <a:solidFill>
                  <a:schemeClr val="tx1"/>
                </a:solidFill>
                <a:latin typeface="Arial" panose="020B0604020202020204" pitchFamily="34" charset="0"/>
                <a:cs typeface="Arial" panose="020B0604020202020204" pitchFamily="34" charset="0"/>
              </a:defRPr>
            </a:lvl1pPr>
            <a:lvl2pPr marL="742950" indent="-285750" algn="ctr" rtl="0" eaLnBrk="0" hangingPunct="0">
              <a:defRPr>
                <a:solidFill>
                  <a:schemeClr val="tx1"/>
                </a:solidFill>
                <a:latin typeface="Arial" panose="020B0604020202020204" pitchFamily="34" charset="0"/>
                <a:cs typeface="Arial" panose="020B0604020202020204" pitchFamily="34" charset="0"/>
              </a:defRPr>
            </a:lvl2pPr>
            <a:lvl3pPr marL="1143000" indent="-228600" algn="ctr" rtl="0" eaLnBrk="0" hangingPunct="0">
              <a:defRPr>
                <a:solidFill>
                  <a:schemeClr val="tx1"/>
                </a:solidFill>
                <a:latin typeface="Arial" panose="020B0604020202020204" pitchFamily="34" charset="0"/>
                <a:cs typeface="Arial" panose="020B0604020202020204" pitchFamily="34" charset="0"/>
              </a:defRPr>
            </a:lvl3pPr>
            <a:lvl4pPr marL="1600200" indent="-228600" algn="ctr" rtl="0" eaLnBrk="0" hangingPunct="0">
              <a:defRPr>
                <a:solidFill>
                  <a:schemeClr val="tx1"/>
                </a:solidFill>
                <a:latin typeface="Arial" panose="020B0604020202020204" pitchFamily="34" charset="0"/>
                <a:cs typeface="Arial" panose="020B0604020202020204" pitchFamily="34" charset="0"/>
              </a:defRPr>
            </a:lvl4pPr>
            <a:lvl5pPr marL="2057400" indent="-228600" algn="ctr" rtl="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D050D59E-638D-4319-9FAD-AD3BC149394E}" type="slidenum">
              <a:rPr lang="en-US">
                <a:solidFill>
                  <a:srgbClr val="898989"/>
                </a:solidFill>
              </a:rPr>
              <a:pPr algn="r" eaLnBrk="1" hangingPunct="1"/>
              <a:t>13</a:t>
            </a:fld>
            <a:endParaRPr lang="en-US">
              <a:solidFill>
                <a:srgbClr val="898989"/>
              </a:solidFill>
            </a:endParaRPr>
          </a:p>
        </p:txBody>
      </p:sp>
      <p:sp>
        <p:nvSpPr>
          <p:cNvPr id="19479" name="Line 23"/>
          <p:cNvSpPr>
            <a:spLocks noChangeShapeType="1"/>
          </p:cNvSpPr>
          <p:nvPr/>
        </p:nvSpPr>
        <p:spPr bwMode="auto">
          <a:xfrm flipH="1">
            <a:off x="5334000" y="5486400"/>
            <a:ext cx="2590800" cy="762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fr-FR"/>
          </a:p>
        </p:txBody>
      </p:sp>
      <p:sp>
        <p:nvSpPr>
          <p:cNvPr id="19480" name="Line 24"/>
          <p:cNvSpPr>
            <a:spLocks noChangeShapeType="1"/>
          </p:cNvSpPr>
          <p:nvPr/>
        </p:nvSpPr>
        <p:spPr bwMode="auto">
          <a:xfrm flipH="1">
            <a:off x="5105400" y="5486400"/>
            <a:ext cx="29718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fr-FR"/>
          </a:p>
        </p:txBody>
      </p:sp>
      <p:sp>
        <p:nvSpPr>
          <p:cNvPr id="19482" name="Line 26"/>
          <p:cNvSpPr>
            <a:spLocks noChangeShapeType="1"/>
          </p:cNvSpPr>
          <p:nvPr/>
        </p:nvSpPr>
        <p:spPr bwMode="auto">
          <a:xfrm flipH="1">
            <a:off x="533400" y="3352800"/>
            <a:ext cx="4114800"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fr-FR"/>
          </a:p>
        </p:txBody>
      </p:sp>
      <p:sp>
        <p:nvSpPr>
          <p:cNvPr id="19483" name="Line 27"/>
          <p:cNvSpPr>
            <a:spLocks noChangeShapeType="1"/>
          </p:cNvSpPr>
          <p:nvPr/>
        </p:nvSpPr>
        <p:spPr bwMode="auto">
          <a:xfrm flipH="1">
            <a:off x="8229600" y="3733800"/>
            <a:ext cx="914400"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fr-FR"/>
          </a:p>
        </p:txBody>
      </p:sp>
      <p:sp>
        <p:nvSpPr>
          <p:cNvPr id="19484" name="Oval 28"/>
          <p:cNvSpPr>
            <a:spLocks noChangeArrowheads="1"/>
          </p:cNvSpPr>
          <p:nvPr/>
        </p:nvSpPr>
        <p:spPr bwMode="auto">
          <a:xfrm>
            <a:off x="4419600" y="5791200"/>
            <a:ext cx="914400" cy="762000"/>
          </a:xfrm>
          <a:prstGeom prst="ellipse">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fr-FR"/>
          </a:p>
        </p:txBody>
      </p:sp>
      <p:sp>
        <p:nvSpPr>
          <p:cNvPr id="48136" name="Text Box 8"/>
          <p:cNvSpPr txBox="1">
            <a:spLocks noChangeArrowheads="1"/>
          </p:cNvSpPr>
          <p:nvPr/>
        </p:nvSpPr>
        <p:spPr bwMode="auto">
          <a:xfrm>
            <a:off x="457200" y="1219200"/>
            <a:ext cx="86868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rtl="0" eaLnBrk="0" hangingPunct="0">
              <a:defRPr>
                <a:solidFill>
                  <a:schemeClr val="tx1"/>
                </a:solidFill>
                <a:latin typeface="Arial" panose="020B0604020202020204" pitchFamily="34" charset="0"/>
                <a:cs typeface="Arial" panose="020B0604020202020204" pitchFamily="34" charset="0"/>
              </a:defRPr>
            </a:lvl1pPr>
            <a:lvl2pPr marL="742950" indent="-285750" algn="ctr" rtl="0" eaLnBrk="0" hangingPunct="0">
              <a:defRPr>
                <a:solidFill>
                  <a:schemeClr val="tx1"/>
                </a:solidFill>
                <a:latin typeface="Arial" panose="020B0604020202020204" pitchFamily="34" charset="0"/>
                <a:cs typeface="Arial" panose="020B0604020202020204" pitchFamily="34" charset="0"/>
              </a:defRPr>
            </a:lvl2pPr>
            <a:lvl3pPr marL="1143000" indent="-228600" algn="ctr" rtl="0" eaLnBrk="0" hangingPunct="0">
              <a:defRPr>
                <a:solidFill>
                  <a:schemeClr val="tx1"/>
                </a:solidFill>
                <a:latin typeface="Arial" panose="020B0604020202020204" pitchFamily="34" charset="0"/>
                <a:cs typeface="Arial" panose="020B0604020202020204" pitchFamily="34" charset="0"/>
              </a:defRPr>
            </a:lvl3pPr>
            <a:lvl4pPr marL="1600200" indent="-228600" algn="ctr" rtl="0" eaLnBrk="0" hangingPunct="0">
              <a:defRPr>
                <a:solidFill>
                  <a:schemeClr val="tx1"/>
                </a:solidFill>
                <a:latin typeface="Arial" panose="020B0604020202020204" pitchFamily="34" charset="0"/>
                <a:cs typeface="Arial" panose="020B0604020202020204" pitchFamily="34" charset="0"/>
              </a:defRPr>
            </a:lvl4pPr>
            <a:lvl5pPr marL="2057400" indent="-228600" algn="ctr" rtl="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rtl="1" eaLnBrk="1" hangingPunct="1">
              <a:spcBef>
                <a:spcPct val="50000"/>
              </a:spcBef>
              <a:buFont typeface="Wingdings" panose="05000000000000000000" pitchFamily="2" charset="2"/>
              <a:buChar char="ü"/>
            </a:pPr>
            <a:r>
              <a:rPr lang="ar-SA" sz="2400"/>
              <a:t> ي</a:t>
            </a:r>
            <a:r>
              <a:rPr lang="ar-MA" sz="2400"/>
              <a:t>دخل الهواء من الفم أو الأنف ليصل الى القصبة الهوائية, تتفرع هذه الأخيرة الى قصبتين هوائيتين تتصل كل واحدة منهما برئة.تتفرع كل قصبة داخل رئة الى عدة قصيبات تنتهي كل قصيبة بكيس هوائي (حويصلة هوائية).</a:t>
            </a:r>
            <a:endParaRPr lang="fr-FR" sz="2400">
              <a:solidFill>
                <a:srgbClr val="00863D"/>
              </a:solidFill>
            </a:endParaRPr>
          </a:p>
        </p:txBody>
      </p:sp>
      <p:sp>
        <p:nvSpPr>
          <p:cNvPr id="19486" name="Line 30"/>
          <p:cNvSpPr>
            <a:spLocks noChangeShapeType="1"/>
          </p:cNvSpPr>
          <p:nvPr/>
        </p:nvSpPr>
        <p:spPr bwMode="auto">
          <a:xfrm flipH="1">
            <a:off x="3276600" y="2362200"/>
            <a:ext cx="3276600"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fr-F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6097"/>
                                        </p:tgtEl>
                                        <p:attrNameLst>
                                          <p:attrName>style.visibility</p:attrName>
                                        </p:attrNameLst>
                                      </p:cBhvr>
                                      <p:to>
                                        <p:strVal val="visible"/>
                                      </p:to>
                                    </p:set>
                                    <p:animEffect transition="in" filter="blinds(horizontal)">
                                      <p:cBhvr>
                                        <p:cTn id="7" dur="500"/>
                                        <p:tgtEl>
                                          <p:spTgt spid="4609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9482"/>
                                        </p:tgtEl>
                                        <p:attrNameLst>
                                          <p:attrName>style.visibility</p:attrName>
                                        </p:attrNameLst>
                                      </p:cBhvr>
                                      <p:to>
                                        <p:strVal val="visible"/>
                                      </p:to>
                                    </p:set>
                                    <p:anim calcmode="lin" valueType="num">
                                      <p:cBhvr additive="base">
                                        <p:cTn id="12" dur="500" fill="hold"/>
                                        <p:tgtEl>
                                          <p:spTgt spid="19482"/>
                                        </p:tgtEl>
                                        <p:attrNameLst>
                                          <p:attrName>ppt_x</p:attrName>
                                        </p:attrNameLst>
                                      </p:cBhvr>
                                      <p:tavLst>
                                        <p:tav tm="0">
                                          <p:val>
                                            <p:strVal val="#ppt_x"/>
                                          </p:val>
                                        </p:tav>
                                        <p:tav tm="100000">
                                          <p:val>
                                            <p:strVal val="#ppt_x"/>
                                          </p:val>
                                        </p:tav>
                                      </p:tavLst>
                                    </p:anim>
                                    <p:anim calcmode="lin" valueType="num">
                                      <p:cBhvr additive="base">
                                        <p:cTn id="13" dur="500" fill="hold"/>
                                        <p:tgtEl>
                                          <p:spTgt spid="19482"/>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9483"/>
                                        </p:tgtEl>
                                        <p:attrNameLst>
                                          <p:attrName>style.visibility</p:attrName>
                                        </p:attrNameLst>
                                      </p:cBhvr>
                                      <p:to>
                                        <p:strVal val="visible"/>
                                      </p:to>
                                    </p:set>
                                    <p:anim calcmode="lin" valueType="num">
                                      <p:cBhvr additive="base">
                                        <p:cTn id="18" dur="500" fill="hold"/>
                                        <p:tgtEl>
                                          <p:spTgt spid="19483"/>
                                        </p:tgtEl>
                                        <p:attrNameLst>
                                          <p:attrName>ppt_x</p:attrName>
                                        </p:attrNameLst>
                                      </p:cBhvr>
                                      <p:tavLst>
                                        <p:tav tm="0">
                                          <p:val>
                                            <p:strVal val="#ppt_x"/>
                                          </p:val>
                                        </p:tav>
                                        <p:tav tm="100000">
                                          <p:val>
                                            <p:strVal val="#ppt_x"/>
                                          </p:val>
                                        </p:tav>
                                      </p:tavLst>
                                    </p:anim>
                                    <p:anim calcmode="lin" valueType="num">
                                      <p:cBhvr additive="base">
                                        <p:cTn id="19" dur="500" fill="hold"/>
                                        <p:tgtEl>
                                          <p:spTgt spid="19483"/>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5" presetClass="entr" presetSubtype="10" fill="hold" grpId="0" nodeType="clickEffect">
                                  <p:stCondLst>
                                    <p:cond delay="0"/>
                                  </p:stCondLst>
                                  <p:childTnLst>
                                    <p:set>
                                      <p:cBhvr>
                                        <p:cTn id="23" dur="1" fill="hold">
                                          <p:stCondLst>
                                            <p:cond delay="0"/>
                                          </p:stCondLst>
                                        </p:cTn>
                                        <p:tgtEl>
                                          <p:spTgt spid="48136"/>
                                        </p:tgtEl>
                                        <p:attrNameLst>
                                          <p:attrName>style.visibility</p:attrName>
                                        </p:attrNameLst>
                                      </p:cBhvr>
                                      <p:to>
                                        <p:strVal val="visible"/>
                                      </p:to>
                                    </p:set>
                                    <p:animEffect transition="in" filter="checkerboard(across)">
                                      <p:cBhvr>
                                        <p:cTn id="24" dur="500"/>
                                        <p:tgtEl>
                                          <p:spTgt spid="48136"/>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5" presetClass="entr" presetSubtype="10" fill="hold" grpId="1" nodeType="clickEffect">
                                  <p:stCondLst>
                                    <p:cond delay="0"/>
                                  </p:stCondLst>
                                  <p:childTnLst>
                                    <p:set>
                                      <p:cBhvr>
                                        <p:cTn id="28" dur="1" fill="hold">
                                          <p:stCondLst>
                                            <p:cond delay="0"/>
                                          </p:stCondLst>
                                        </p:cTn>
                                        <p:tgtEl>
                                          <p:spTgt spid="48136"/>
                                        </p:tgtEl>
                                        <p:attrNameLst>
                                          <p:attrName>style.visibility</p:attrName>
                                        </p:attrNameLst>
                                      </p:cBhvr>
                                      <p:to>
                                        <p:strVal val="visible"/>
                                      </p:to>
                                    </p:set>
                                    <p:animEffect transition="in" filter="checkerboard(across)">
                                      <p:cBhvr>
                                        <p:cTn id="29" dur="500"/>
                                        <p:tgtEl>
                                          <p:spTgt spid="48136"/>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9486"/>
                                        </p:tgtEl>
                                        <p:attrNameLst>
                                          <p:attrName>style.visibility</p:attrName>
                                        </p:attrNameLst>
                                      </p:cBhvr>
                                      <p:to>
                                        <p:strVal val="visible"/>
                                      </p:to>
                                    </p:set>
                                    <p:anim calcmode="lin" valueType="num">
                                      <p:cBhvr additive="base">
                                        <p:cTn id="34" dur="500" fill="hold"/>
                                        <p:tgtEl>
                                          <p:spTgt spid="19486"/>
                                        </p:tgtEl>
                                        <p:attrNameLst>
                                          <p:attrName>ppt_x</p:attrName>
                                        </p:attrNameLst>
                                      </p:cBhvr>
                                      <p:tavLst>
                                        <p:tav tm="0">
                                          <p:val>
                                            <p:strVal val="#ppt_x"/>
                                          </p:val>
                                        </p:tav>
                                        <p:tav tm="100000">
                                          <p:val>
                                            <p:strVal val="#ppt_x"/>
                                          </p:val>
                                        </p:tav>
                                      </p:tavLst>
                                    </p:anim>
                                    <p:anim calcmode="lin" valueType="num">
                                      <p:cBhvr additive="base">
                                        <p:cTn id="35" dur="500" fill="hold"/>
                                        <p:tgtEl>
                                          <p:spTgt spid="1948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97" grpId="0"/>
      <p:bldP spid="19482" grpId="0" animBg="1"/>
      <p:bldP spid="19483" grpId="0" animBg="1"/>
      <p:bldP spid="48136" grpId="0"/>
      <p:bldP spid="48136" grpId="1"/>
      <p:bldP spid="1948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Box 5"/>
          <p:cNvSpPr txBox="1">
            <a:spLocks noChangeArrowheads="1"/>
          </p:cNvSpPr>
          <p:nvPr/>
        </p:nvSpPr>
        <p:spPr bwMode="auto">
          <a:xfrm>
            <a:off x="1828800" y="1143000"/>
            <a:ext cx="6248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rtl="0" eaLnBrk="0" hangingPunct="0">
              <a:defRPr>
                <a:solidFill>
                  <a:schemeClr val="tx1"/>
                </a:solidFill>
                <a:latin typeface="Arial" panose="020B0604020202020204" pitchFamily="34" charset="0"/>
                <a:cs typeface="Arial" panose="020B0604020202020204" pitchFamily="34" charset="0"/>
              </a:defRPr>
            </a:lvl1pPr>
            <a:lvl2pPr marL="742950" indent="-285750" algn="ctr" rtl="0" eaLnBrk="0" hangingPunct="0">
              <a:defRPr>
                <a:solidFill>
                  <a:schemeClr val="tx1"/>
                </a:solidFill>
                <a:latin typeface="Arial" panose="020B0604020202020204" pitchFamily="34" charset="0"/>
                <a:cs typeface="Arial" panose="020B0604020202020204" pitchFamily="34" charset="0"/>
              </a:defRPr>
            </a:lvl2pPr>
            <a:lvl3pPr marL="1143000" indent="-228600" algn="ctr" rtl="0" eaLnBrk="0" hangingPunct="0">
              <a:defRPr>
                <a:solidFill>
                  <a:schemeClr val="tx1"/>
                </a:solidFill>
                <a:latin typeface="Arial" panose="020B0604020202020204" pitchFamily="34" charset="0"/>
                <a:cs typeface="Arial" panose="020B0604020202020204" pitchFamily="34" charset="0"/>
              </a:defRPr>
            </a:lvl3pPr>
            <a:lvl4pPr marL="1600200" indent="-228600" algn="ctr" rtl="0" eaLnBrk="0" hangingPunct="0">
              <a:defRPr>
                <a:solidFill>
                  <a:schemeClr val="tx1"/>
                </a:solidFill>
                <a:latin typeface="Arial" panose="020B0604020202020204" pitchFamily="34" charset="0"/>
                <a:cs typeface="Arial" panose="020B0604020202020204" pitchFamily="34" charset="0"/>
              </a:defRPr>
            </a:lvl4pPr>
            <a:lvl5pPr marL="2057400" indent="-228600" algn="ctr" rtl="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rtl="1" eaLnBrk="1" hangingPunct="1">
              <a:buFontTx/>
              <a:buNone/>
            </a:pPr>
            <a:r>
              <a:rPr lang="en-US" sz="2800" u="sng">
                <a:solidFill>
                  <a:srgbClr val="FE0606"/>
                </a:solidFill>
                <a:latin typeface="Constantia" panose="02030602050306030303" pitchFamily="18" charset="0"/>
              </a:rPr>
              <a:t>«</a:t>
            </a:r>
            <a:r>
              <a:rPr lang="ar-MA" sz="2800" u="sng">
                <a:solidFill>
                  <a:srgbClr val="FE0606"/>
                </a:solidFill>
                <a:latin typeface="Constantia" panose="02030602050306030303" pitchFamily="18" charset="0"/>
              </a:rPr>
              <a:t>المسالك التنفسية عند الحلزون</a:t>
            </a:r>
            <a:endParaRPr lang="en-US" sz="2800" u="sng">
              <a:solidFill>
                <a:srgbClr val="FE0606"/>
              </a:solidFill>
              <a:latin typeface="Constantia" panose="02030602050306030303" pitchFamily="18" charset="0"/>
            </a:endParaRPr>
          </a:p>
        </p:txBody>
      </p:sp>
      <p:pic>
        <p:nvPicPr>
          <p:cNvPr id="49159" name="Picture 7" descr="escarg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1752600"/>
            <a:ext cx="3363913"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60" name="Text Box 8"/>
          <p:cNvSpPr txBox="1">
            <a:spLocks noChangeArrowheads="1"/>
          </p:cNvSpPr>
          <p:nvPr/>
        </p:nvSpPr>
        <p:spPr bwMode="auto">
          <a:xfrm>
            <a:off x="304800" y="5410200"/>
            <a:ext cx="8001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rtl="0" eaLnBrk="0" hangingPunct="0">
              <a:defRPr>
                <a:solidFill>
                  <a:schemeClr val="tx1"/>
                </a:solidFill>
                <a:latin typeface="Arial" panose="020B0604020202020204" pitchFamily="34" charset="0"/>
                <a:cs typeface="Arial" panose="020B0604020202020204" pitchFamily="34" charset="0"/>
              </a:defRPr>
            </a:lvl1pPr>
            <a:lvl2pPr marL="742950" indent="-285750" algn="ctr" rtl="0" eaLnBrk="0" hangingPunct="0">
              <a:defRPr>
                <a:solidFill>
                  <a:schemeClr val="tx1"/>
                </a:solidFill>
                <a:latin typeface="Arial" panose="020B0604020202020204" pitchFamily="34" charset="0"/>
                <a:cs typeface="Arial" panose="020B0604020202020204" pitchFamily="34" charset="0"/>
              </a:defRPr>
            </a:lvl2pPr>
            <a:lvl3pPr marL="1143000" indent="-228600" algn="ctr" rtl="0" eaLnBrk="0" hangingPunct="0">
              <a:defRPr>
                <a:solidFill>
                  <a:schemeClr val="tx1"/>
                </a:solidFill>
                <a:latin typeface="Arial" panose="020B0604020202020204" pitchFamily="34" charset="0"/>
                <a:cs typeface="Arial" panose="020B0604020202020204" pitchFamily="34" charset="0"/>
              </a:defRPr>
            </a:lvl3pPr>
            <a:lvl4pPr marL="1600200" indent="-228600" algn="ctr" rtl="0" eaLnBrk="0" hangingPunct="0">
              <a:defRPr>
                <a:solidFill>
                  <a:schemeClr val="tx1"/>
                </a:solidFill>
                <a:latin typeface="Arial" panose="020B0604020202020204" pitchFamily="34" charset="0"/>
                <a:cs typeface="Arial" panose="020B0604020202020204" pitchFamily="34" charset="0"/>
              </a:defRPr>
            </a:lvl4pPr>
            <a:lvl5pPr marL="2057400" indent="-228600" algn="ctr" rtl="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rtl="1" eaLnBrk="1" hangingPunct="1">
              <a:spcBef>
                <a:spcPct val="50000"/>
              </a:spcBef>
              <a:buFont typeface="Wingdings" panose="05000000000000000000" pitchFamily="2" charset="2"/>
              <a:buChar char="ü"/>
            </a:pPr>
            <a:r>
              <a:rPr lang="ar-SA" sz="2400"/>
              <a:t> تتصل الفتحة التنفسية بكيس هوائي يسمى </a:t>
            </a:r>
            <a:r>
              <a:rPr lang="ar-SA" sz="2400">
                <a:solidFill>
                  <a:srgbClr val="FE0606"/>
                </a:solidFill>
              </a:rPr>
              <a:t>الرئة</a:t>
            </a:r>
            <a:r>
              <a:rPr lang="ar-MA" sz="2400">
                <a:solidFill>
                  <a:srgbClr val="FE0606"/>
                </a:solidFill>
              </a:rPr>
              <a:t>,</a:t>
            </a:r>
            <a:r>
              <a:rPr lang="ar-MA" sz="2400"/>
              <a:t>وهي عبارة عن تجويف واحد يتميز بجدار رقيق و رطب وغني بالشعيرات الدموية.</a:t>
            </a:r>
            <a:r>
              <a:rPr lang="ar-SA" sz="2400"/>
              <a:t> </a:t>
            </a:r>
            <a:endParaRPr lang="ar-MA" sz="2400"/>
          </a:p>
        </p:txBody>
      </p:sp>
      <p:sp>
        <p:nvSpPr>
          <p:cNvPr id="49162" name="Text Box 10"/>
          <p:cNvSpPr txBox="1">
            <a:spLocks noChangeArrowheads="1"/>
          </p:cNvSpPr>
          <p:nvPr/>
        </p:nvSpPr>
        <p:spPr bwMode="auto">
          <a:xfrm>
            <a:off x="5029200" y="5029200"/>
            <a:ext cx="2590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rtl="0" eaLnBrk="0" hangingPunct="0">
              <a:defRPr>
                <a:solidFill>
                  <a:schemeClr val="tx1"/>
                </a:solidFill>
                <a:latin typeface="Arial" panose="020B0604020202020204" pitchFamily="34" charset="0"/>
                <a:cs typeface="Arial" panose="020B0604020202020204" pitchFamily="34" charset="0"/>
              </a:defRPr>
            </a:lvl1pPr>
            <a:lvl2pPr marL="742950" indent="-285750" algn="ctr" rtl="0" eaLnBrk="0" hangingPunct="0">
              <a:defRPr>
                <a:solidFill>
                  <a:schemeClr val="tx1"/>
                </a:solidFill>
                <a:latin typeface="Arial" panose="020B0604020202020204" pitchFamily="34" charset="0"/>
                <a:cs typeface="Arial" panose="020B0604020202020204" pitchFamily="34" charset="0"/>
              </a:defRPr>
            </a:lvl2pPr>
            <a:lvl3pPr marL="1143000" indent="-228600" algn="ctr" rtl="0" eaLnBrk="0" hangingPunct="0">
              <a:defRPr>
                <a:solidFill>
                  <a:schemeClr val="tx1"/>
                </a:solidFill>
                <a:latin typeface="Arial" panose="020B0604020202020204" pitchFamily="34" charset="0"/>
                <a:cs typeface="Arial" panose="020B0604020202020204" pitchFamily="34" charset="0"/>
              </a:defRPr>
            </a:lvl3pPr>
            <a:lvl4pPr marL="1600200" indent="-228600" algn="ctr" rtl="0" eaLnBrk="0" hangingPunct="0">
              <a:defRPr>
                <a:solidFill>
                  <a:schemeClr val="tx1"/>
                </a:solidFill>
                <a:latin typeface="Arial" panose="020B0604020202020204" pitchFamily="34" charset="0"/>
                <a:cs typeface="Arial" panose="020B0604020202020204" pitchFamily="34" charset="0"/>
              </a:defRPr>
            </a:lvl4pPr>
            <a:lvl5pPr marL="2057400" indent="-228600" algn="ctr" rtl="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1" eaLnBrk="1" hangingPunct="1">
              <a:spcBef>
                <a:spcPct val="50000"/>
              </a:spcBef>
              <a:buFontTx/>
              <a:buNone/>
            </a:pPr>
            <a:r>
              <a:rPr lang="ar-MA" b="0"/>
              <a:t>الجهاز التنفسي عند الحلزون</a:t>
            </a:r>
            <a:endParaRPr lang="en-US" b="0"/>
          </a:p>
        </p:txBody>
      </p:sp>
      <p:grpSp>
        <p:nvGrpSpPr>
          <p:cNvPr id="3" name="Group 18"/>
          <p:cNvGrpSpPr>
            <a:grpSpLocks/>
          </p:cNvGrpSpPr>
          <p:nvPr/>
        </p:nvGrpSpPr>
        <p:grpSpPr bwMode="auto">
          <a:xfrm>
            <a:off x="1066800" y="1828800"/>
            <a:ext cx="3733800" cy="3521075"/>
            <a:chOff x="1066800" y="1828800"/>
            <a:chExt cx="3733800" cy="3521075"/>
          </a:xfrm>
        </p:grpSpPr>
        <p:sp>
          <p:nvSpPr>
            <p:cNvPr id="20492" name="Text Box 11"/>
            <p:cNvSpPr txBox="1">
              <a:spLocks noChangeArrowheads="1"/>
            </p:cNvSpPr>
            <p:nvPr/>
          </p:nvSpPr>
          <p:spPr bwMode="auto">
            <a:xfrm>
              <a:off x="2286000" y="4953000"/>
              <a:ext cx="114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rtl="0" eaLnBrk="0" hangingPunct="0">
                <a:defRPr>
                  <a:solidFill>
                    <a:schemeClr val="tx1"/>
                  </a:solidFill>
                  <a:latin typeface="Arial" panose="020B0604020202020204" pitchFamily="34" charset="0"/>
                  <a:cs typeface="Arial" panose="020B0604020202020204" pitchFamily="34" charset="0"/>
                </a:defRPr>
              </a:lvl1pPr>
              <a:lvl2pPr marL="742950" indent="-285750" algn="ctr" rtl="0" eaLnBrk="0" hangingPunct="0">
                <a:defRPr>
                  <a:solidFill>
                    <a:schemeClr val="tx1"/>
                  </a:solidFill>
                  <a:latin typeface="Arial" panose="020B0604020202020204" pitchFamily="34" charset="0"/>
                  <a:cs typeface="Arial" panose="020B0604020202020204" pitchFamily="34" charset="0"/>
                </a:defRPr>
              </a:lvl2pPr>
              <a:lvl3pPr marL="1143000" indent="-228600" algn="ctr" rtl="0" eaLnBrk="0" hangingPunct="0">
                <a:defRPr>
                  <a:solidFill>
                    <a:schemeClr val="tx1"/>
                  </a:solidFill>
                  <a:latin typeface="Arial" panose="020B0604020202020204" pitchFamily="34" charset="0"/>
                  <a:cs typeface="Arial" panose="020B0604020202020204" pitchFamily="34" charset="0"/>
                </a:defRPr>
              </a:lvl3pPr>
              <a:lvl4pPr marL="1600200" indent="-228600" algn="ctr" rtl="0" eaLnBrk="0" hangingPunct="0">
                <a:defRPr>
                  <a:solidFill>
                    <a:schemeClr val="tx1"/>
                  </a:solidFill>
                  <a:latin typeface="Arial" panose="020B0604020202020204" pitchFamily="34" charset="0"/>
                  <a:cs typeface="Arial" panose="020B0604020202020204" pitchFamily="34" charset="0"/>
                </a:defRPr>
              </a:lvl4pPr>
              <a:lvl5pPr marL="2057400" indent="-228600" algn="ctr" rtl="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ar-MA" b="0"/>
                <a:t>حلزون</a:t>
              </a:r>
              <a:endParaRPr lang="en-US" b="0"/>
            </a:p>
          </p:txBody>
        </p:sp>
        <p:pic>
          <p:nvPicPr>
            <p:cNvPr id="20493" name="Picture 16" descr="H:\images respiration\respiration-escargot-1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828800"/>
              <a:ext cx="37338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7" name="Oval 16"/>
          <p:cNvSpPr/>
          <p:nvPr/>
        </p:nvSpPr>
        <p:spPr>
          <a:xfrm>
            <a:off x="1862138" y="3505200"/>
            <a:ext cx="381000" cy="685800"/>
          </a:xfrm>
          <a:prstGeom prst="ellipse">
            <a:avLst/>
          </a:prstGeom>
          <a:noFill/>
          <a:ln w="63500">
            <a:solidFill>
              <a:srgbClr val="FE06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a:buFontTx/>
              <a:buNone/>
              <a:defRPr/>
            </a:pPr>
            <a:endParaRPr lang="en-US" sz="1800" b="0"/>
          </a:p>
        </p:txBody>
      </p:sp>
      <p:sp>
        <p:nvSpPr>
          <p:cNvPr id="20" name="TextBox 19"/>
          <p:cNvSpPr txBox="1">
            <a:spLocks noChangeArrowheads="1"/>
          </p:cNvSpPr>
          <p:nvPr/>
        </p:nvSpPr>
        <p:spPr bwMode="auto">
          <a:xfrm>
            <a:off x="1527175" y="3087688"/>
            <a:ext cx="1295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rtl="0" eaLnBrk="0" hangingPunct="0">
              <a:defRPr>
                <a:solidFill>
                  <a:schemeClr val="tx1"/>
                </a:solidFill>
                <a:latin typeface="Arial" panose="020B0604020202020204" pitchFamily="34" charset="0"/>
                <a:cs typeface="Arial" panose="020B0604020202020204" pitchFamily="34" charset="0"/>
              </a:defRPr>
            </a:lvl1pPr>
            <a:lvl2pPr marL="742950" indent="-285750" algn="ctr" rtl="0" eaLnBrk="0" hangingPunct="0">
              <a:defRPr>
                <a:solidFill>
                  <a:schemeClr val="tx1"/>
                </a:solidFill>
                <a:latin typeface="Arial" panose="020B0604020202020204" pitchFamily="34" charset="0"/>
                <a:cs typeface="Arial" panose="020B0604020202020204" pitchFamily="34" charset="0"/>
              </a:defRPr>
            </a:lvl2pPr>
            <a:lvl3pPr marL="1143000" indent="-228600" algn="ctr" rtl="0" eaLnBrk="0" hangingPunct="0">
              <a:defRPr>
                <a:solidFill>
                  <a:schemeClr val="tx1"/>
                </a:solidFill>
                <a:latin typeface="Arial" panose="020B0604020202020204" pitchFamily="34" charset="0"/>
                <a:cs typeface="Arial" panose="020B0604020202020204" pitchFamily="34" charset="0"/>
              </a:defRPr>
            </a:lvl3pPr>
            <a:lvl4pPr marL="1600200" indent="-228600" algn="ctr" rtl="0" eaLnBrk="0" hangingPunct="0">
              <a:defRPr>
                <a:solidFill>
                  <a:schemeClr val="tx1"/>
                </a:solidFill>
                <a:latin typeface="Arial" panose="020B0604020202020204" pitchFamily="34" charset="0"/>
                <a:cs typeface="Arial" panose="020B0604020202020204" pitchFamily="34" charset="0"/>
              </a:defRPr>
            </a:lvl4pPr>
            <a:lvl5pPr marL="2057400" indent="-228600" algn="ctr" rtl="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Tx/>
              <a:buNone/>
            </a:pPr>
            <a:r>
              <a:rPr lang="ar-SA" sz="1800">
                <a:solidFill>
                  <a:srgbClr val="FFFF00"/>
                </a:solidFill>
              </a:rPr>
              <a:t>فتحة تنفسية</a:t>
            </a:r>
            <a:endParaRPr lang="en-US" sz="1800">
              <a:solidFill>
                <a:srgbClr val="FFFF00"/>
              </a:solidFill>
            </a:endParaRPr>
          </a:p>
        </p:txBody>
      </p:sp>
      <p:sp>
        <p:nvSpPr>
          <p:cNvPr id="19" name="Espace réservé du numéro de diapositive 18"/>
          <p:cNvSpPr>
            <a:spLocks noGrp="1"/>
          </p:cNvSpPr>
          <p:nvPr>
            <p:ph type="sldNum" sz="quarter" idx="12"/>
          </p:nvPr>
        </p:nvSpPr>
        <p:spPr>
          <a:xfrm>
            <a:off x="6553200" y="6356350"/>
            <a:ext cx="2133600" cy="365125"/>
          </a:xfrm>
          <a:noFill/>
        </p:spPr>
        <p:txBody>
          <a:bodyPr anchor="ctr"/>
          <a:lstStyle>
            <a:lvl1pPr algn="ctr" rtl="0" eaLnBrk="0" hangingPunct="0">
              <a:defRPr>
                <a:solidFill>
                  <a:schemeClr val="tx1"/>
                </a:solidFill>
                <a:latin typeface="Arial" panose="020B0604020202020204" pitchFamily="34" charset="0"/>
                <a:cs typeface="Arial" panose="020B0604020202020204" pitchFamily="34" charset="0"/>
              </a:defRPr>
            </a:lvl1pPr>
            <a:lvl2pPr marL="742950" indent="-285750" algn="ctr" rtl="0" eaLnBrk="0" hangingPunct="0">
              <a:defRPr>
                <a:solidFill>
                  <a:schemeClr val="tx1"/>
                </a:solidFill>
                <a:latin typeface="Arial" panose="020B0604020202020204" pitchFamily="34" charset="0"/>
                <a:cs typeface="Arial" panose="020B0604020202020204" pitchFamily="34" charset="0"/>
              </a:defRPr>
            </a:lvl2pPr>
            <a:lvl3pPr marL="1143000" indent="-228600" algn="ctr" rtl="0" eaLnBrk="0" hangingPunct="0">
              <a:defRPr>
                <a:solidFill>
                  <a:schemeClr val="tx1"/>
                </a:solidFill>
                <a:latin typeface="Arial" panose="020B0604020202020204" pitchFamily="34" charset="0"/>
                <a:cs typeface="Arial" panose="020B0604020202020204" pitchFamily="34" charset="0"/>
              </a:defRPr>
            </a:lvl3pPr>
            <a:lvl4pPr marL="1600200" indent="-228600" algn="ctr" rtl="0" eaLnBrk="0" hangingPunct="0">
              <a:defRPr>
                <a:solidFill>
                  <a:schemeClr val="tx1"/>
                </a:solidFill>
                <a:latin typeface="Arial" panose="020B0604020202020204" pitchFamily="34" charset="0"/>
                <a:cs typeface="Arial" panose="020B0604020202020204" pitchFamily="34" charset="0"/>
              </a:defRPr>
            </a:lvl4pPr>
            <a:lvl5pPr marL="2057400" indent="-228600" algn="ctr" rtl="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228DF815-1AD8-41B2-B248-CEE3A6B99AC9}" type="slidenum">
              <a:rPr lang="en-US">
                <a:solidFill>
                  <a:srgbClr val="898989"/>
                </a:solidFill>
              </a:rPr>
              <a:pPr algn="r" eaLnBrk="1" hangingPunct="1"/>
              <a:t>14</a:t>
            </a:fld>
            <a:endParaRPr lang="en-US">
              <a:solidFill>
                <a:srgbClr val="898989"/>
              </a:solidFill>
            </a:endParaRPr>
          </a:p>
        </p:txBody>
      </p:sp>
      <p:sp>
        <p:nvSpPr>
          <p:cNvPr id="20500" name="Line 20"/>
          <p:cNvSpPr>
            <a:spLocks noChangeShapeType="1"/>
          </p:cNvSpPr>
          <p:nvPr/>
        </p:nvSpPr>
        <p:spPr bwMode="auto">
          <a:xfrm flipH="1">
            <a:off x="2590800" y="6172200"/>
            <a:ext cx="4495800"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fr-F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0" presetClass="entr" presetSubtype="0" fill="hold" grpId="0" nodeType="after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edge">
                                      <p:cBhvr>
                                        <p:cTn id="12" dur="2000"/>
                                        <p:tgtEl>
                                          <p:spTgt spid="1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0">
                                            <p:txEl>
                                              <p:pRg st="0" end="0"/>
                                            </p:txEl>
                                          </p:spTgt>
                                        </p:tgtEl>
                                        <p:attrNameLst>
                                          <p:attrName>style.visibility</p:attrName>
                                        </p:attrNameLst>
                                      </p:cBhvr>
                                      <p:to>
                                        <p:strVal val="visible"/>
                                      </p:to>
                                    </p:set>
                                    <p:anim calcmode="lin" valueType="num">
                                      <p:cBhvr additive="base">
                                        <p:cTn id="17"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49159"/>
                                        </p:tgtEl>
                                        <p:attrNameLst>
                                          <p:attrName>style.visibility</p:attrName>
                                        </p:attrNameLst>
                                      </p:cBhvr>
                                      <p:to>
                                        <p:strVal val="visible"/>
                                      </p:to>
                                    </p:set>
                                    <p:animEffect transition="in" filter="blinds(horizontal)">
                                      <p:cBhvr>
                                        <p:cTn id="23" dur="500"/>
                                        <p:tgtEl>
                                          <p:spTgt spid="49159"/>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49162"/>
                                        </p:tgtEl>
                                        <p:attrNameLst>
                                          <p:attrName>style.visibility</p:attrName>
                                        </p:attrNameLst>
                                      </p:cBhvr>
                                      <p:to>
                                        <p:strVal val="visible"/>
                                      </p:to>
                                    </p:set>
                                    <p:animEffect transition="in" filter="blinds(horizontal)">
                                      <p:cBhvr>
                                        <p:cTn id="26" dur="500"/>
                                        <p:tgtEl>
                                          <p:spTgt spid="4916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49160"/>
                                        </p:tgtEl>
                                        <p:attrNameLst>
                                          <p:attrName>style.visibility</p:attrName>
                                        </p:attrNameLst>
                                      </p:cBhvr>
                                      <p:to>
                                        <p:strVal val="visible"/>
                                      </p:to>
                                    </p:set>
                                    <p:animEffect transition="in" filter="blinds(horizontal)">
                                      <p:cBhvr>
                                        <p:cTn id="31" dur="500"/>
                                        <p:tgtEl>
                                          <p:spTgt spid="49160"/>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20500"/>
                                        </p:tgtEl>
                                        <p:attrNameLst>
                                          <p:attrName>style.visibility</p:attrName>
                                        </p:attrNameLst>
                                      </p:cBhvr>
                                      <p:to>
                                        <p:strVal val="visible"/>
                                      </p:to>
                                    </p:set>
                                    <p:anim calcmode="lin" valueType="num">
                                      <p:cBhvr additive="base">
                                        <p:cTn id="36" dur="500" fill="hold"/>
                                        <p:tgtEl>
                                          <p:spTgt spid="20500"/>
                                        </p:tgtEl>
                                        <p:attrNameLst>
                                          <p:attrName>ppt_x</p:attrName>
                                        </p:attrNameLst>
                                      </p:cBhvr>
                                      <p:tavLst>
                                        <p:tav tm="0">
                                          <p:val>
                                            <p:strVal val="#ppt_x"/>
                                          </p:val>
                                        </p:tav>
                                        <p:tav tm="100000">
                                          <p:val>
                                            <p:strVal val="#ppt_x"/>
                                          </p:val>
                                        </p:tav>
                                      </p:tavLst>
                                    </p:anim>
                                    <p:anim calcmode="lin" valueType="num">
                                      <p:cBhvr additive="base">
                                        <p:cTn id="37" dur="500" fill="hold"/>
                                        <p:tgtEl>
                                          <p:spTgt spid="205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60" grpId="0"/>
      <p:bldP spid="49162" grpId="0"/>
      <p:bldP spid="17" grpId="0" animBg="1"/>
      <p:bldP spid="20" grpId="0" build="allAtOnce"/>
      <p:bldP spid="2050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8" name="Rectangle 4"/>
          <p:cNvSpPr>
            <a:spLocks noGrp="1" noChangeArrowheads="1"/>
          </p:cNvSpPr>
          <p:nvPr>
            <p:ph/>
          </p:nvPr>
        </p:nvSpPr>
        <p:spPr>
          <a:xfrm>
            <a:off x="457200" y="457200"/>
            <a:ext cx="8305800" cy="2438400"/>
          </a:xfrm>
        </p:spPr>
        <p:txBody>
          <a:bodyPr/>
          <a:lstStyle/>
          <a:p>
            <a:pPr marL="0" indent="0" algn="r" rtl="1">
              <a:buFont typeface="Wingdings" panose="05000000000000000000" pitchFamily="2" charset="2"/>
              <a:buNone/>
            </a:pPr>
            <a:r>
              <a:rPr lang="ar-MA" b="1">
                <a:solidFill>
                  <a:srgbClr val="FE0606"/>
                </a:solidFill>
              </a:rPr>
              <a:t>      </a:t>
            </a:r>
            <a:r>
              <a:rPr lang="ar-MA" b="1" u="sng">
                <a:solidFill>
                  <a:srgbClr val="FE0606"/>
                </a:solidFill>
              </a:rPr>
              <a:t>مساحة التبادلات عند الإنسان:</a:t>
            </a:r>
          </a:p>
          <a:p>
            <a:pPr marL="0" indent="0" algn="r" rtl="1">
              <a:buFont typeface="Wingdings" panose="05000000000000000000" pitchFamily="2" charset="2"/>
              <a:buNone/>
            </a:pPr>
            <a:r>
              <a:rPr lang="ar-MA" sz="2800" b="1"/>
              <a:t>    يصل الهواء الغني بالأكسجين الى </a:t>
            </a:r>
            <a:r>
              <a:rPr lang="ar-MA" sz="2800" b="1">
                <a:solidFill>
                  <a:srgbClr val="00863D"/>
                </a:solidFill>
              </a:rPr>
              <a:t>الأسناخ</a:t>
            </a:r>
            <a:r>
              <a:rPr lang="ar-MA" sz="2800" b="1"/>
              <a:t> </a:t>
            </a:r>
            <a:r>
              <a:rPr lang="ar-MA" sz="2800" b="1">
                <a:solidFill>
                  <a:srgbClr val="00863D"/>
                </a:solidFill>
              </a:rPr>
              <a:t>الرئوية</a:t>
            </a:r>
            <a:r>
              <a:rPr lang="ar-MA" sz="2800" b="1"/>
              <a:t>, يسمح جدار هذه الأخيرة بحدوث تبادلات بين هواء السنخ ودم الشعيرات الدموية,اذ يمر </a:t>
            </a:r>
            <a:r>
              <a:rPr lang="en-US" sz="2800" b="1"/>
              <a:t>O</a:t>
            </a:r>
            <a:r>
              <a:rPr lang="en-US" sz="1600" b="1"/>
              <a:t>2</a:t>
            </a:r>
            <a:r>
              <a:rPr lang="ar-MA" sz="2800" b="1"/>
              <a:t> من الهواء السنخي الى الدم ويطرح هذا الأخير </a:t>
            </a:r>
            <a:r>
              <a:rPr lang="en-US" sz="2800" b="1"/>
              <a:t>CO</a:t>
            </a:r>
            <a:r>
              <a:rPr lang="en-US" sz="1600" b="1"/>
              <a:t>2</a:t>
            </a:r>
            <a:r>
              <a:rPr lang="ar-MA" sz="2800" b="1"/>
              <a:t>في</a:t>
            </a:r>
            <a:r>
              <a:rPr lang="ar-MA" sz="1600" b="1"/>
              <a:t> </a:t>
            </a:r>
            <a:r>
              <a:rPr lang="ar-MA" sz="2800" b="1"/>
              <a:t>الهواء.</a:t>
            </a:r>
            <a:endParaRPr lang="en-US" sz="2800" b="1"/>
          </a:p>
        </p:txBody>
      </p:sp>
      <p:sp>
        <p:nvSpPr>
          <p:cNvPr id="139271" name="Rectangle 7"/>
          <p:cNvSpPr>
            <a:spLocks noChangeArrowheads="1"/>
          </p:cNvSpPr>
          <p:nvPr/>
        </p:nvSpPr>
        <p:spPr bwMode="auto">
          <a:xfrm>
            <a:off x="0" y="2895600"/>
            <a:ext cx="8915400" cy="5065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20000"/>
              </a:spcBef>
              <a:buClr>
                <a:schemeClr val="bg2"/>
              </a:buClr>
              <a:buSzPct val="75000"/>
            </a:pPr>
            <a:r>
              <a:rPr lang="ar-MA" sz="3200">
                <a:solidFill>
                  <a:srgbClr val="FE0606"/>
                </a:solidFill>
                <a:latin typeface="Arial" panose="020B0604020202020204" pitchFamily="34" charset="0"/>
              </a:rPr>
              <a:t>	 </a:t>
            </a:r>
            <a:r>
              <a:rPr lang="ar-MA" sz="3200" u="sng">
                <a:solidFill>
                  <a:srgbClr val="FE0606"/>
                </a:solidFill>
                <a:latin typeface="Arial" panose="020B0604020202020204" pitchFamily="34" charset="0"/>
              </a:rPr>
              <a:t>مساحة التبادلات عند الحلزون</a:t>
            </a:r>
            <a:r>
              <a:rPr lang="ar-MA" sz="3200">
                <a:solidFill>
                  <a:srgbClr val="FE0606"/>
                </a:solidFill>
                <a:latin typeface="Arial" panose="020B0604020202020204" pitchFamily="34" charset="0"/>
              </a:rPr>
              <a:t>:</a:t>
            </a:r>
          </a:p>
          <a:p>
            <a:pPr>
              <a:spcBef>
                <a:spcPct val="20000"/>
              </a:spcBef>
              <a:buClr>
                <a:schemeClr val="bg2"/>
              </a:buClr>
              <a:buSzPct val="75000"/>
            </a:pPr>
            <a:r>
              <a:rPr lang="ar-MA" sz="3200">
                <a:solidFill>
                  <a:srgbClr val="FE0606"/>
                </a:solidFill>
                <a:latin typeface="Arial" panose="020B0604020202020204" pitchFamily="34" charset="0"/>
              </a:rPr>
              <a:t>      </a:t>
            </a:r>
            <a:r>
              <a:rPr lang="ar-MA" sz="2800">
                <a:latin typeface="Arial" panose="020B0604020202020204" pitchFamily="34" charset="0"/>
              </a:rPr>
              <a:t>يصل الهواء الغني بالأكسجين الى </a:t>
            </a:r>
            <a:r>
              <a:rPr lang="ar-MA" sz="2800">
                <a:solidFill>
                  <a:srgbClr val="008000"/>
                </a:solidFill>
                <a:latin typeface="Arial" panose="020B0604020202020204" pitchFamily="34" charset="0"/>
              </a:rPr>
              <a:t>تجويف الرئة</a:t>
            </a:r>
            <a:r>
              <a:rPr lang="ar-MA" sz="2800">
                <a:latin typeface="Arial" panose="020B0604020202020204" pitchFamily="34" charset="0"/>
              </a:rPr>
              <a:t> ,يسمح جدار  هذا الأخير بحدوث تبادلات بين الهواء  ودم الشعيرات الدموية,اذ يمر </a:t>
            </a:r>
            <a:r>
              <a:rPr lang="en-US" sz="2800">
                <a:latin typeface="Arial" panose="020B0604020202020204" pitchFamily="34" charset="0"/>
              </a:rPr>
              <a:t>O</a:t>
            </a:r>
            <a:r>
              <a:rPr lang="en-US" sz="1600">
                <a:latin typeface="Arial" panose="020B0604020202020204" pitchFamily="34" charset="0"/>
              </a:rPr>
              <a:t>2</a:t>
            </a:r>
            <a:r>
              <a:rPr lang="ar-MA" sz="2800">
                <a:latin typeface="Arial" panose="020B0604020202020204" pitchFamily="34" charset="0"/>
              </a:rPr>
              <a:t> من الهواء الرئوي الى الدم ويطرح هذا الأخير </a:t>
            </a:r>
            <a:r>
              <a:rPr lang="en-US" sz="2800">
                <a:latin typeface="Arial" panose="020B0604020202020204" pitchFamily="34" charset="0"/>
              </a:rPr>
              <a:t>CO</a:t>
            </a:r>
            <a:r>
              <a:rPr lang="en-US" sz="1600">
                <a:latin typeface="Arial" panose="020B0604020202020204" pitchFamily="34" charset="0"/>
              </a:rPr>
              <a:t>2</a:t>
            </a:r>
            <a:r>
              <a:rPr lang="ar-MA" sz="2800">
                <a:latin typeface="Arial" panose="020B0604020202020204" pitchFamily="34" charset="0"/>
              </a:rPr>
              <a:t>في</a:t>
            </a:r>
            <a:r>
              <a:rPr lang="ar-MA" sz="1600">
                <a:latin typeface="Arial" panose="020B0604020202020204" pitchFamily="34" charset="0"/>
              </a:rPr>
              <a:t> </a:t>
            </a:r>
            <a:r>
              <a:rPr lang="ar-MA" sz="2800">
                <a:latin typeface="Arial" panose="020B0604020202020204" pitchFamily="34" charset="0"/>
              </a:rPr>
              <a:t>الهواء.</a:t>
            </a:r>
          </a:p>
          <a:p>
            <a:pPr>
              <a:spcBef>
                <a:spcPct val="20000"/>
              </a:spcBef>
              <a:buClr>
                <a:schemeClr val="bg2"/>
              </a:buClr>
              <a:buSzPct val="75000"/>
            </a:pPr>
            <a:r>
              <a:rPr lang="ar-MA" sz="2800">
                <a:solidFill>
                  <a:srgbClr val="FE0606"/>
                </a:solidFill>
                <a:latin typeface="Arial" panose="020B0604020202020204" pitchFamily="34" charset="0"/>
              </a:rPr>
              <a:t>          </a:t>
            </a:r>
            <a:r>
              <a:rPr lang="ar-MA" sz="2800" u="sng">
                <a:solidFill>
                  <a:srgbClr val="FE0606"/>
                </a:solidFill>
                <a:latin typeface="Arial" panose="020B0604020202020204" pitchFamily="34" charset="0"/>
              </a:rPr>
              <a:t>خلاصة</a:t>
            </a:r>
            <a:r>
              <a:rPr lang="ar-MA" sz="2800">
                <a:solidFill>
                  <a:srgbClr val="FE0606"/>
                </a:solidFill>
                <a:latin typeface="Arial" panose="020B0604020202020204" pitchFamily="34" charset="0"/>
              </a:rPr>
              <a:t>:</a:t>
            </a:r>
          </a:p>
          <a:p>
            <a:pPr>
              <a:spcBef>
                <a:spcPct val="20000"/>
              </a:spcBef>
              <a:buClr>
                <a:schemeClr val="bg2"/>
              </a:buClr>
              <a:buSzPct val="75000"/>
            </a:pPr>
            <a:r>
              <a:rPr lang="ar-MA" sz="2800">
                <a:latin typeface="Arial" panose="020B0604020202020204" pitchFamily="34" charset="0"/>
              </a:rPr>
              <a:t>       أثناء </a:t>
            </a:r>
            <a:r>
              <a:rPr lang="ar-MA" sz="2800">
                <a:solidFill>
                  <a:srgbClr val="00863D"/>
                </a:solidFill>
                <a:latin typeface="Arial" panose="020B0604020202020204" pitchFamily="34" charset="0"/>
              </a:rPr>
              <a:t>التنفس</a:t>
            </a:r>
            <a:r>
              <a:rPr lang="ar-MA" sz="2800">
                <a:latin typeface="Arial" panose="020B0604020202020204" pitchFamily="34" charset="0"/>
              </a:rPr>
              <a:t> </a:t>
            </a:r>
            <a:r>
              <a:rPr lang="ar-MA" sz="2800">
                <a:solidFill>
                  <a:srgbClr val="00863D"/>
                </a:solidFill>
                <a:latin typeface="Arial" panose="020B0604020202020204" pitchFamily="34" charset="0"/>
              </a:rPr>
              <a:t>الرئوي</a:t>
            </a:r>
            <a:r>
              <a:rPr lang="fr-FR" sz="2400">
                <a:solidFill>
                  <a:srgbClr val="00863D"/>
                </a:solidFill>
                <a:latin typeface="Arial" panose="020B0604020202020204" pitchFamily="34" charset="0"/>
              </a:rPr>
              <a:t>respiration</a:t>
            </a:r>
            <a:r>
              <a:rPr lang="fr-FR" sz="2800">
                <a:solidFill>
                  <a:srgbClr val="00863D"/>
                </a:solidFill>
                <a:latin typeface="Arial" panose="020B0604020202020204" pitchFamily="34" charset="0"/>
              </a:rPr>
              <a:t> </a:t>
            </a:r>
            <a:r>
              <a:rPr lang="fr-FR" sz="2400">
                <a:solidFill>
                  <a:srgbClr val="00863D"/>
                </a:solidFill>
                <a:latin typeface="Arial" panose="020B0604020202020204" pitchFamily="34" charset="0"/>
              </a:rPr>
              <a:t>pulmonaire</a:t>
            </a:r>
            <a:r>
              <a:rPr lang="ar-MA" sz="2800">
                <a:latin typeface="Arial" panose="020B0604020202020204" pitchFamily="34" charset="0"/>
              </a:rPr>
              <a:t> تحدث تبادلات غازية تنفسية بين الهواء والدم على مستوى جدار رقيق ورطب وغني بالشعيرات الدموية</a:t>
            </a:r>
            <a:endParaRPr lang="en-US" sz="2800">
              <a:latin typeface="Arial" panose="020B0604020202020204" pitchFamily="34" charset="0"/>
            </a:endParaRPr>
          </a:p>
          <a:p>
            <a:pPr>
              <a:spcBef>
                <a:spcPct val="20000"/>
              </a:spcBef>
              <a:buClr>
                <a:schemeClr val="bg2"/>
              </a:buClr>
              <a:buSzPct val="75000"/>
            </a:pPr>
            <a:endParaRPr lang="ar-MA" sz="3200">
              <a:solidFill>
                <a:srgbClr val="FE0606"/>
              </a:solidFill>
              <a:latin typeface="Arial" panose="020B0604020202020204" pitchFamily="34" charset="0"/>
            </a:endParaRPr>
          </a:p>
          <a:p>
            <a:pPr>
              <a:spcBef>
                <a:spcPct val="20000"/>
              </a:spcBef>
              <a:buClr>
                <a:schemeClr val="bg2"/>
              </a:buClr>
              <a:buSzPct val="75000"/>
            </a:pPr>
            <a:endParaRPr lang="ar-MA" sz="3200">
              <a:solidFill>
                <a:srgbClr val="FE0606"/>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39268">
                                            <p:txEl>
                                              <p:pRg st="0" end="0"/>
                                            </p:txEl>
                                          </p:spTgt>
                                        </p:tgtEl>
                                        <p:attrNameLst>
                                          <p:attrName>style.visibility</p:attrName>
                                        </p:attrNameLst>
                                      </p:cBhvr>
                                      <p:to>
                                        <p:strVal val="visible"/>
                                      </p:to>
                                    </p:set>
                                    <p:animEffect transition="in" filter="checkerboard(across)">
                                      <p:cBhvr>
                                        <p:cTn id="7" dur="500"/>
                                        <p:tgtEl>
                                          <p:spTgt spid="13926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39268">
                                            <p:txEl>
                                              <p:pRg st="1" end="1"/>
                                            </p:txEl>
                                          </p:spTgt>
                                        </p:tgtEl>
                                        <p:attrNameLst>
                                          <p:attrName>style.visibility</p:attrName>
                                        </p:attrNameLst>
                                      </p:cBhvr>
                                      <p:to>
                                        <p:strVal val="visible"/>
                                      </p:to>
                                    </p:set>
                                    <p:animEffect transition="in" filter="checkerboard(across)">
                                      <p:cBhvr>
                                        <p:cTn id="12" dur="500"/>
                                        <p:tgtEl>
                                          <p:spTgt spid="13926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139271">
                                            <p:txEl>
                                              <p:pRg st="0" end="0"/>
                                            </p:txEl>
                                          </p:spTgt>
                                        </p:tgtEl>
                                        <p:attrNameLst>
                                          <p:attrName>style.visibility</p:attrName>
                                        </p:attrNameLst>
                                      </p:cBhvr>
                                      <p:to>
                                        <p:strVal val="visible"/>
                                      </p:to>
                                    </p:set>
                                    <p:animEffect transition="in" filter="checkerboard(across)">
                                      <p:cBhvr>
                                        <p:cTn id="17" dur="500"/>
                                        <p:tgtEl>
                                          <p:spTgt spid="139271">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139271">
                                            <p:txEl>
                                              <p:pRg st="1" end="1"/>
                                            </p:txEl>
                                          </p:spTgt>
                                        </p:tgtEl>
                                        <p:attrNameLst>
                                          <p:attrName>style.visibility</p:attrName>
                                        </p:attrNameLst>
                                      </p:cBhvr>
                                      <p:to>
                                        <p:strVal val="visible"/>
                                      </p:to>
                                    </p:set>
                                    <p:animEffect transition="in" filter="checkerboard(across)">
                                      <p:cBhvr>
                                        <p:cTn id="22" dur="500"/>
                                        <p:tgtEl>
                                          <p:spTgt spid="139271">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139271">
                                            <p:txEl>
                                              <p:pRg st="2" end="2"/>
                                            </p:txEl>
                                          </p:spTgt>
                                        </p:tgtEl>
                                        <p:attrNameLst>
                                          <p:attrName>style.visibility</p:attrName>
                                        </p:attrNameLst>
                                      </p:cBhvr>
                                      <p:to>
                                        <p:strVal val="visible"/>
                                      </p:to>
                                    </p:set>
                                    <p:animEffect transition="in" filter="checkerboard(across)">
                                      <p:cBhvr>
                                        <p:cTn id="27" dur="500"/>
                                        <p:tgtEl>
                                          <p:spTgt spid="139271">
                                            <p:txEl>
                                              <p:pRg st="2" end="2"/>
                                            </p:txEl>
                                          </p:spTgt>
                                        </p:tgtEl>
                                      </p:cBhvr>
                                    </p:animEffect>
                                  </p:childTnLst>
                                </p:cTn>
                              </p:par>
                              <p:par>
                                <p:cTn id="28" presetID="5" presetClass="entr" presetSubtype="10" fill="hold" nodeType="withEffect">
                                  <p:stCondLst>
                                    <p:cond delay="0"/>
                                  </p:stCondLst>
                                  <p:childTnLst>
                                    <p:set>
                                      <p:cBhvr>
                                        <p:cTn id="29" dur="1" fill="hold">
                                          <p:stCondLst>
                                            <p:cond delay="0"/>
                                          </p:stCondLst>
                                        </p:cTn>
                                        <p:tgtEl>
                                          <p:spTgt spid="139271">
                                            <p:txEl>
                                              <p:pRg st="3" end="3"/>
                                            </p:txEl>
                                          </p:spTgt>
                                        </p:tgtEl>
                                        <p:attrNameLst>
                                          <p:attrName>style.visibility</p:attrName>
                                        </p:attrNameLst>
                                      </p:cBhvr>
                                      <p:to>
                                        <p:strVal val="visible"/>
                                      </p:to>
                                    </p:set>
                                    <p:animEffect transition="in" filter="checkerboard(across)">
                                      <p:cBhvr>
                                        <p:cTn id="30" dur="500"/>
                                        <p:tgtEl>
                                          <p:spTgt spid="1392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5"/>
          <p:cNvSpPr txBox="1">
            <a:spLocks noChangeArrowheads="1"/>
          </p:cNvSpPr>
          <p:nvPr/>
        </p:nvSpPr>
        <p:spPr bwMode="auto">
          <a:xfrm>
            <a:off x="762000" y="1847850"/>
            <a:ext cx="82296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rtl="0" eaLnBrk="0" hangingPunct="0">
              <a:defRPr>
                <a:solidFill>
                  <a:schemeClr val="tx1"/>
                </a:solidFill>
                <a:latin typeface="Arial" panose="020B0604020202020204" pitchFamily="34" charset="0"/>
                <a:cs typeface="Arial" panose="020B0604020202020204" pitchFamily="34" charset="0"/>
              </a:defRPr>
            </a:lvl1pPr>
            <a:lvl2pPr marL="742950" indent="-285750" algn="ctr" rtl="0" eaLnBrk="0" hangingPunct="0">
              <a:defRPr>
                <a:solidFill>
                  <a:schemeClr val="tx1"/>
                </a:solidFill>
                <a:latin typeface="Arial" panose="020B0604020202020204" pitchFamily="34" charset="0"/>
                <a:cs typeface="Arial" panose="020B0604020202020204" pitchFamily="34" charset="0"/>
              </a:defRPr>
            </a:lvl2pPr>
            <a:lvl3pPr marL="1143000" indent="-228600" algn="ctr" rtl="0" eaLnBrk="0" hangingPunct="0">
              <a:defRPr>
                <a:solidFill>
                  <a:schemeClr val="tx1"/>
                </a:solidFill>
                <a:latin typeface="Arial" panose="020B0604020202020204" pitchFamily="34" charset="0"/>
                <a:cs typeface="Arial" panose="020B0604020202020204" pitchFamily="34" charset="0"/>
              </a:defRPr>
            </a:lvl3pPr>
            <a:lvl4pPr marL="1600200" indent="-228600" algn="ctr" rtl="0" eaLnBrk="0" hangingPunct="0">
              <a:defRPr>
                <a:solidFill>
                  <a:schemeClr val="tx1"/>
                </a:solidFill>
                <a:latin typeface="Arial" panose="020B0604020202020204" pitchFamily="34" charset="0"/>
                <a:cs typeface="Arial" panose="020B0604020202020204" pitchFamily="34" charset="0"/>
              </a:defRPr>
            </a:lvl4pPr>
            <a:lvl5pPr marL="2057400" indent="-228600" algn="ctr" rtl="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rtl="1" eaLnBrk="1" hangingPunct="1">
              <a:buFont typeface="Wingdings" panose="05000000000000000000" pitchFamily="2" charset="2"/>
              <a:buChar char="q"/>
            </a:pPr>
            <a:r>
              <a:rPr lang="ar-SA" sz="2800">
                <a:ea typeface="Majalla UI"/>
                <a:cs typeface="Majalla UI"/>
              </a:rPr>
              <a:t> </a:t>
            </a:r>
            <a:r>
              <a:rPr lang="ar-MA" sz="2800">
                <a:ea typeface="Majalla UI"/>
                <a:cs typeface="Majalla UI"/>
              </a:rPr>
              <a:t>بعض ال</a:t>
            </a:r>
            <a:r>
              <a:rPr lang="ar-SA" sz="2800">
                <a:ea typeface="Majalla UI"/>
                <a:cs typeface="Majalla UI"/>
              </a:rPr>
              <a:t>كائنات</a:t>
            </a:r>
            <a:r>
              <a:rPr lang="ar-SA" sz="2800"/>
              <a:t> </a:t>
            </a:r>
            <a:r>
              <a:rPr lang="ar-MA" sz="2800"/>
              <a:t>ال</a:t>
            </a:r>
            <a:r>
              <a:rPr lang="ar-SA" sz="2800"/>
              <a:t>حي</a:t>
            </a:r>
            <a:r>
              <a:rPr lang="ar-MA" sz="2800"/>
              <a:t>ة التي تتنفس في الهواء </a:t>
            </a:r>
            <a:r>
              <a:rPr lang="ar-MA" sz="2800">
                <a:solidFill>
                  <a:srgbClr val="FE0606"/>
                </a:solidFill>
              </a:rPr>
              <a:t>لا تتوفر على رئة، </a:t>
            </a:r>
            <a:r>
              <a:rPr lang="ar-MA" sz="2800"/>
              <a:t>مثلا:</a:t>
            </a:r>
            <a:endParaRPr lang="en-US" sz="2800"/>
          </a:p>
        </p:txBody>
      </p:sp>
      <p:sp>
        <p:nvSpPr>
          <p:cNvPr id="50183" name="Text Box 7"/>
          <p:cNvSpPr txBox="1">
            <a:spLocks noChangeArrowheads="1"/>
          </p:cNvSpPr>
          <p:nvPr/>
        </p:nvSpPr>
        <p:spPr bwMode="auto">
          <a:xfrm>
            <a:off x="4572000" y="2609850"/>
            <a:ext cx="3276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gn="ctr" rtl="0" eaLnBrk="0" hangingPunct="0">
              <a:defRPr>
                <a:solidFill>
                  <a:schemeClr val="tx1"/>
                </a:solidFill>
                <a:latin typeface="Arial" panose="020B0604020202020204" pitchFamily="34" charset="0"/>
                <a:cs typeface="Arial" panose="020B0604020202020204" pitchFamily="34" charset="0"/>
              </a:defRPr>
            </a:lvl1pPr>
            <a:lvl2pPr algn="ctr" rtl="0" eaLnBrk="0" hangingPunct="0">
              <a:defRPr>
                <a:solidFill>
                  <a:schemeClr val="tx1"/>
                </a:solidFill>
                <a:latin typeface="Arial" panose="020B0604020202020204" pitchFamily="34" charset="0"/>
                <a:cs typeface="Arial" panose="020B0604020202020204" pitchFamily="34" charset="0"/>
              </a:defRPr>
            </a:lvl2pPr>
            <a:lvl3pPr marL="1143000" indent="-228600" algn="ctr" rtl="0" eaLnBrk="0" hangingPunct="0">
              <a:defRPr>
                <a:solidFill>
                  <a:schemeClr val="tx1"/>
                </a:solidFill>
                <a:latin typeface="Arial" panose="020B0604020202020204" pitchFamily="34" charset="0"/>
                <a:cs typeface="Arial" panose="020B0604020202020204" pitchFamily="34" charset="0"/>
              </a:defRPr>
            </a:lvl3pPr>
            <a:lvl4pPr marL="1600200" indent="-228600" algn="ctr" rtl="0" eaLnBrk="0" hangingPunct="0">
              <a:defRPr>
                <a:solidFill>
                  <a:schemeClr val="tx1"/>
                </a:solidFill>
                <a:latin typeface="Arial" panose="020B0604020202020204" pitchFamily="34" charset="0"/>
                <a:cs typeface="Arial" panose="020B0604020202020204" pitchFamily="34" charset="0"/>
              </a:defRPr>
            </a:lvl4pPr>
            <a:lvl5pPr marL="2057400" indent="-228600" algn="ctr" rtl="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lvl="1" algn="r" rtl="1" eaLnBrk="1" hangingPunct="1">
              <a:spcBef>
                <a:spcPct val="50000"/>
              </a:spcBef>
              <a:buFont typeface="Wingdings" panose="05000000000000000000" pitchFamily="2" charset="2"/>
              <a:buChar char="ü"/>
            </a:pPr>
            <a:r>
              <a:rPr lang="ar-MA" sz="2800" b="0"/>
              <a:t> </a:t>
            </a:r>
            <a:r>
              <a:rPr lang="ar-MA" sz="2800"/>
              <a:t>الحشرات</a:t>
            </a:r>
            <a:endParaRPr lang="en-US" sz="2800"/>
          </a:p>
        </p:txBody>
      </p:sp>
      <p:sp>
        <p:nvSpPr>
          <p:cNvPr id="50184" name="Text Box 8"/>
          <p:cNvSpPr txBox="1">
            <a:spLocks noChangeArrowheads="1"/>
          </p:cNvSpPr>
          <p:nvPr/>
        </p:nvSpPr>
        <p:spPr bwMode="auto">
          <a:xfrm>
            <a:off x="4572000" y="3219450"/>
            <a:ext cx="3276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gn="ctr" rtl="0" eaLnBrk="0" hangingPunct="0">
              <a:defRPr>
                <a:solidFill>
                  <a:schemeClr val="tx1"/>
                </a:solidFill>
                <a:latin typeface="Arial" panose="020B0604020202020204" pitchFamily="34" charset="0"/>
                <a:cs typeface="Arial" panose="020B0604020202020204" pitchFamily="34" charset="0"/>
              </a:defRPr>
            </a:lvl1pPr>
            <a:lvl2pPr algn="ctr" rtl="0" eaLnBrk="0" hangingPunct="0">
              <a:defRPr>
                <a:solidFill>
                  <a:schemeClr val="tx1"/>
                </a:solidFill>
                <a:latin typeface="Arial" panose="020B0604020202020204" pitchFamily="34" charset="0"/>
                <a:cs typeface="Arial" panose="020B0604020202020204" pitchFamily="34" charset="0"/>
              </a:defRPr>
            </a:lvl2pPr>
            <a:lvl3pPr marL="1143000" indent="-228600" algn="ctr" rtl="0" eaLnBrk="0" hangingPunct="0">
              <a:defRPr>
                <a:solidFill>
                  <a:schemeClr val="tx1"/>
                </a:solidFill>
                <a:latin typeface="Arial" panose="020B0604020202020204" pitchFamily="34" charset="0"/>
                <a:cs typeface="Arial" panose="020B0604020202020204" pitchFamily="34" charset="0"/>
              </a:defRPr>
            </a:lvl3pPr>
            <a:lvl4pPr marL="1600200" indent="-228600" algn="ctr" rtl="0" eaLnBrk="0" hangingPunct="0">
              <a:defRPr>
                <a:solidFill>
                  <a:schemeClr val="tx1"/>
                </a:solidFill>
                <a:latin typeface="Arial" panose="020B0604020202020204" pitchFamily="34" charset="0"/>
                <a:cs typeface="Arial" panose="020B0604020202020204" pitchFamily="34" charset="0"/>
              </a:defRPr>
            </a:lvl4pPr>
            <a:lvl5pPr marL="2057400" indent="-228600" algn="ctr" rtl="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lvl="1" algn="r" rtl="1" eaLnBrk="1" hangingPunct="1">
              <a:spcBef>
                <a:spcPct val="50000"/>
              </a:spcBef>
              <a:buFont typeface="Wingdings" panose="05000000000000000000" pitchFamily="2" charset="2"/>
              <a:buChar char="ü"/>
            </a:pPr>
            <a:r>
              <a:rPr lang="ar-MA" sz="2400" b="0"/>
              <a:t> </a:t>
            </a:r>
            <a:r>
              <a:rPr lang="ar-MA" sz="2800"/>
              <a:t>النباتات</a:t>
            </a:r>
            <a:endParaRPr lang="en-US" sz="2800"/>
          </a:p>
        </p:txBody>
      </p:sp>
      <p:sp>
        <p:nvSpPr>
          <p:cNvPr id="50185" name="TextBox 5"/>
          <p:cNvSpPr txBox="1">
            <a:spLocks noChangeArrowheads="1"/>
          </p:cNvSpPr>
          <p:nvPr/>
        </p:nvSpPr>
        <p:spPr bwMode="auto">
          <a:xfrm>
            <a:off x="914400" y="3962400"/>
            <a:ext cx="7620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rtl="0" eaLnBrk="0" hangingPunct="0">
              <a:defRPr>
                <a:solidFill>
                  <a:schemeClr val="tx1"/>
                </a:solidFill>
                <a:latin typeface="Arial" panose="020B0604020202020204" pitchFamily="34" charset="0"/>
                <a:cs typeface="Arial" panose="020B0604020202020204" pitchFamily="34" charset="0"/>
              </a:defRPr>
            </a:lvl1pPr>
            <a:lvl2pPr marL="742950" indent="-285750" algn="ctr" rtl="0" eaLnBrk="0" hangingPunct="0">
              <a:defRPr>
                <a:solidFill>
                  <a:schemeClr val="tx1"/>
                </a:solidFill>
                <a:latin typeface="Arial" panose="020B0604020202020204" pitchFamily="34" charset="0"/>
                <a:cs typeface="Arial" panose="020B0604020202020204" pitchFamily="34" charset="0"/>
              </a:defRPr>
            </a:lvl2pPr>
            <a:lvl3pPr marL="1143000" indent="-228600" algn="ctr" rtl="0" eaLnBrk="0" hangingPunct="0">
              <a:defRPr>
                <a:solidFill>
                  <a:schemeClr val="tx1"/>
                </a:solidFill>
                <a:latin typeface="Arial" panose="020B0604020202020204" pitchFamily="34" charset="0"/>
                <a:cs typeface="Arial" panose="020B0604020202020204" pitchFamily="34" charset="0"/>
              </a:defRPr>
            </a:lvl3pPr>
            <a:lvl4pPr marL="1600200" indent="-228600" algn="ctr" rtl="0" eaLnBrk="0" hangingPunct="0">
              <a:defRPr>
                <a:solidFill>
                  <a:schemeClr val="tx1"/>
                </a:solidFill>
                <a:latin typeface="Arial" panose="020B0604020202020204" pitchFamily="34" charset="0"/>
                <a:cs typeface="Arial" panose="020B0604020202020204" pitchFamily="34" charset="0"/>
              </a:defRPr>
            </a:lvl4pPr>
            <a:lvl5pPr marL="2057400" indent="-228600" algn="ctr" rtl="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rtl="1" eaLnBrk="1" hangingPunct="1">
              <a:buFontTx/>
              <a:buNone/>
            </a:pPr>
            <a:r>
              <a:rPr lang="ar-MA" sz="2800"/>
              <a:t>على اي مستوى من الجسم يتم التنفس عند هذه ال</a:t>
            </a:r>
            <a:r>
              <a:rPr lang="ar-SA" sz="2800"/>
              <a:t>كائن</a:t>
            </a:r>
            <a:r>
              <a:rPr lang="ar-MA" sz="2800"/>
              <a:t>ات؟</a:t>
            </a:r>
            <a:endParaRPr lang="en-US" sz="2800"/>
          </a:p>
        </p:txBody>
      </p:sp>
      <p:sp>
        <p:nvSpPr>
          <p:cNvPr id="14" name="Espace réservé du numéro de diapositive 13"/>
          <p:cNvSpPr>
            <a:spLocks noGrp="1"/>
          </p:cNvSpPr>
          <p:nvPr>
            <p:ph type="sldNum" sz="quarter" idx="12"/>
          </p:nvPr>
        </p:nvSpPr>
        <p:spPr>
          <a:xfrm>
            <a:off x="6553200" y="6356350"/>
            <a:ext cx="2133600" cy="365125"/>
          </a:xfrm>
          <a:noFill/>
        </p:spPr>
        <p:txBody>
          <a:bodyPr anchor="ctr"/>
          <a:lstStyle>
            <a:lvl1pPr algn="ctr" rtl="0" eaLnBrk="0" hangingPunct="0">
              <a:defRPr>
                <a:solidFill>
                  <a:schemeClr val="tx1"/>
                </a:solidFill>
                <a:latin typeface="Arial" panose="020B0604020202020204" pitchFamily="34" charset="0"/>
                <a:cs typeface="Arial" panose="020B0604020202020204" pitchFamily="34" charset="0"/>
              </a:defRPr>
            </a:lvl1pPr>
            <a:lvl2pPr marL="742950" indent="-285750" algn="ctr" rtl="0" eaLnBrk="0" hangingPunct="0">
              <a:defRPr>
                <a:solidFill>
                  <a:schemeClr val="tx1"/>
                </a:solidFill>
                <a:latin typeface="Arial" panose="020B0604020202020204" pitchFamily="34" charset="0"/>
                <a:cs typeface="Arial" panose="020B0604020202020204" pitchFamily="34" charset="0"/>
              </a:defRPr>
            </a:lvl2pPr>
            <a:lvl3pPr marL="1143000" indent="-228600" algn="ctr" rtl="0" eaLnBrk="0" hangingPunct="0">
              <a:defRPr>
                <a:solidFill>
                  <a:schemeClr val="tx1"/>
                </a:solidFill>
                <a:latin typeface="Arial" panose="020B0604020202020204" pitchFamily="34" charset="0"/>
                <a:cs typeface="Arial" panose="020B0604020202020204" pitchFamily="34" charset="0"/>
              </a:defRPr>
            </a:lvl3pPr>
            <a:lvl4pPr marL="1600200" indent="-228600" algn="ctr" rtl="0" eaLnBrk="0" hangingPunct="0">
              <a:defRPr>
                <a:solidFill>
                  <a:schemeClr val="tx1"/>
                </a:solidFill>
                <a:latin typeface="Arial" panose="020B0604020202020204" pitchFamily="34" charset="0"/>
                <a:cs typeface="Arial" panose="020B0604020202020204" pitchFamily="34" charset="0"/>
              </a:defRPr>
            </a:lvl4pPr>
            <a:lvl5pPr marL="2057400" indent="-228600" algn="ctr" rtl="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3C8713DF-5DF1-4952-99DC-AC320BF8E244}" type="slidenum">
              <a:rPr lang="en-US">
                <a:solidFill>
                  <a:srgbClr val="898989"/>
                </a:solidFill>
              </a:rPr>
              <a:pPr algn="r" eaLnBrk="1" hangingPunct="1"/>
              <a:t>16</a:t>
            </a:fld>
            <a:endParaRPr lang="en-US">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0183"/>
                                        </p:tgtEl>
                                        <p:attrNameLst>
                                          <p:attrName>style.visibility</p:attrName>
                                        </p:attrNameLst>
                                      </p:cBhvr>
                                      <p:to>
                                        <p:strVal val="visible"/>
                                      </p:to>
                                    </p:set>
                                    <p:animEffect transition="in" filter="blinds(horizontal)">
                                      <p:cBhvr>
                                        <p:cTn id="7" dur="500"/>
                                        <p:tgtEl>
                                          <p:spTgt spid="501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0184"/>
                                        </p:tgtEl>
                                        <p:attrNameLst>
                                          <p:attrName>style.visibility</p:attrName>
                                        </p:attrNameLst>
                                      </p:cBhvr>
                                      <p:to>
                                        <p:strVal val="visible"/>
                                      </p:to>
                                    </p:set>
                                    <p:animEffect transition="in" filter="blinds(horizontal)">
                                      <p:cBhvr>
                                        <p:cTn id="12" dur="500"/>
                                        <p:tgtEl>
                                          <p:spTgt spid="50184"/>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0185"/>
                                        </p:tgtEl>
                                        <p:attrNameLst>
                                          <p:attrName>style.visibility</p:attrName>
                                        </p:attrNameLst>
                                      </p:cBhvr>
                                      <p:to>
                                        <p:strVal val="visible"/>
                                      </p:to>
                                    </p:set>
                                    <p:animEffect transition="in" filter="blinds(horizontal)">
                                      <p:cBhvr>
                                        <p:cTn id="15" dur="500"/>
                                        <p:tgtEl>
                                          <p:spTgt spid="501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3" grpId="0"/>
      <p:bldP spid="50184" grpId="0"/>
      <p:bldP spid="5018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14" descr="sauterelle-3b.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2971800"/>
            <a:ext cx="2032000" cy="248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5" name="TextBox 5"/>
          <p:cNvSpPr txBox="1">
            <a:spLocks noChangeArrowheads="1"/>
          </p:cNvSpPr>
          <p:nvPr/>
        </p:nvSpPr>
        <p:spPr bwMode="auto">
          <a:xfrm>
            <a:off x="2971800" y="990600"/>
            <a:ext cx="54102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rtl="0" eaLnBrk="0" hangingPunct="0">
              <a:defRPr>
                <a:solidFill>
                  <a:schemeClr val="tx1"/>
                </a:solidFill>
                <a:latin typeface="Arial" panose="020B0604020202020204" pitchFamily="34" charset="0"/>
                <a:cs typeface="Arial" panose="020B0604020202020204" pitchFamily="34" charset="0"/>
              </a:defRPr>
            </a:lvl1pPr>
            <a:lvl2pPr marL="742950" indent="-285750" algn="ctr" rtl="0" eaLnBrk="0" hangingPunct="0">
              <a:defRPr>
                <a:solidFill>
                  <a:schemeClr val="tx1"/>
                </a:solidFill>
                <a:latin typeface="Arial" panose="020B0604020202020204" pitchFamily="34" charset="0"/>
                <a:cs typeface="Arial" panose="020B0604020202020204" pitchFamily="34" charset="0"/>
              </a:defRPr>
            </a:lvl2pPr>
            <a:lvl3pPr marL="1143000" indent="-228600" algn="ctr" rtl="0" eaLnBrk="0" hangingPunct="0">
              <a:defRPr>
                <a:solidFill>
                  <a:schemeClr val="tx1"/>
                </a:solidFill>
                <a:latin typeface="Arial" panose="020B0604020202020204" pitchFamily="34" charset="0"/>
                <a:cs typeface="Arial" panose="020B0604020202020204" pitchFamily="34" charset="0"/>
              </a:defRPr>
            </a:lvl3pPr>
            <a:lvl4pPr marL="1600200" indent="-228600" algn="ctr" rtl="0" eaLnBrk="0" hangingPunct="0">
              <a:defRPr>
                <a:solidFill>
                  <a:schemeClr val="tx1"/>
                </a:solidFill>
                <a:latin typeface="Arial" panose="020B0604020202020204" pitchFamily="34" charset="0"/>
                <a:cs typeface="Arial" panose="020B0604020202020204" pitchFamily="34" charset="0"/>
              </a:defRPr>
            </a:lvl4pPr>
            <a:lvl5pPr marL="2057400" indent="-228600" algn="ctr" rtl="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rtl="1" eaLnBrk="1" hangingPunct="1">
              <a:buFontTx/>
              <a:buNone/>
            </a:pPr>
            <a:r>
              <a:rPr lang="ar-MA" sz="2800" u="sng">
                <a:solidFill>
                  <a:srgbClr val="00863D"/>
                </a:solidFill>
                <a:latin typeface="Constantia" panose="02030602050306030303" pitchFamily="18" charset="0"/>
                <a:ea typeface="Majalla UI"/>
                <a:cs typeface="Majalla UI"/>
              </a:rPr>
              <a:t> 2.2 التنفس القصبي (عند الجراد مثلا)</a:t>
            </a:r>
          </a:p>
          <a:p>
            <a:pPr algn="r" rtl="1" eaLnBrk="1" hangingPunct="1">
              <a:buFontTx/>
              <a:buNone/>
            </a:pPr>
            <a:r>
              <a:rPr lang="ar-MA" sz="2800">
                <a:solidFill>
                  <a:srgbClr val="FE0606"/>
                </a:solidFill>
                <a:latin typeface="Constantia" panose="02030602050306030303" pitchFamily="18" charset="0"/>
              </a:rPr>
              <a:t>       </a:t>
            </a:r>
            <a:r>
              <a:rPr lang="ar-MA" sz="2800" u="sng">
                <a:solidFill>
                  <a:srgbClr val="FE0606"/>
                </a:solidFill>
                <a:latin typeface="Constantia" panose="02030602050306030303" pitchFamily="18" charset="0"/>
              </a:rPr>
              <a:t>أ.المسالك التنفسية عند الجراد</a:t>
            </a:r>
            <a:endParaRPr lang="en-US" sz="2800" u="sng">
              <a:solidFill>
                <a:srgbClr val="FE0606"/>
              </a:solidFill>
              <a:latin typeface="Constantia" panose="02030602050306030303" pitchFamily="18" charset="0"/>
            </a:endParaRPr>
          </a:p>
        </p:txBody>
      </p:sp>
      <p:sp>
        <p:nvSpPr>
          <p:cNvPr id="55313" name="Text Box 17"/>
          <p:cNvSpPr txBox="1">
            <a:spLocks noChangeArrowheads="1"/>
          </p:cNvSpPr>
          <p:nvPr/>
        </p:nvSpPr>
        <p:spPr bwMode="auto">
          <a:xfrm>
            <a:off x="914400" y="5522913"/>
            <a:ext cx="76962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rtl="0" eaLnBrk="0" hangingPunct="0">
              <a:defRPr>
                <a:solidFill>
                  <a:schemeClr val="tx1"/>
                </a:solidFill>
                <a:latin typeface="Arial" panose="020B0604020202020204" pitchFamily="34" charset="0"/>
                <a:cs typeface="Arial" panose="020B0604020202020204" pitchFamily="34" charset="0"/>
              </a:defRPr>
            </a:lvl1pPr>
            <a:lvl2pPr marL="742950" indent="-285750" algn="ctr" rtl="0" eaLnBrk="0" hangingPunct="0">
              <a:defRPr>
                <a:solidFill>
                  <a:schemeClr val="tx1"/>
                </a:solidFill>
                <a:latin typeface="Arial" panose="020B0604020202020204" pitchFamily="34" charset="0"/>
                <a:cs typeface="Arial" panose="020B0604020202020204" pitchFamily="34" charset="0"/>
              </a:defRPr>
            </a:lvl2pPr>
            <a:lvl3pPr marL="1143000" indent="-228600" algn="ctr" rtl="0" eaLnBrk="0" hangingPunct="0">
              <a:defRPr>
                <a:solidFill>
                  <a:schemeClr val="tx1"/>
                </a:solidFill>
                <a:latin typeface="Arial" panose="020B0604020202020204" pitchFamily="34" charset="0"/>
                <a:cs typeface="Arial" panose="020B0604020202020204" pitchFamily="34" charset="0"/>
              </a:defRPr>
            </a:lvl3pPr>
            <a:lvl4pPr marL="1600200" indent="-228600" algn="ctr" rtl="0" eaLnBrk="0" hangingPunct="0">
              <a:defRPr>
                <a:solidFill>
                  <a:schemeClr val="tx1"/>
                </a:solidFill>
                <a:latin typeface="Arial" panose="020B0604020202020204" pitchFamily="34" charset="0"/>
                <a:cs typeface="Arial" panose="020B0604020202020204" pitchFamily="34" charset="0"/>
              </a:defRPr>
            </a:lvl4pPr>
            <a:lvl5pPr marL="2057400" indent="-228600" algn="ctr" rtl="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rtl="1" eaLnBrk="1" hangingPunct="1">
              <a:spcBef>
                <a:spcPct val="50000"/>
              </a:spcBef>
              <a:buFont typeface="Wingdings" panose="05000000000000000000" pitchFamily="2" charset="2"/>
              <a:buChar char="ü"/>
            </a:pPr>
            <a:r>
              <a:rPr lang="ar-SA" sz="2800"/>
              <a:t> </a:t>
            </a:r>
            <a:r>
              <a:rPr lang="ar-MA" sz="2800"/>
              <a:t>توجد على مستوى بطن الجراد عدة </a:t>
            </a:r>
            <a:r>
              <a:rPr lang="ar-MA" sz="2800">
                <a:solidFill>
                  <a:srgbClr val="FE0606"/>
                </a:solidFill>
              </a:rPr>
              <a:t>فتحات تنفسية</a:t>
            </a:r>
            <a:r>
              <a:rPr lang="ar-SA" sz="2800">
                <a:solidFill>
                  <a:srgbClr val="FE0606"/>
                </a:solidFill>
              </a:rPr>
              <a:t> </a:t>
            </a:r>
            <a:r>
              <a:rPr lang="ar-SA" sz="2800"/>
              <a:t>تسمح بدخول </a:t>
            </a:r>
            <a:r>
              <a:rPr lang="ar-MA" sz="2800"/>
              <a:t>الهواء </a:t>
            </a:r>
            <a:r>
              <a:rPr lang="ar-SA" sz="2800"/>
              <a:t>و خروج</a:t>
            </a:r>
            <a:r>
              <a:rPr lang="ar-MA" sz="2800"/>
              <a:t>ه</a:t>
            </a:r>
            <a:r>
              <a:rPr lang="ar-SA" sz="2800"/>
              <a:t>.</a:t>
            </a:r>
            <a:endParaRPr lang="ar-MA" sz="2800"/>
          </a:p>
        </p:txBody>
      </p:sp>
      <p:sp>
        <p:nvSpPr>
          <p:cNvPr id="17" name="Oval 16"/>
          <p:cNvSpPr/>
          <p:nvPr/>
        </p:nvSpPr>
        <p:spPr>
          <a:xfrm>
            <a:off x="5181600" y="4191000"/>
            <a:ext cx="381000" cy="457200"/>
          </a:xfrm>
          <a:prstGeom prst="ellipse">
            <a:avLst/>
          </a:prstGeom>
          <a:noFill/>
          <a:ln w="38100">
            <a:solidFill>
              <a:srgbClr val="FE06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a:buFontTx/>
              <a:buNone/>
              <a:defRPr/>
            </a:pPr>
            <a:endParaRPr lang="en-US" sz="1800" b="0"/>
          </a:p>
        </p:txBody>
      </p:sp>
      <p:sp>
        <p:nvSpPr>
          <p:cNvPr id="15" name="Oval 14"/>
          <p:cNvSpPr/>
          <p:nvPr/>
        </p:nvSpPr>
        <p:spPr>
          <a:xfrm>
            <a:off x="6096000" y="4114800"/>
            <a:ext cx="381000" cy="381000"/>
          </a:xfrm>
          <a:prstGeom prst="ellipse">
            <a:avLst/>
          </a:prstGeom>
          <a:noFill/>
          <a:ln w="38100">
            <a:solidFill>
              <a:srgbClr val="FE06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a:buFontTx/>
              <a:buNone/>
              <a:defRPr/>
            </a:pPr>
            <a:endParaRPr lang="en-US" sz="1800" b="0"/>
          </a:p>
        </p:txBody>
      </p:sp>
      <p:sp>
        <p:nvSpPr>
          <p:cNvPr id="18" name="Oval 17"/>
          <p:cNvSpPr/>
          <p:nvPr/>
        </p:nvSpPr>
        <p:spPr>
          <a:xfrm>
            <a:off x="6705600" y="4038600"/>
            <a:ext cx="381000" cy="457200"/>
          </a:xfrm>
          <a:prstGeom prst="ellipse">
            <a:avLst/>
          </a:prstGeom>
          <a:noFill/>
          <a:ln w="38100">
            <a:solidFill>
              <a:srgbClr val="FE06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a:buFontTx/>
              <a:buNone/>
              <a:defRPr/>
            </a:pPr>
            <a:endParaRPr lang="en-US" sz="1800" b="0"/>
          </a:p>
        </p:txBody>
      </p:sp>
      <p:pic>
        <p:nvPicPr>
          <p:cNvPr id="23561" name="Picture 18" descr="2-locusts.jpe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895600"/>
            <a:ext cx="32766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23562" name="TextBox 19"/>
          <p:cNvSpPr txBox="1">
            <a:spLocks noChangeArrowheads="1"/>
          </p:cNvSpPr>
          <p:nvPr/>
        </p:nvSpPr>
        <p:spPr bwMode="auto">
          <a:xfrm>
            <a:off x="2362200" y="4114800"/>
            <a:ext cx="685800" cy="385763"/>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ctr" rtl="0" eaLnBrk="0" hangingPunct="0">
              <a:defRPr>
                <a:solidFill>
                  <a:schemeClr val="tx1"/>
                </a:solidFill>
                <a:latin typeface="Arial" panose="020B0604020202020204" pitchFamily="34" charset="0"/>
                <a:cs typeface="Arial" panose="020B0604020202020204" pitchFamily="34" charset="0"/>
              </a:defRPr>
            </a:lvl1pPr>
            <a:lvl2pPr marL="742950" indent="-285750" algn="ctr" rtl="0" eaLnBrk="0" hangingPunct="0">
              <a:defRPr>
                <a:solidFill>
                  <a:schemeClr val="tx1"/>
                </a:solidFill>
                <a:latin typeface="Arial" panose="020B0604020202020204" pitchFamily="34" charset="0"/>
                <a:cs typeface="Arial" panose="020B0604020202020204" pitchFamily="34" charset="0"/>
              </a:defRPr>
            </a:lvl2pPr>
            <a:lvl3pPr marL="1143000" indent="-228600" algn="ctr" rtl="0" eaLnBrk="0" hangingPunct="0">
              <a:defRPr>
                <a:solidFill>
                  <a:schemeClr val="tx1"/>
                </a:solidFill>
                <a:latin typeface="Arial" panose="020B0604020202020204" pitchFamily="34" charset="0"/>
                <a:cs typeface="Arial" panose="020B0604020202020204" pitchFamily="34" charset="0"/>
              </a:defRPr>
            </a:lvl3pPr>
            <a:lvl4pPr marL="1600200" indent="-228600" algn="ctr" rtl="0" eaLnBrk="0" hangingPunct="0">
              <a:defRPr>
                <a:solidFill>
                  <a:schemeClr val="tx1"/>
                </a:solidFill>
                <a:latin typeface="Arial" panose="020B0604020202020204" pitchFamily="34" charset="0"/>
                <a:cs typeface="Arial" panose="020B0604020202020204" pitchFamily="34" charset="0"/>
              </a:defRPr>
            </a:lvl4pPr>
            <a:lvl5pPr marL="2057400" indent="-228600" algn="ctr" rtl="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Tx/>
              <a:buNone/>
            </a:pPr>
            <a:r>
              <a:rPr lang="en-US" sz="1800" b="0"/>
              <a:t> </a:t>
            </a:r>
          </a:p>
        </p:txBody>
      </p:sp>
      <p:cxnSp>
        <p:nvCxnSpPr>
          <p:cNvPr id="23" name="Straight Arrow Connector 22"/>
          <p:cNvCxnSpPr>
            <a:cxnSpLocks noChangeShapeType="1"/>
            <a:stCxn id="23562" idx="3"/>
          </p:cNvCxnSpPr>
          <p:nvPr/>
        </p:nvCxnSpPr>
        <p:spPr bwMode="auto">
          <a:xfrm flipV="1">
            <a:off x="3057525" y="4191000"/>
            <a:ext cx="2124075" cy="117475"/>
          </a:xfrm>
          <a:prstGeom prst="straightConnector1">
            <a:avLst/>
          </a:prstGeom>
          <a:noFill/>
          <a:ln w="19050" algn="ctr">
            <a:solidFill>
              <a:srgbClr val="FE0606"/>
            </a:solidFill>
            <a:round/>
            <a:headEnd/>
            <a:tailEnd type="arrow" w="med" len="med"/>
          </a:ln>
          <a:extLst>
            <a:ext uri="{909E8E84-426E-40DD-AFC4-6F175D3DCCD1}">
              <a14:hiddenFill xmlns:a14="http://schemas.microsoft.com/office/drawing/2010/main">
                <a:noFill/>
              </a14:hiddenFill>
            </a:ext>
          </a:extLst>
        </p:spPr>
      </p:cxnSp>
      <p:sp>
        <p:nvSpPr>
          <p:cNvPr id="19" name="Espace réservé du numéro de diapositive 18"/>
          <p:cNvSpPr>
            <a:spLocks noGrp="1"/>
          </p:cNvSpPr>
          <p:nvPr>
            <p:ph type="sldNum" sz="quarter" idx="12"/>
          </p:nvPr>
        </p:nvSpPr>
        <p:spPr>
          <a:xfrm>
            <a:off x="6553200" y="6356350"/>
            <a:ext cx="2133600" cy="365125"/>
          </a:xfrm>
          <a:noFill/>
        </p:spPr>
        <p:txBody>
          <a:bodyPr anchor="ctr"/>
          <a:lstStyle>
            <a:lvl1pPr algn="ctr" rtl="0" eaLnBrk="0" hangingPunct="0">
              <a:defRPr>
                <a:solidFill>
                  <a:schemeClr val="tx1"/>
                </a:solidFill>
                <a:latin typeface="Arial" panose="020B0604020202020204" pitchFamily="34" charset="0"/>
                <a:cs typeface="Arial" panose="020B0604020202020204" pitchFamily="34" charset="0"/>
              </a:defRPr>
            </a:lvl1pPr>
            <a:lvl2pPr marL="742950" indent="-285750" algn="ctr" rtl="0" eaLnBrk="0" hangingPunct="0">
              <a:defRPr>
                <a:solidFill>
                  <a:schemeClr val="tx1"/>
                </a:solidFill>
                <a:latin typeface="Arial" panose="020B0604020202020204" pitchFamily="34" charset="0"/>
                <a:cs typeface="Arial" panose="020B0604020202020204" pitchFamily="34" charset="0"/>
              </a:defRPr>
            </a:lvl2pPr>
            <a:lvl3pPr marL="1143000" indent="-228600" algn="ctr" rtl="0" eaLnBrk="0" hangingPunct="0">
              <a:defRPr>
                <a:solidFill>
                  <a:schemeClr val="tx1"/>
                </a:solidFill>
                <a:latin typeface="Arial" panose="020B0604020202020204" pitchFamily="34" charset="0"/>
                <a:cs typeface="Arial" panose="020B0604020202020204" pitchFamily="34" charset="0"/>
              </a:defRPr>
            </a:lvl3pPr>
            <a:lvl4pPr marL="1600200" indent="-228600" algn="ctr" rtl="0" eaLnBrk="0" hangingPunct="0">
              <a:defRPr>
                <a:solidFill>
                  <a:schemeClr val="tx1"/>
                </a:solidFill>
                <a:latin typeface="Arial" panose="020B0604020202020204" pitchFamily="34" charset="0"/>
                <a:cs typeface="Arial" panose="020B0604020202020204" pitchFamily="34" charset="0"/>
              </a:defRPr>
            </a:lvl4pPr>
            <a:lvl5pPr marL="2057400" indent="-228600" algn="ctr" rtl="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2B1773DF-4CD2-49F8-9C8D-BA6FD4B56589}" type="slidenum">
              <a:rPr lang="en-US">
                <a:solidFill>
                  <a:srgbClr val="898989"/>
                </a:solidFill>
              </a:rPr>
              <a:pPr algn="r" eaLnBrk="1" hangingPunct="1"/>
              <a:t>17</a:t>
            </a:fld>
            <a:endParaRPr lang="en-US">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3561"/>
                                        </p:tgtEl>
                                        <p:attrNameLst>
                                          <p:attrName>style.visibility</p:attrName>
                                        </p:attrNameLst>
                                      </p:cBhvr>
                                      <p:to>
                                        <p:strVal val="visible"/>
                                      </p:to>
                                    </p:set>
                                    <p:animEffect transition="in" filter="checkerboard(across)">
                                      <p:cBhvr>
                                        <p:cTn id="7" dur="500"/>
                                        <p:tgtEl>
                                          <p:spTgt spid="2356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3562"/>
                                        </p:tgtEl>
                                        <p:attrNameLst>
                                          <p:attrName>style.visibility</p:attrName>
                                        </p:attrNameLst>
                                      </p:cBhvr>
                                      <p:to>
                                        <p:strVal val="visible"/>
                                      </p:to>
                                    </p:set>
                                    <p:animEffect transition="in" filter="checkerboard(across)">
                                      <p:cBhvr>
                                        <p:cTn id="12" dur="500"/>
                                        <p:tgtEl>
                                          <p:spTgt spid="23562"/>
                                        </p:tgtEl>
                                      </p:cBhvr>
                                    </p:animEffect>
                                  </p:childTnLst>
                                </p:cTn>
                              </p:par>
                              <p:par>
                                <p:cTn id="13" presetID="5" presetClass="entr" presetSubtype="1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checkerboard(across)">
                                      <p:cBhvr>
                                        <p:cTn id="15" dur="500"/>
                                        <p:tgtEl>
                                          <p:spTgt spid="2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5" presetClass="entr" presetSubtype="10" fill="hold" nodeType="clickEffect">
                                  <p:stCondLst>
                                    <p:cond delay="0"/>
                                  </p:stCondLst>
                                  <p:childTnLst>
                                    <p:set>
                                      <p:cBhvr>
                                        <p:cTn id="19" dur="1" fill="hold">
                                          <p:stCondLst>
                                            <p:cond delay="0"/>
                                          </p:stCondLst>
                                        </p:cTn>
                                        <p:tgtEl>
                                          <p:spTgt spid="23554"/>
                                        </p:tgtEl>
                                        <p:attrNameLst>
                                          <p:attrName>style.visibility</p:attrName>
                                        </p:attrNameLst>
                                      </p:cBhvr>
                                      <p:to>
                                        <p:strVal val="visible"/>
                                      </p:to>
                                    </p:set>
                                    <p:animEffect transition="in" filter="checkerboard(across)">
                                      <p:cBhvr>
                                        <p:cTn id="20" dur="500"/>
                                        <p:tgtEl>
                                          <p:spTgt spid="2355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checkerboard(across)">
                                      <p:cBhvr>
                                        <p:cTn id="25" dur="500"/>
                                        <p:tgtEl>
                                          <p:spTgt spid="18"/>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checkerboard(across)">
                                      <p:cBhvr>
                                        <p:cTn id="28" dur="500"/>
                                        <p:tgtEl>
                                          <p:spTgt spid="15"/>
                                        </p:tgtEl>
                                      </p:cBhvr>
                                    </p:animEffect>
                                  </p:childTnLst>
                                </p:cTn>
                              </p:par>
                              <p:par>
                                <p:cTn id="29" presetID="5" presetClass="entr" presetSubtype="1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checkerboard(across)">
                                      <p:cBhvr>
                                        <p:cTn id="31" dur="500"/>
                                        <p:tgtEl>
                                          <p:spTgt spid="17"/>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5" presetClass="entr" presetSubtype="10" fill="hold" grpId="0" nodeType="clickEffect">
                                  <p:stCondLst>
                                    <p:cond delay="0"/>
                                  </p:stCondLst>
                                  <p:childTnLst>
                                    <p:set>
                                      <p:cBhvr>
                                        <p:cTn id="35" dur="1" fill="hold">
                                          <p:stCondLst>
                                            <p:cond delay="0"/>
                                          </p:stCondLst>
                                        </p:cTn>
                                        <p:tgtEl>
                                          <p:spTgt spid="23555"/>
                                        </p:tgtEl>
                                        <p:attrNameLst>
                                          <p:attrName>style.visibility</p:attrName>
                                        </p:attrNameLst>
                                      </p:cBhvr>
                                      <p:to>
                                        <p:strVal val="visible"/>
                                      </p:to>
                                    </p:set>
                                    <p:animEffect transition="in" filter="checkerboard(across)">
                                      <p:cBhvr>
                                        <p:cTn id="36" dur="500"/>
                                        <p:tgtEl>
                                          <p:spTgt spid="23555"/>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5" presetClass="entr" presetSubtype="10" fill="hold" grpId="0" nodeType="clickEffect">
                                  <p:stCondLst>
                                    <p:cond delay="0"/>
                                  </p:stCondLst>
                                  <p:childTnLst>
                                    <p:set>
                                      <p:cBhvr>
                                        <p:cTn id="40" dur="1" fill="hold">
                                          <p:stCondLst>
                                            <p:cond delay="0"/>
                                          </p:stCondLst>
                                        </p:cTn>
                                        <p:tgtEl>
                                          <p:spTgt spid="55313"/>
                                        </p:tgtEl>
                                        <p:attrNameLst>
                                          <p:attrName>style.visibility</p:attrName>
                                        </p:attrNameLst>
                                      </p:cBhvr>
                                      <p:to>
                                        <p:strVal val="visible"/>
                                      </p:to>
                                    </p:set>
                                    <p:animEffect transition="in" filter="checkerboard(across)">
                                      <p:cBhvr>
                                        <p:cTn id="41" dur="500"/>
                                        <p:tgtEl>
                                          <p:spTgt spid="553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p:bldP spid="55313" grpId="0"/>
      <p:bldP spid="17" grpId="0" animBg="1"/>
      <p:bldP spid="15" grpId="0" animBg="1"/>
      <p:bldP spid="18" grpId="0" animBg="1"/>
      <p:bldP spid="2356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63" name="Text Box 19"/>
          <p:cNvSpPr txBox="1">
            <a:spLocks noChangeArrowheads="1"/>
          </p:cNvSpPr>
          <p:nvPr/>
        </p:nvSpPr>
        <p:spPr bwMode="auto">
          <a:xfrm>
            <a:off x="1066800" y="5791200"/>
            <a:ext cx="807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rtl="0" eaLnBrk="0" hangingPunct="0">
              <a:defRPr>
                <a:solidFill>
                  <a:schemeClr val="tx1"/>
                </a:solidFill>
                <a:latin typeface="Arial" panose="020B0604020202020204" pitchFamily="34" charset="0"/>
                <a:cs typeface="Arial" panose="020B0604020202020204" pitchFamily="34" charset="0"/>
              </a:defRPr>
            </a:lvl1pPr>
            <a:lvl2pPr marL="742950" indent="-285750" algn="ctr" rtl="0" eaLnBrk="0" hangingPunct="0">
              <a:defRPr>
                <a:solidFill>
                  <a:schemeClr val="tx1"/>
                </a:solidFill>
                <a:latin typeface="Arial" panose="020B0604020202020204" pitchFamily="34" charset="0"/>
                <a:cs typeface="Arial" panose="020B0604020202020204" pitchFamily="34" charset="0"/>
              </a:defRPr>
            </a:lvl2pPr>
            <a:lvl3pPr marL="1143000" indent="-228600" algn="ctr" rtl="0" eaLnBrk="0" hangingPunct="0">
              <a:defRPr>
                <a:solidFill>
                  <a:schemeClr val="tx1"/>
                </a:solidFill>
                <a:latin typeface="Arial" panose="020B0604020202020204" pitchFamily="34" charset="0"/>
                <a:cs typeface="Arial" panose="020B0604020202020204" pitchFamily="34" charset="0"/>
              </a:defRPr>
            </a:lvl3pPr>
            <a:lvl4pPr marL="1600200" indent="-228600" algn="ctr" rtl="0" eaLnBrk="0" hangingPunct="0">
              <a:defRPr>
                <a:solidFill>
                  <a:schemeClr val="tx1"/>
                </a:solidFill>
                <a:latin typeface="Arial" panose="020B0604020202020204" pitchFamily="34" charset="0"/>
                <a:cs typeface="Arial" panose="020B0604020202020204" pitchFamily="34" charset="0"/>
              </a:defRPr>
            </a:lvl4pPr>
            <a:lvl5pPr marL="2057400" indent="-228600" algn="ctr" rtl="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rtl="1" eaLnBrk="1" hangingPunct="1">
              <a:spcBef>
                <a:spcPct val="50000"/>
              </a:spcBef>
              <a:buFont typeface="Wingdings" panose="05000000000000000000" pitchFamily="2" charset="2"/>
              <a:buChar char="ü"/>
            </a:pPr>
            <a:r>
              <a:rPr lang="ar-MA" sz="2400"/>
              <a:t> تتفرع كل قصيبة الى </a:t>
            </a:r>
            <a:r>
              <a:rPr lang="ar-MA" sz="2400">
                <a:solidFill>
                  <a:srgbClr val="FE0606"/>
                </a:solidFill>
              </a:rPr>
              <a:t>شعيرات هوائية</a:t>
            </a:r>
            <a:r>
              <a:rPr lang="ar-MA" sz="2400"/>
              <a:t> تنتشر في الأعضاء.</a:t>
            </a:r>
          </a:p>
        </p:txBody>
      </p:sp>
      <p:pic>
        <p:nvPicPr>
          <p:cNvPr id="24580" name="Picture 21" descr="surfa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2209800"/>
            <a:ext cx="31242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nvGrpSpPr>
          <p:cNvPr id="24581" name="Group 49"/>
          <p:cNvGrpSpPr>
            <a:grpSpLocks/>
          </p:cNvGrpSpPr>
          <p:nvPr/>
        </p:nvGrpSpPr>
        <p:grpSpPr bwMode="auto">
          <a:xfrm>
            <a:off x="4114800" y="2346325"/>
            <a:ext cx="1905000" cy="320675"/>
            <a:chOff x="2592" y="1478"/>
            <a:chExt cx="1200" cy="202"/>
          </a:xfrm>
        </p:grpSpPr>
        <p:sp>
          <p:nvSpPr>
            <p:cNvPr id="24616" name="Line 46"/>
            <p:cNvSpPr>
              <a:spLocks noChangeShapeType="1"/>
            </p:cNvSpPr>
            <p:nvPr/>
          </p:nvSpPr>
          <p:spPr bwMode="auto">
            <a:xfrm>
              <a:off x="2592" y="1584"/>
              <a:ext cx="480"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fr-FR"/>
            </a:p>
          </p:txBody>
        </p:sp>
        <p:sp>
          <p:nvSpPr>
            <p:cNvPr id="24617" name="Text Box 47"/>
            <p:cNvSpPr txBox="1">
              <a:spLocks noChangeArrowheads="1"/>
            </p:cNvSpPr>
            <p:nvPr/>
          </p:nvSpPr>
          <p:spPr bwMode="auto">
            <a:xfrm>
              <a:off x="3072" y="1478"/>
              <a:ext cx="720"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rtl="0" eaLnBrk="0" hangingPunct="0">
                <a:defRPr>
                  <a:solidFill>
                    <a:schemeClr val="tx1"/>
                  </a:solidFill>
                  <a:latin typeface="Arial" panose="020B0604020202020204" pitchFamily="34" charset="0"/>
                  <a:cs typeface="Arial" panose="020B0604020202020204" pitchFamily="34" charset="0"/>
                </a:defRPr>
              </a:lvl1pPr>
              <a:lvl2pPr marL="742950" indent="-285750" algn="ctr" rtl="0" eaLnBrk="0" hangingPunct="0">
                <a:defRPr>
                  <a:solidFill>
                    <a:schemeClr val="tx1"/>
                  </a:solidFill>
                  <a:latin typeface="Arial" panose="020B0604020202020204" pitchFamily="34" charset="0"/>
                  <a:cs typeface="Arial" panose="020B0604020202020204" pitchFamily="34" charset="0"/>
                </a:defRPr>
              </a:lvl2pPr>
              <a:lvl3pPr marL="1143000" indent="-228600" algn="ctr" rtl="0" eaLnBrk="0" hangingPunct="0">
                <a:defRPr>
                  <a:solidFill>
                    <a:schemeClr val="tx1"/>
                  </a:solidFill>
                  <a:latin typeface="Arial" panose="020B0604020202020204" pitchFamily="34" charset="0"/>
                  <a:cs typeface="Arial" panose="020B0604020202020204" pitchFamily="34" charset="0"/>
                </a:defRPr>
              </a:lvl3pPr>
              <a:lvl4pPr marL="1600200" indent="-228600" algn="ctr" rtl="0" eaLnBrk="0" hangingPunct="0">
                <a:defRPr>
                  <a:solidFill>
                    <a:schemeClr val="tx1"/>
                  </a:solidFill>
                  <a:latin typeface="Arial" panose="020B0604020202020204" pitchFamily="34" charset="0"/>
                  <a:cs typeface="Arial" panose="020B0604020202020204" pitchFamily="34" charset="0"/>
                </a:defRPr>
              </a:lvl4pPr>
              <a:lvl5pPr marL="2057400" indent="-228600" algn="ctr" rtl="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spcBef>
                  <a:spcPct val="50000"/>
                </a:spcBef>
                <a:buFontTx/>
                <a:buNone/>
              </a:pPr>
              <a:r>
                <a:rPr lang="ar-MA" sz="1500"/>
                <a:t>قصبة هوائية</a:t>
              </a:r>
              <a:endParaRPr lang="en-US" sz="1500"/>
            </a:p>
          </p:txBody>
        </p:sp>
      </p:grpSp>
      <p:grpSp>
        <p:nvGrpSpPr>
          <p:cNvPr id="24582" name="Group 50"/>
          <p:cNvGrpSpPr>
            <a:grpSpLocks/>
          </p:cNvGrpSpPr>
          <p:nvPr/>
        </p:nvGrpSpPr>
        <p:grpSpPr bwMode="auto">
          <a:xfrm>
            <a:off x="4419600" y="2743200"/>
            <a:ext cx="1524000" cy="381000"/>
            <a:chOff x="2784" y="1728"/>
            <a:chExt cx="960" cy="240"/>
          </a:xfrm>
        </p:grpSpPr>
        <p:sp>
          <p:nvSpPr>
            <p:cNvPr id="24613" name="Line 42"/>
            <p:cNvSpPr>
              <a:spLocks noChangeShapeType="1"/>
            </p:cNvSpPr>
            <p:nvPr/>
          </p:nvSpPr>
          <p:spPr bwMode="auto">
            <a:xfrm flipV="1">
              <a:off x="2784" y="1824"/>
              <a:ext cx="24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24614" name="Line 43"/>
            <p:cNvSpPr>
              <a:spLocks noChangeShapeType="1"/>
            </p:cNvSpPr>
            <p:nvPr/>
          </p:nvSpPr>
          <p:spPr bwMode="auto">
            <a:xfrm flipV="1">
              <a:off x="2784" y="1824"/>
              <a:ext cx="24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24615" name="Text Box 48"/>
            <p:cNvSpPr txBox="1">
              <a:spLocks noChangeArrowheads="1"/>
            </p:cNvSpPr>
            <p:nvPr/>
          </p:nvSpPr>
          <p:spPr bwMode="auto">
            <a:xfrm>
              <a:off x="3024" y="1728"/>
              <a:ext cx="720"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rtl="0" eaLnBrk="0" hangingPunct="0">
                <a:defRPr>
                  <a:solidFill>
                    <a:schemeClr val="tx1"/>
                  </a:solidFill>
                  <a:latin typeface="Arial" panose="020B0604020202020204" pitchFamily="34" charset="0"/>
                  <a:cs typeface="Arial" panose="020B0604020202020204" pitchFamily="34" charset="0"/>
                </a:defRPr>
              </a:lvl1pPr>
              <a:lvl2pPr marL="742950" indent="-285750" algn="ctr" rtl="0" eaLnBrk="0" hangingPunct="0">
                <a:defRPr>
                  <a:solidFill>
                    <a:schemeClr val="tx1"/>
                  </a:solidFill>
                  <a:latin typeface="Arial" panose="020B0604020202020204" pitchFamily="34" charset="0"/>
                  <a:cs typeface="Arial" panose="020B0604020202020204" pitchFamily="34" charset="0"/>
                </a:defRPr>
              </a:lvl2pPr>
              <a:lvl3pPr marL="1143000" indent="-228600" algn="ctr" rtl="0" eaLnBrk="0" hangingPunct="0">
                <a:defRPr>
                  <a:solidFill>
                    <a:schemeClr val="tx1"/>
                  </a:solidFill>
                  <a:latin typeface="Arial" panose="020B0604020202020204" pitchFamily="34" charset="0"/>
                  <a:cs typeface="Arial" panose="020B0604020202020204" pitchFamily="34" charset="0"/>
                </a:defRPr>
              </a:lvl3pPr>
              <a:lvl4pPr marL="1600200" indent="-228600" algn="ctr" rtl="0" eaLnBrk="0" hangingPunct="0">
                <a:defRPr>
                  <a:solidFill>
                    <a:schemeClr val="tx1"/>
                  </a:solidFill>
                  <a:latin typeface="Arial" panose="020B0604020202020204" pitchFamily="34" charset="0"/>
                  <a:cs typeface="Arial" panose="020B0604020202020204" pitchFamily="34" charset="0"/>
                </a:defRPr>
              </a:lvl4pPr>
              <a:lvl5pPr marL="2057400" indent="-228600" algn="ctr" rtl="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spcBef>
                  <a:spcPct val="50000"/>
                </a:spcBef>
                <a:buFontTx/>
                <a:buNone/>
              </a:pPr>
              <a:r>
                <a:rPr lang="ar-MA" sz="1500"/>
                <a:t>قصيبات هوائية</a:t>
              </a:r>
              <a:endParaRPr lang="en-US" sz="1500"/>
            </a:p>
          </p:txBody>
        </p:sp>
      </p:grpSp>
      <p:sp>
        <p:nvSpPr>
          <p:cNvPr id="24583" name="Text Box 51"/>
          <p:cNvSpPr txBox="1">
            <a:spLocks noChangeArrowheads="1"/>
          </p:cNvSpPr>
          <p:nvPr/>
        </p:nvSpPr>
        <p:spPr bwMode="auto">
          <a:xfrm>
            <a:off x="2057400" y="3962400"/>
            <a:ext cx="434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rtl="0" eaLnBrk="0" hangingPunct="0">
              <a:defRPr>
                <a:solidFill>
                  <a:schemeClr val="tx1"/>
                </a:solidFill>
                <a:latin typeface="Arial" panose="020B0604020202020204" pitchFamily="34" charset="0"/>
                <a:cs typeface="Arial" panose="020B0604020202020204" pitchFamily="34" charset="0"/>
              </a:defRPr>
            </a:lvl1pPr>
            <a:lvl2pPr marL="742950" indent="-285750" algn="ctr" rtl="0" eaLnBrk="0" hangingPunct="0">
              <a:defRPr>
                <a:solidFill>
                  <a:schemeClr val="tx1"/>
                </a:solidFill>
                <a:latin typeface="Arial" panose="020B0604020202020204" pitchFamily="34" charset="0"/>
                <a:cs typeface="Arial" panose="020B0604020202020204" pitchFamily="34" charset="0"/>
              </a:defRPr>
            </a:lvl2pPr>
            <a:lvl3pPr marL="1143000" indent="-228600" algn="ctr" rtl="0" eaLnBrk="0" hangingPunct="0">
              <a:defRPr>
                <a:solidFill>
                  <a:schemeClr val="tx1"/>
                </a:solidFill>
                <a:latin typeface="Arial" panose="020B0604020202020204" pitchFamily="34" charset="0"/>
                <a:cs typeface="Arial" panose="020B0604020202020204" pitchFamily="34" charset="0"/>
              </a:defRPr>
            </a:lvl3pPr>
            <a:lvl4pPr marL="1600200" indent="-228600" algn="ctr" rtl="0" eaLnBrk="0" hangingPunct="0">
              <a:defRPr>
                <a:solidFill>
                  <a:schemeClr val="tx1"/>
                </a:solidFill>
                <a:latin typeface="Arial" panose="020B0604020202020204" pitchFamily="34" charset="0"/>
                <a:cs typeface="Arial" panose="020B0604020202020204" pitchFamily="34" charset="0"/>
              </a:defRPr>
            </a:lvl4pPr>
            <a:lvl5pPr marL="2057400" indent="-228600" algn="ctr" rtl="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ar-MA" sz="2400">
                <a:solidFill>
                  <a:srgbClr val="0000CC"/>
                </a:solidFill>
              </a:rPr>
              <a:t>الشبكة القصبية عند الجراد</a:t>
            </a:r>
            <a:endParaRPr lang="en-US" sz="2400">
              <a:solidFill>
                <a:srgbClr val="0000CC"/>
              </a:solidFill>
            </a:endParaRPr>
          </a:p>
        </p:txBody>
      </p:sp>
      <p:pic>
        <p:nvPicPr>
          <p:cNvPr id="24584" name="Picture 57" descr="surfa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2209800"/>
            <a:ext cx="31242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57402" name="Text Box 58"/>
          <p:cNvSpPr txBox="1">
            <a:spLocks noChangeArrowheads="1"/>
          </p:cNvSpPr>
          <p:nvPr/>
        </p:nvSpPr>
        <p:spPr bwMode="auto">
          <a:xfrm>
            <a:off x="2133600" y="4648200"/>
            <a:ext cx="701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rtl="0" eaLnBrk="0" hangingPunct="0">
              <a:defRPr>
                <a:solidFill>
                  <a:schemeClr val="tx1"/>
                </a:solidFill>
                <a:latin typeface="Arial" panose="020B0604020202020204" pitchFamily="34" charset="0"/>
                <a:cs typeface="Arial" panose="020B0604020202020204" pitchFamily="34" charset="0"/>
              </a:defRPr>
            </a:lvl1pPr>
            <a:lvl2pPr marL="742950" indent="-285750" algn="ctr" rtl="0" eaLnBrk="0" hangingPunct="0">
              <a:defRPr>
                <a:solidFill>
                  <a:schemeClr val="tx1"/>
                </a:solidFill>
                <a:latin typeface="Arial" panose="020B0604020202020204" pitchFamily="34" charset="0"/>
                <a:cs typeface="Arial" panose="020B0604020202020204" pitchFamily="34" charset="0"/>
              </a:defRPr>
            </a:lvl2pPr>
            <a:lvl3pPr marL="1143000" indent="-228600" algn="ctr" rtl="0" eaLnBrk="0" hangingPunct="0">
              <a:defRPr>
                <a:solidFill>
                  <a:schemeClr val="tx1"/>
                </a:solidFill>
                <a:latin typeface="Arial" panose="020B0604020202020204" pitchFamily="34" charset="0"/>
                <a:cs typeface="Arial" panose="020B0604020202020204" pitchFamily="34" charset="0"/>
              </a:defRPr>
            </a:lvl3pPr>
            <a:lvl4pPr marL="1600200" indent="-228600" algn="ctr" rtl="0" eaLnBrk="0" hangingPunct="0">
              <a:defRPr>
                <a:solidFill>
                  <a:schemeClr val="tx1"/>
                </a:solidFill>
                <a:latin typeface="Arial" panose="020B0604020202020204" pitchFamily="34" charset="0"/>
                <a:cs typeface="Arial" panose="020B0604020202020204" pitchFamily="34" charset="0"/>
              </a:defRPr>
            </a:lvl4pPr>
            <a:lvl5pPr marL="2057400" indent="-228600" algn="ctr" rtl="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rtl="1" eaLnBrk="1" hangingPunct="1">
              <a:buFont typeface="Wingdings" panose="05000000000000000000" pitchFamily="2" charset="2"/>
              <a:buChar char="ü"/>
            </a:pPr>
            <a:r>
              <a:rPr lang="ar-MA" sz="2400"/>
              <a:t> تنطلق من كل فتحة تنفسية انابيب دقيقة تدعى</a:t>
            </a:r>
            <a:r>
              <a:rPr lang="ar-MA" sz="2400">
                <a:solidFill>
                  <a:srgbClr val="FE0606"/>
                </a:solidFill>
              </a:rPr>
              <a:t> القصبات</a:t>
            </a:r>
            <a:r>
              <a:rPr lang="ar-SA" sz="2400"/>
              <a:t>.</a:t>
            </a:r>
            <a:endParaRPr lang="en-US" sz="2400"/>
          </a:p>
        </p:txBody>
      </p:sp>
      <p:sp>
        <p:nvSpPr>
          <p:cNvPr id="57403" name="Text Box 59"/>
          <p:cNvSpPr txBox="1">
            <a:spLocks noChangeArrowheads="1"/>
          </p:cNvSpPr>
          <p:nvPr/>
        </p:nvSpPr>
        <p:spPr bwMode="auto">
          <a:xfrm>
            <a:off x="1828800" y="5181600"/>
            <a:ext cx="7315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rtl="0" eaLnBrk="0" hangingPunct="0">
              <a:defRPr>
                <a:solidFill>
                  <a:schemeClr val="tx1"/>
                </a:solidFill>
                <a:latin typeface="Arial" panose="020B0604020202020204" pitchFamily="34" charset="0"/>
                <a:cs typeface="Arial" panose="020B0604020202020204" pitchFamily="34" charset="0"/>
              </a:defRPr>
            </a:lvl1pPr>
            <a:lvl2pPr marL="742950" indent="-285750" algn="ctr" rtl="0" eaLnBrk="0" hangingPunct="0">
              <a:defRPr>
                <a:solidFill>
                  <a:schemeClr val="tx1"/>
                </a:solidFill>
                <a:latin typeface="Arial" panose="020B0604020202020204" pitchFamily="34" charset="0"/>
                <a:cs typeface="Arial" panose="020B0604020202020204" pitchFamily="34" charset="0"/>
              </a:defRPr>
            </a:lvl2pPr>
            <a:lvl3pPr marL="1143000" indent="-228600" algn="ctr" rtl="0" eaLnBrk="0" hangingPunct="0">
              <a:defRPr>
                <a:solidFill>
                  <a:schemeClr val="tx1"/>
                </a:solidFill>
                <a:latin typeface="Arial" panose="020B0604020202020204" pitchFamily="34" charset="0"/>
                <a:cs typeface="Arial" panose="020B0604020202020204" pitchFamily="34" charset="0"/>
              </a:defRPr>
            </a:lvl3pPr>
            <a:lvl4pPr marL="1600200" indent="-228600" algn="ctr" rtl="0" eaLnBrk="0" hangingPunct="0">
              <a:defRPr>
                <a:solidFill>
                  <a:schemeClr val="tx1"/>
                </a:solidFill>
                <a:latin typeface="Arial" panose="020B0604020202020204" pitchFamily="34" charset="0"/>
                <a:cs typeface="Arial" panose="020B0604020202020204" pitchFamily="34" charset="0"/>
              </a:defRPr>
            </a:lvl4pPr>
            <a:lvl5pPr marL="2057400" indent="-228600" algn="ctr" rtl="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rtl="1" eaLnBrk="1" hangingPunct="1">
              <a:buFont typeface="Wingdings" panose="05000000000000000000" pitchFamily="2" charset="2"/>
              <a:buChar char="ü"/>
            </a:pPr>
            <a:r>
              <a:rPr lang="ar-SA" sz="2400"/>
              <a:t> </a:t>
            </a:r>
            <a:r>
              <a:rPr lang="ar-MA" sz="2400"/>
              <a:t>تتفرع كل قصبة الى عدة </a:t>
            </a:r>
            <a:r>
              <a:rPr lang="ar-MA" sz="2400">
                <a:solidFill>
                  <a:srgbClr val="FE0606"/>
                </a:solidFill>
              </a:rPr>
              <a:t>قصيبات</a:t>
            </a:r>
            <a:r>
              <a:rPr lang="ar-MA" sz="2400"/>
              <a:t> .</a:t>
            </a:r>
            <a:endParaRPr lang="en-US" sz="2400"/>
          </a:p>
        </p:txBody>
      </p:sp>
      <p:grpSp>
        <p:nvGrpSpPr>
          <p:cNvPr id="4" name="Group 60"/>
          <p:cNvGrpSpPr>
            <a:grpSpLocks/>
          </p:cNvGrpSpPr>
          <p:nvPr/>
        </p:nvGrpSpPr>
        <p:grpSpPr bwMode="auto">
          <a:xfrm>
            <a:off x="3810000" y="1828800"/>
            <a:ext cx="2133600" cy="762000"/>
            <a:chOff x="2400" y="1142"/>
            <a:chExt cx="1296" cy="480"/>
          </a:xfrm>
        </p:grpSpPr>
        <p:sp>
          <p:nvSpPr>
            <p:cNvPr id="24611" name="Text Box 61"/>
            <p:cNvSpPr txBox="1">
              <a:spLocks noChangeArrowheads="1"/>
            </p:cNvSpPr>
            <p:nvPr/>
          </p:nvSpPr>
          <p:spPr bwMode="auto">
            <a:xfrm>
              <a:off x="2976" y="1142"/>
              <a:ext cx="720"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rtl="0" eaLnBrk="0" hangingPunct="0">
                <a:defRPr>
                  <a:solidFill>
                    <a:schemeClr val="tx1"/>
                  </a:solidFill>
                  <a:latin typeface="Arial" panose="020B0604020202020204" pitchFamily="34" charset="0"/>
                  <a:cs typeface="Arial" panose="020B0604020202020204" pitchFamily="34" charset="0"/>
                </a:defRPr>
              </a:lvl1pPr>
              <a:lvl2pPr marL="742950" indent="-285750" algn="ctr" rtl="0" eaLnBrk="0" hangingPunct="0">
                <a:defRPr>
                  <a:solidFill>
                    <a:schemeClr val="tx1"/>
                  </a:solidFill>
                  <a:latin typeface="Arial" panose="020B0604020202020204" pitchFamily="34" charset="0"/>
                  <a:cs typeface="Arial" panose="020B0604020202020204" pitchFamily="34" charset="0"/>
                </a:defRPr>
              </a:lvl2pPr>
              <a:lvl3pPr marL="1143000" indent="-228600" algn="ctr" rtl="0" eaLnBrk="0" hangingPunct="0">
                <a:defRPr>
                  <a:solidFill>
                    <a:schemeClr val="tx1"/>
                  </a:solidFill>
                  <a:latin typeface="Arial" panose="020B0604020202020204" pitchFamily="34" charset="0"/>
                  <a:cs typeface="Arial" panose="020B0604020202020204" pitchFamily="34" charset="0"/>
                </a:defRPr>
              </a:lvl3pPr>
              <a:lvl4pPr marL="1600200" indent="-228600" algn="ctr" rtl="0" eaLnBrk="0" hangingPunct="0">
                <a:defRPr>
                  <a:solidFill>
                    <a:schemeClr val="tx1"/>
                  </a:solidFill>
                  <a:latin typeface="Arial" panose="020B0604020202020204" pitchFamily="34" charset="0"/>
                  <a:cs typeface="Arial" panose="020B0604020202020204" pitchFamily="34" charset="0"/>
                </a:defRPr>
              </a:lvl4pPr>
              <a:lvl5pPr marL="2057400" indent="-228600" algn="ctr" rtl="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rtl="1" eaLnBrk="1" hangingPunct="1">
                <a:spcBef>
                  <a:spcPct val="50000"/>
                </a:spcBef>
                <a:buFontTx/>
                <a:buNone/>
              </a:pPr>
              <a:r>
                <a:rPr lang="ar-MA" sz="1500"/>
                <a:t>فتـحة تنفسية</a:t>
              </a:r>
              <a:endParaRPr lang="en-US" sz="1500"/>
            </a:p>
          </p:txBody>
        </p:sp>
        <p:cxnSp>
          <p:nvCxnSpPr>
            <p:cNvPr id="24612" name="AutoShape 62"/>
            <p:cNvCxnSpPr>
              <a:cxnSpLocks noChangeShapeType="1"/>
            </p:cNvCxnSpPr>
            <p:nvPr/>
          </p:nvCxnSpPr>
          <p:spPr bwMode="auto">
            <a:xfrm rot="10800000" flipV="1">
              <a:off x="2400" y="1248"/>
              <a:ext cx="672" cy="374"/>
            </a:xfrm>
            <a:prstGeom prst="bentConnector3">
              <a:avLst>
                <a:gd name="adj1" fmla="val 100593"/>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5" name="Group 63"/>
          <p:cNvGrpSpPr>
            <a:grpSpLocks/>
          </p:cNvGrpSpPr>
          <p:nvPr/>
        </p:nvGrpSpPr>
        <p:grpSpPr bwMode="auto">
          <a:xfrm>
            <a:off x="2362200" y="1752600"/>
            <a:ext cx="1447800" cy="838200"/>
            <a:chOff x="1488" y="1200"/>
            <a:chExt cx="816" cy="480"/>
          </a:xfrm>
        </p:grpSpPr>
        <p:cxnSp>
          <p:nvCxnSpPr>
            <p:cNvPr id="24609" name="AutoShape 64"/>
            <p:cNvCxnSpPr>
              <a:cxnSpLocks noChangeShapeType="1"/>
            </p:cNvCxnSpPr>
            <p:nvPr/>
          </p:nvCxnSpPr>
          <p:spPr bwMode="auto">
            <a:xfrm rot="10800000">
              <a:off x="1776" y="1392"/>
              <a:ext cx="528" cy="288"/>
            </a:xfrm>
            <a:prstGeom prst="curvedConnector3">
              <a:avLst>
                <a:gd name="adj1" fmla="val 50000"/>
              </a:avLst>
            </a:prstGeom>
            <a:noFill/>
            <a:ln w="9525">
              <a:solidFill>
                <a:srgbClr val="FF0000"/>
              </a:solidFill>
              <a:round/>
              <a:headEnd type="triangle" w="med" len="med"/>
              <a:tailEnd/>
            </a:ln>
            <a:extLst>
              <a:ext uri="{909E8E84-426E-40DD-AFC4-6F175D3DCCD1}">
                <a14:hiddenFill xmlns:a14="http://schemas.microsoft.com/office/drawing/2010/main">
                  <a:noFill/>
                </a14:hiddenFill>
              </a:ext>
            </a:extLst>
          </p:spPr>
        </p:cxnSp>
        <p:sp>
          <p:nvSpPr>
            <p:cNvPr id="24610" name="Text Box 65"/>
            <p:cNvSpPr txBox="1">
              <a:spLocks noChangeArrowheads="1"/>
            </p:cNvSpPr>
            <p:nvPr/>
          </p:nvSpPr>
          <p:spPr bwMode="auto">
            <a:xfrm>
              <a:off x="1488" y="1200"/>
              <a:ext cx="28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rtl="0" eaLnBrk="0" hangingPunct="0">
                <a:defRPr>
                  <a:solidFill>
                    <a:schemeClr val="tx1"/>
                  </a:solidFill>
                  <a:latin typeface="Arial" panose="020B0604020202020204" pitchFamily="34" charset="0"/>
                  <a:cs typeface="Arial" panose="020B0604020202020204" pitchFamily="34" charset="0"/>
                </a:defRPr>
              </a:lvl1pPr>
              <a:lvl2pPr marL="742950" indent="-285750" algn="ctr" rtl="0" eaLnBrk="0" hangingPunct="0">
                <a:defRPr>
                  <a:solidFill>
                    <a:schemeClr val="tx1"/>
                  </a:solidFill>
                  <a:latin typeface="Arial" panose="020B0604020202020204" pitchFamily="34" charset="0"/>
                  <a:cs typeface="Arial" panose="020B0604020202020204" pitchFamily="34" charset="0"/>
                </a:defRPr>
              </a:lvl2pPr>
              <a:lvl3pPr marL="1143000" indent="-228600" algn="ctr" rtl="0" eaLnBrk="0" hangingPunct="0">
                <a:defRPr>
                  <a:solidFill>
                    <a:schemeClr val="tx1"/>
                  </a:solidFill>
                  <a:latin typeface="Arial" panose="020B0604020202020204" pitchFamily="34" charset="0"/>
                  <a:cs typeface="Arial" panose="020B0604020202020204" pitchFamily="34" charset="0"/>
                </a:defRPr>
              </a:lvl3pPr>
              <a:lvl4pPr marL="1600200" indent="-228600" algn="ctr" rtl="0" eaLnBrk="0" hangingPunct="0">
                <a:defRPr>
                  <a:solidFill>
                    <a:schemeClr val="tx1"/>
                  </a:solidFill>
                  <a:latin typeface="Arial" panose="020B0604020202020204" pitchFamily="34" charset="0"/>
                  <a:cs typeface="Arial" panose="020B0604020202020204" pitchFamily="34" charset="0"/>
                </a:defRPr>
              </a:lvl4pPr>
              <a:lvl5pPr marL="2057400" indent="-228600" algn="ctr" rtl="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spcBef>
                  <a:spcPct val="50000"/>
                </a:spcBef>
                <a:buFontTx/>
                <a:buNone/>
              </a:pPr>
              <a:r>
                <a:rPr lang="en-US" sz="1800" b="0">
                  <a:solidFill>
                    <a:srgbClr val="FE0606"/>
                  </a:solidFill>
                </a:rPr>
                <a:t>O</a:t>
              </a:r>
              <a:r>
                <a:rPr lang="en-US" sz="1800" b="0" baseline="-25000">
                  <a:solidFill>
                    <a:srgbClr val="FE0606"/>
                  </a:solidFill>
                </a:rPr>
                <a:t>2</a:t>
              </a:r>
            </a:p>
          </p:txBody>
        </p:sp>
      </p:grpSp>
      <p:grpSp>
        <p:nvGrpSpPr>
          <p:cNvPr id="6" name="Group 66"/>
          <p:cNvGrpSpPr>
            <a:grpSpLocks/>
          </p:cNvGrpSpPr>
          <p:nvPr/>
        </p:nvGrpSpPr>
        <p:grpSpPr bwMode="auto">
          <a:xfrm>
            <a:off x="4114800" y="2362200"/>
            <a:ext cx="1981200" cy="320675"/>
            <a:chOff x="2592" y="1478"/>
            <a:chExt cx="1200" cy="213"/>
          </a:xfrm>
        </p:grpSpPr>
        <p:sp>
          <p:nvSpPr>
            <p:cNvPr id="24607" name="Line 67"/>
            <p:cNvSpPr>
              <a:spLocks noChangeShapeType="1"/>
            </p:cNvSpPr>
            <p:nvPr/>
          </p:nvSpPr>
          <p:spPr bwMode="auto">
            <a:xfrm>
              <a:off x="2592" y="1584"/>
              <a:ext cx="480"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fr-FR"/>
            </a:p>
          </p:txBody>
        </p:sp>
        <p:sp>
          <p:nvSpPr>
            <p:cNvPr id="24608" name="Text Box 68"/>
            <p:cNvSpPr txBox="1">
              <a:spLocks noChangeArrowheads="1"/>
            </p:cNvSpPr>
            <p:nvPr/>
          </p:nvSpPr>
          <p:spPr bwMode="auto">
            <a:xfrm>
              <a:off x="3072" y="1478"/>
              <a:ext cx="72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rtl="0" eaLnBrk="0" hangingPunct="0">
                <a:defRPr>
                  <a:solidFill>
                    <a:schemeClr val="tx1"/>
                  </a:solidFill>
                  <a:latin typeface="Arial" panose="020B0604020202020204" pitchFamily="34" charset="0"/>
                  <a:cs typeface="Arial" panose="020B0604020202020204" pitchFamily="34" charset="0"/>
                </a:defRPr>
              </a:lvl1pPr>
              <a:lvl2pPr marL="742950" indent="-285750" algn="ctr" rtl="0" eaLnBrk="0" hangingPunct="0">
                <a:defRPr>
                  <a:solidFill>
                    <a:schemeClr val="tx1"/>
                  </a:solidFill>
                  <a:latin typeface="Arial" panose="020B0604020202020204" pitchFamily="34" charset="0"/>
                  <a:cs typeface="Arial" panose="020B0604020202020204" pitchFamily="34" charset="0"/>
                </a:defRPr>
              </a:lvl2pPr>
              <a:lvl3pPr marL="1143000" indent="-228600" algn="ctr" rtl="0" eaLnBrk="0" hangingPunct="0">
                <a:defRPr>
                  <a:solidFill>
                    <a:schemeClr val="tx1"/>
                  </a:solidFill>
                  <a:latin typeface="Arial" panose="020B0604020202020204" pitchFamily="34" charset="0"/>
                  <a:cs typeface="Arial" panose="020B0604020202020204" pitchFamily="34" charset="0"/>
                </a:defRPr>
              </a:lvl3pPr>
              <a:lvl4pPr marL="1600200" indent="-228600" algn="ctr" rtl="0" eaLnBrk="0" hangingPunct="0">
                <a:defRPr>
                  <a:solidFill>
                    <a:schemeClr val="tx1"/>
                  </a:solidFill>
                  <a:latin typeface="Arial" panose="020B0604020202020204" pitchFamily="34" charset="0"/>
                  <a:cs typeface="Arial" panose="020B0604020202020204" pitchFamily="34" charset="0"/>
                </a:defRPr>
              </a:lvl4pPr>
              <a:lvl5pPr marL="2057400" indent="-228600" algn="ctr" rtl="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spcBef>
                  <a:spcPct val="50000"/>
                </a:spcBef>
                <a:buFontTx/>
                <a:buNone/>
              </a:pPr>
              <a:r>
                <a:rPr lang="ar-MA" sz="1500"/>
                <a:t>  قصبة هوائية</a:t>
              </a:r>
              <a:endParaRPr lang="en-US" sz="1500"/>
            </a:p>
          </p:txBody>
        </p:sp>
      </p:grpSp>
      <p:grpSp>
        <p:nvGrpSpPr>
          <p:cNvPr id="7" name="Group 69"/>
          <p:cNvGrpSpPr>
            <a:grpSpLocks/>
          </p:cNvGrpSpPr>
          <p:nvPr/>
        </p:nvGrpSpPr>
        <p:grpSpPr bwMode="auto">
          <a:xfrm>
            <a:off x="4419600" y="2743200"/>
            <a:ext cx="1828800" cy="663575"/>
            <a:chOff x="2784" y="1728"/>
            <a:chExt cx="960" cy="418"/>
          </a:xfrm>
        </p:grpSpPr>
        <p:sp>
          <p:nvSpPr>
            <p:cNvPr id="24604" name="Line 70"/>
            <p:cNvSpPr>
              <a:spLocks noChangeShapeType="1"/>
            </p:cNvSpPr>
            <p:nvPr/>
          </p:nvSpPr>
          <p:spPr bwMode="auto">
            <a:xfrm flipV="1">
              <a:off x="2784" y="1824"/>
              <a:ext cx="24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24605" name="Line 71"/>
            <p:cNvSpPr>
              <a:spLocks noChangeShapeType="1"/>
            </p:cNvSpPr>
            <p:nvPr/>
          </p:nvSpPr>
          <p:spPr bwMode="auto">
            <a:xfrm flipV="1">
              <a:off x="2784" y="1824"/>
              <a:ext cx="24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24606" name="Text Box 72"/>
            <p:cNvSpPr txBox="1">
              <a:spLocks noChangeArrowheads="1"/>
            </p:cNvSpPr>
            <p:nvPr/>
          </p:nvSpPr>
          <p:spPr bwMode="auto">
            <a:xfrm>
              <a:off x="3024" y="1728"/>
              <a:ext cx="720"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rtl="0" eaLnBrk="0" hangingPunct="0">
                <a:defRPr>
                  <a:solidFill>
                    <a:schemeClr val="tx1"/>
                  </a:solidFill>
                  <a:latin typeface="Arial" panose="020B0604020202020204" pitchFamily="34" charset="0"/>
                  <a:cs typeface="Arial" panose="020B0604020202020204" pitchFamily="34" charset="0"/>
                </a:defRPr>
              </a:lvl1pPr>
              <a:lvl2pPr marL="742950" indent="-285750" algn="ctr" rtl="0" eaLnBrk="0" hangingPunct="0">
                <a:defRPr>
                  <a:solidFill>
                    <a:schemeClr val="tx1"/>
                  </a:solidFill>
                  <a:latin typeface="Arial" panose="020B0604020202020204" pitchFamily="34" charset="0"/>
                  <a:cs typeface="Arial" panose="020B0604020202020204" pitchFamily="34" charset="0"/>
                </a:defRPr>
              </a:lvl2pPr>
              <a:lvl3pPr marL="1143000" indent="-228600" algn="ctr" rtl="0" eaLnBrk="0" hangingPunct="0">
                <a:defRPr>
                  <a:solidFill>
                    <a:schemeClr val="tx1"/>
                  </a:solidFill>
                  <a:latin typeface="Arial" panose="020B0604020202020204" pitchFamily="34" charset="0"/>
                  <a:cs typeface="Arial" panose="020B0604020202020204" pitchFamily="34" charset="0"/>
                </a:defRPr>
              </a:lvl3pPr>
              <a:lvl4pPr marL="1600200" indent="-228600" algn="ctr" rtl="0" eaLnBrk="0" hangingPunct="0">
                <a:defRPr>
                  <a:solidFill>
                    <a:schemeClr val="tx1"/>
                  </a:solidFill>
                  <a:latin typeface="Arial" panose="020B0604020202020204" pitchFamily="34" charset="0"/>
                  <a:cs typeface="Arial" panose="020B0604020202020204" pitchFamily="34" charset="0"/>
                </a:defRPr>
              </a:lvl4pPr>
              <a:lvl5pPr marL="2057400" indent="-228600" algn="ctr" rtl="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spcBef>
                  <a:spcPct val="50000"/>
                </a:spcBef>
                <a:buFontTx/>
                <a:buNone/>
              </a:pPr>
              <a:r>
                <a:rPr lang="ar-MA" sz="1500"/>
                <a:t>قصيبات هوائية</a:t>
              </a:r>
            </a:p>
            <a:p>
              <a:pPr algn="r" rtl="1" eaLnBrk="1" hangingPunct="1">
                <a:spcBef>
                  <a:spcPct val="50000"/>
                </a:spcBef>
                <a:buFontTx/>
                <a:buNone/>
              </a:pPr>
              <a:r>
                <a:rPr lang="ar-MA" sz="1500"/>
                <a:t>    شعيرات هوائية</a:t>
              </a:r>
              <a:endParaRPr lang="en-US" sz="1500"/>
            </a:p>
          </p:txBody>
        </p:sp>
      </p:grpSp>
      <p:grpSp>
        <p:nvGrpSpPr>
          <p:cNvPr id="9" name="Group 63"/>
          <p:cNvGrpSpPr>
            <a:grpSpLocks/>
          </p:cNvGrpSpPr>
          <p:nvPr/>
        </p:nvGrpSpPr>
        <p:grpSpPr bwMode="auto">
          <a:xfrm>
            <a:off x="1981200" y="1905000"/>
            <a:ext cx="1752600" cy="762000"/>
            <a:chOff x="1488" y="1200"/>
            <a:chExt cx="816" cy="480"/>
          </a:xfrm>
        </p:grpSpPr>
        <p:cxnSp>
          <p:nvCxnSpPr>
            <p:cNvPr id="24597" name="AutoShape 64"/>
            <p:cNvCxnSpPr>
              <a:cxnSpLocks noChangeShapeType="1"/>
            </p:cNvCxnSpPr>
            <p:nvPr/>
          </p:nvCxnSpPr>
          <p:spPr bwMode="auto">
            <a:xfrm rot="10800000">
              <a:off x="1776" y="1392"/>
              <a:ext cx="528" cy="288"/>
            </a:xfrm>
            <a:prstGeom prst="curvedConnector3">
              <a:avLst>
                <a:gd name="adj1" fmla="val 50000"/>
              </a:avLst>
            </a:prstGeom>
            <a:noFill/>
            <a:ln w="9525">
              <a:solidFill>
                <a:srgbClr val="0000CC"/>
              </a:solidFill>
              <a:round/>
              <a:headEnd/>
              <a:tailEnd type="triangle" w="med" len="med"/>
            </a:ln>
            <a:extLst>
              <a:ext uri="{909E8E84-426E-40DD-AFC4-6F175D3DCCD1}">
                <a14:hiddenFill xmlns:a14="http://schemas.microsoft.com/office/drawing/2010/main">
                  <a:noFill/>
                </a14:hiddenFill>
              </a:ext>
            </a:extLst>
          </p:spPr>
        </p:cxnSp>
        <p:sp>
          <p:nvSpPr>
            <p:cNvPr id="24598" name="Text Box 65"/>
            <p:cNvSpPr txBox="1">
              <a:spLocks noChangeArrowheads="1"/>
            </p:cNvSpPr>
            <p:nvPr/>
          </p:nvSpPr>
          <p:spPr bwMode="auto">
            <a:xfrm>
              <a:off x="1488" y="1200"/>
              <a:ext cx="28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rtl="0" eaLnBrk="0" hangingPunct="0">
                <a:defRPr>
                  <a:solidFill>
                    <a:schemeClr val="tx1"/>
                  </a:solidFill>
                  <a:latin typeface="Arial" panose="020B0604020202020204" pitchFamily="34" charset="0"/>
                  <a:cs typeface="Arial" panose="020B0604020202020204" pitchFamily="34" charset="0"/>
                </a:defRPr>
              </a:lvl1pPr>
              <a:lvl2pPr marL="742950" indent="-285750" algn="ctr" rtl="0" eaLnBrk="0" hangingPunct="0">
                <a:defRPr>
                  <a:solidFill>
                    <a:schemeClr val="tx1"/>
                  </a:solidFill>
                  <a:latin typeface="Arial" panose="020B0604020202020204" pitchFamily="34" charset="0"/>
                  <a:cs typeface="Arial" panose="020B0604020202020204" pitchFamily="34" charset="0"/>
                </a:defRPr>
              </a:lvl2pPr>
              <a:lvl3pPr marL="1143000" indent="-228600" algn="ctr" rtl="0" eaLnBrk="0" hangingPunct="0">
                <a:defRPr>
                  <a:solidFill>
                    <a:schemeClr val="tx1"/>
                  </a:solidFill>
                  <a:latin typeface="Arial" panose="020B0604020202020204" pitchFamily="34" charset="0"/>
                  <a:cs typeface="Arial" panose="020B0604020202020204" pitchFamily="34" charset="0"/>
                </a:defRPr>
              </a:lvl3pPr>
              <a:lvl4pPr marL="1600200" indent="-228600" algn="ctr" rtl="0" eaLnBrk="0" hangingPunct="0">
                <a:defRPr>
                  <a:solidFill>
                    <a:schemeClr val="tx1"/>
                  </a:solidFill>
                  <a:latin typeface="Arial" panose="020B0604020202020204" pitchFamily="34" charset="0"/>
                  <a:cs typeface="Arial" panose="020B0604020202020204" pitchFamily="34" charset="0"/>
                </a:defRPr>
              </a:lvl4pPr>
              <a:lvl5pPr marL="2057400" indent="-228600" algn="ctr" rtl="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spcBef>
                  <a:spcPct val="50000"/>
                </a:spcBef>
                <a:buFontTx/>
                <a:buNone/>
              </a:pPr>
              <a:r>
                <a:rPr lang="en-US" sz="1800" b="0">
                  <a:solidFill>
                    <a:srgbClr val="0000CC"/>
                  </a:solidFill>
                </a:rPr>
                <a:t>CO</a:t>
              </a:r>
              <a:r>
                <a:rPr lang="en-US" sz="1800" b="0" baseline="-25000">
                  <a:solidFill>
                    <a:srgbClr val="0000CC"/>
                  </a:solidFill>
                </a:rPr>
                <a:t>2</a:t>
              </a:r>
            </a:p>
          </p:txBody>
        </p:sp>
      </p:grpSp>
      <p:grpSp>
        <p:nvGrpSpPr>
          <p:cNvPr id="10" name="Group 66"/>
          <p:cNvGrpSpPr>
            <a:grpSpLocks/>
          </p:cNvGrpSpPr>
          <p:nvPr/>
        </p:nvGrpSpPr>
        <p:grpSpPr bwMode="auto">
          <a:xfrm>
            <a:off x="4953000" y="3505200"/>
            <a:ext cx="1905000" cy="320675"/>
            <a:chOff x="2592" y="1478"/>
            <a:chExt cx="1200" cy="202"/>
          </a:xfrm>
        </p:grpSpPr>
        <p:sp>
          <p:nvSpPr>
            <p:cNvPr id="24595" name="Line 67"/>
            <p:cNvSpPr>
              <a:spLocks noChangeShapeType="1"/>
            </p:cNvSpPr>
            <p:nvPr/>
          </p:nvSpPr>
          <p:spPr bwMode="auto">
            <a:xfrm>
              <a:off x="2592" y="1584"/>
              <a:ext cx="480"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fr-FR"/>
            </a:p>
          </p:txBody>
        </p:sp>
        <p:sp>
          <p:nvSpPr>
            <p:cNvPr id="24596" name="Text Box 68"/>
            <p:cNvSpPr txBox="1">
              <a:spLocks noChangeArrowheads="1"/>
            </p:cNvSpPr>
            <p:nvPr/>
          </p:nvSpPr>
          <p:spPr bwMode="auto">
            <a:xfrm>
              <a:off x="3072" y="1478"/>
              <a:ext cx="720"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rtl="0" eaLnBrk="0" hangingPunct="0">
                <a:defRPr>
                  <a:solidFill>
                    <a:schemeClr val="tx1"/>
                  </a:solidFill>
                  <a:latin typeface="Arial" panose="020B0604020202020204" pitchFamily="34" charset="0"/>
                  <a:cs typeface="Arial" panose="020B0604020202020204" pitchFamily="34" charset="0"/>
                </a:defRPr>
              </a:lvl1pPr>
              <a:lvl2pPr marL="742950" indent="-285750" algn="ctr" rtl="0" eaLnBrk="0" hangingPunct="0">
                <a:defRPr>
                  <a:solidFill>
                    <a:schemeClr val="tx1"/>
                  </a:solidFill>
                  <a:latin typeface="Arial" panose="020B0604020202020204" pitchFamily="34" charset="0"/>
                  <a:cs typeface="Arial" panose="020B0604020202020204" pitchFamily="34" charset="0"/>
                </a:defRPr>
              </a:lvl2pPr>
              <a:lvl3pPr marL="1143000" indent="-228600" algn="ctr" rtl="0" eaLnBrk="0" hangingPunct="0">
                <a:defRPr>
                  <a:solidFill>
                    <a:schemeClr val="tx1"/>
                  </a:solidFill>
                  <a:latin typeface="Arial" panose="020B0604020202020204" pitchFamily="34" charset="0"/>
                  <a:cs typeface="Arial" panose="020B0604020202020204" pitchFamily="34" charset="0"/>
                </a:defRPr>
              </a:lvl3pPr>
              <a:lvl4pPr marL="1600200" indent="-228600" algn="ctr" rtl="0" eaLnBrk="0" hangingPunct="0">
                <a:defRPr>
                  <a:solidFill>
                    <a:schemeClr val="tx1"/>
                  </a:solidFill>
                  <a:latin typeface="Arial" panose="020B0604020202020204" pitchFamily="34" charset="0"/>
                  <a:cs typeface="Arial" panose="020B0604020202020204" pitchFamily="34" charset="0"/>
                </a:defRPr>
              </a:lvl4pPr>
              <a:lvl5pPr marL="2057400" indent="-228600" algn="ctr" rtl="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spcBef>
                  <a:spcPct val="50000"/>
                </a:spcBef>
                <a:buFontTx/>
                <a:buNone/>
              </a:pPr>
              <a:r>
                <a:rPr lang="ar-SA" sz="1500"/>
                <a:t>عضو</a:t>
              </a:r>
              <a:endParaRPr lang="en-US" sz="1500"/>
            </a:p>
          </p:txBody>
        </p:sp>
      </p:grpSp>
      <p:sp>
        <p:nvSpPr>
          <p:cNvPr id="41" name="Espace réservé du numéro de diapositive 40"/>
          <p:cNvSpPr>
            <a:spLocks noGrp="1"/>
          </p:cNvSpPr>
          <p:nvPr>
            <p:ph type="sldNum" sz="quarter" idx="12"/>
          </p:nvPr>
        </p:nvSpPr>
        <p:spPr>
          <a:xfrm>
            <a:off x="6553200" y="6356350"/>
            <a:ext cx="2133600" cy="365125"/>
          </a:xfrm>
          <a:noFill/>
        </p:spPr>
        <p:txBody>
          <a:bodyPr anchor="ctr"/>
          <a:lstStyle>
            <a:lvl1pPr algn="ctr" rtl="0" eaLnBrk="0" hangingPunct="0">
              <a:defRPr>
                <a:solidFill>
                  <a:schemeClr val="tx1"/>
                </a:solidFill>
                <a:latin typeface="Arial" panose="020B0604020202020204" pitchFamily="34" charset="0"/>
                <a:cs typeface="Arial" panose="020B0604020202020204" pitchFamily="34" charset="0"/>
              </a:defRPr>
            </a:lvl1pPr>
            <a:lvl2pPr marL="742950" indent="-285750" algn="ctr" rtl="0" eaLnBrk="0" hangingPunct="0">
              <a:defRPr>
                <a:solidFill>
                  <a:schemeClr val="tx1"/>
                </a:solidFill>
                <a:latin typeface="Arial" panose="020B0604020202020204" pitchFamily="34" charset="0"/>
                <a:cs typeface="Arial" panose="020B0604020202020204" pitchFamily="34" charset="0"/>
              </a:defRPr>
            </a:lvl2pPr>
            <a:lvl3pPr marL="1143000" indent="-228600" algn="ctr" rtl="0" eaLnBrk="0" hangingPunct="0">
              <a:defRPr>
                <a:solidFill>
                  <a:schemeClr val="tx1"/>
                </a:solidFill>
                <a:latin typeface="Arial" panose="020B0604020202020204" pitchFamily="34" charset="0"/>
                <a:cs typeface="Arial" panose="020B0604020202020204" pitchFamily="34" charset="0"/>
              </a:defRPr>
            </a:lvl3pPr>
            <a:lvl4pPr marL="1600200" indent="-228600" algn="ctr" rtl="0" eaLnBrk="0" hangingPunct="0">
              <a:defRPr>
                <a:solidFill>
                  <a:schemeClr val="tx1"/>
                </a:solidFill>
                <a:latin typeface="Arial" panose="020B0604020202020204" pitchFamily="34" charset="0"/>
                <a:cs typeface="Arial" panose="020B0604020202020204" pitchFamily="34" charset="0"/>
              </a:defRPr>
            </a:lvl4pPr>
            <a:lvl5pPr marL="2057400" indent="-228600" algn="ctr" rtl="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882CE286-E482-4771-9FFE-0E5260739BE4}" type="slidenum">
              <a:rPr lang="en-US">
                <a:solidFill>
                  <a:srgbClr val="898989"/>
                </a:solidFill>
              </a:rPr>
              <a:pPr algn="r" eaLnBrk="1" hangingPunct="1"/>
              <a:t>18</a:t>
            </a:fld>
            <a:endParaRPr lang="en-US">
              <a:solidFill>
                <a:srgbClr val="898989"/>
              </a:solidFill>
            </a:endParaRPr>
          </a:p>
        </p:txBody>
      </p:sp>
      <p:sp>
        <p:nvSpPr>
          <p:cNvPr id="24619" name="Line 43"/>
          <p:cNvSpPr>
            <a:spLocks noChangeShapeType="1"/>
          </p:cNvSpPr>
          <p:nvPr/>
        </p:nvSpPr>
        <p:spPr bwMode="auto">
          <a:xfrm flipH="1">
            <a:off x="4953000" y="3276600"/>
            <a:ext cx="762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fr-FR"/>
          </a:p>
        </p:txBody>
      </p:sp>
      <p:sp>
        <p:nvSpPr>
          <p:cNvPr id="24620" name="Line 44"/>
          <p:cNvSpPr>
            <a:spLocks noChangeShapeType="1"/>
          </p:cNvSpPr>
          <p:nvPr/>
        </p:nvSpPr>
        <p:spPr bwMode="auto">
          <a:xfrm flipH="1">
            <a:off x="4648200" y="3276600"/>
            <a:ext cx="304800" cy="1524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fr-FR"/>
          </a:p>
        </p:txBody>
      </p:sp>
      <p:sp>
        <p:nvSpPr>
          <p:cNvPr id="24622" name="Line 46"/>
          <p:cNvSpPr>
            <a:spLocks noChangeShapeType="1"/>
          </p:cNvSpPr>
          <p:nvPr/>
        </p:nvSpPr>
        <p:spPr bwMode="auto">
          <a:xfrm flipH="1">
            <a:off x="4495800" y="3276600"/>
            <a:ext cx="457200" cy="304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fr-FR"/>
          </a:p>
        </p:txBody>
      </p:sp>
      <p:sp>
        <p:nvSpPr>
          <p:cNvPr id="24623" name="Rectangle 47"/>
          <p:cNvSpPr>
            <a:spLocks noChangeArrowheads="1"/>
          </p:cNvSpPr>
          <p:nvPr/>
        </p:nvSpPr>
        <p:spPr bwMode="auto">
          <a:xfrm>
            <a:off x="1905000" y="1524000"/>
            <a:ext cx="4724400" cy="2971800"/>
          </a:xfrm>
          <a:prstGeom prst="rect">
            <a:avLst/>
          </a:prstGeom>
          <a:noFill/>
          <a:ln w="25400" algn="ctr">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spAutoFit/>
          </a:bodyPr>
          <a:lstStyle/>
          <a:p>
            <a:endParaRPr lang="fr-F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withEffect">
                                  <p:stCondLst>
                                    <p:cond delay="0"/>
                                  </p:stCondLst>
                                  <p:childTnLst>
                                    <p:set>
                                      <p:cBhvr>
                                        <p:cTn id="6" dur="1" fill="hold">
                                          <p:stCondLst>
                                            <p:cond delay="0"/>
                                          </p:stCondLst>
                                        </p:cTn>
                                        <p:tgtEl>
                                          <p:spTgt spid="24623"/>
                                        </p:tgtEl>
                                        <p:attrNameLst>
                                          <p:attrName>style.visibility</p:attrName>
                                        </p:attrNameLst>
                                      </p:cBhvr>
                                      <p:to>
                                        <p:strVal val="visible"/>
                                      </p:to>
                                    </p:set>
                                    <p:animEffect transition="in" filter="checkerboard(across)">
                                      <p:cBhvr>
                                        <p:cTn id="7" dur="500"/>
                                        <p:tgtEl>
                                          <p:spTgt spid="246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5" fill="hold" nodeType="clickEffect">
                                  <p:stCondLst>
                                    <p:cond delay="0"/>
                                  </p:stCondLst>
                                  <p:childTnLst>
                                    <p:set>
                                      <p:cBhvr>
                                        <p:cTn id="11" dur="1" fill="hold">
                                          <p:stCondLst>
                                            <p:cond delay="0"/>
                                          </p:stCondLst>
                                        </p:cTn>
                                        <p:tgtEl>
                                          <p:spTgt spid="24584"/>
                                        </p:tgtEl>
                                        <p:attrNameLst>
                                          <p:attrName>style.visibility</p:attrName>
                                        </p:attrNameLst>
                                      </p:cBhvr>
                                      <p:to>
                                        <p:strVal val="visible"/>
                                      </p:to>
                                    </p:set>
                                    <p:animEffect transition="in" filter="checkerboard(down)">
                                      <p:cBhvr>
                                        <p:cTn id="12" dur="500"/>
                                        <p:tgtEl>
                                          <p:spTgt spid="24584"/>
                                        </p:tgtEl>
                                      </p:cBhvr>
                                    </p:animEffect>
                                  </p:childTnLst>
                                </p:cTn>
                              </p:par>
                              <p:par>
                                <p:cTn id="13" presetID="5" presetClass="entr" presetSubtype="1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checkerboard(across)">
                                      <p:cBhvr>
                                        <p:cTn id="15" dur="500"/>
                                        <p:tgtEl>
                                          <p:spTgt spid="9"/>
                                        </p:tgtEl>
                                      </p:cBhvr>
                                    </p:animEffect>
                                  </p:childTnLst>
                                </p:cTn>
                              </p:par>
                              <p:par>
                                <p:cTn id="16" presetID="5" presetClass="entr" presetSubtype="1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checkerboard(across)">
                                      <p:cBhvr>
                                        <p:cTn id="18" dur="500"/>
                                        <p:tgtEl>
                                          <p:spTgt spid="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57402"/>
                                        </p:tgtEl>
                                        <p:attrNameLst>
                                          <p:attrName>style.visibility</p:attrName>
                                        </p:attrNameLst>
                                      </p:cBhvr>
                                      <p:to>
                                        <p:strVal val="visible"/>
                                      </p:to>
                                    </p:set>
                                    <p:animEffect transition="in" filter="checkerboard(across)">
                                      <p:cBhvr>
                                        <p:cTn id="23" dur="500"/>
                                        <p:tgtEl>
                                          <p:spTgt spid="5740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57403"/>
                                        </p:tgtEl>
                                        <p:attrNameLst>
                                          <p:attrName>style.visibility</p:attrName>
                                        </p:attrNameLst>
                                      </p:cBhvr>
                                      <p:to>
                                        <p:strVal val="visible"/>
                                      </p:to>
                                    </p:set>
                                    <p:animEffect transition="in" filter="checkerboard(across)">
                                      <p:cBhvr>
                                        <p:cTn id="28" dur="500"/>
                                        <p:tgtEl>
                                          <p:spTgt spid="57403"/>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5" presetClass="entr" presetSubtype="10" fill="hold" grpId="0" nodeType="clickEffect">
                                  <p:stCondLst>
                                    <p:cond delay="0"/>
                                  </p:stCondLst>
                                  <p:childTnLst>
                                    <p:set>
                                      <p:cBhvr>
                                        <p:cTn id="32" dur="1" fill="hold">
                                          <p:stCondLst>
                                            <p:cond delay="0"/>
                                          </p:stCondLst>
                                        </p:cTn>
                                        <p:tgtEl>
                                          <p:spTgt spid="57363"/>
                                        </p:tgtEl>
                                        <p:attrNameLst>
                                          <p:attrName>style.visibility</p:attrName>
                                        </p:attrNameLst>
                                      </p:cBhvr>
                                      <p:to>
                                        <p:strVal val="visible"/>
                                      </p:to>
                                    </p:set>
                                    <p:animEffect transition="in" filter="checkerboard(across)">
                                      <p:cBhvr>
                                        <p:cTn id="33" dur="500"/>
                                        <p:tgtEl>
                                          <p:spTgt spid="573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63" grpId="0"/>
      <p:bldP spid="57402" grpId="0"/>
      <p:bldP spid="57403" grpId="0"/>
      <p:bldP spid="2462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6" name="Rectangle 4"/>
          <p:cNvSpPr>
            <a:spLocks noGrp="1" noChangeArrowheads="1"/>
          </p:cNvSpPr>
          <p:nvPr>
            <p:ph/>
          </p:nvPr>
        </p:nvSpPr>
        <p:spPr/>
        <p:txBody>
          <a:bodyPr/>
          <a:lstStyle/>
          <a:p>
            <a:pPr algn="r" rtl="1">
              <a:buFont typeface="Wingdings" panose="05000000000000000000" pitchFamily="2" charset="2"/>
              <a:buNone/>
            </a:pPr>
            <a:r>
              <a:rPr lang="ar-MA" sz="2800" b="1">
                <a:solidFill>
                  <a:srgbClr val="FE0606"/>
                </a:solidFill>
              </a:rPr>
              <a:t>		ب.</a:t>
            </a:r>
            <a:r>
              <a:rPr lang="ar-MA" sz="2800" b="1" u="sng">
                <a:solidFill>
                  <a:srgbClr val="FE0606"/>
                </a:solidFill>
              </a:rPr>
              <a:t>مساحة التبادلات عند الجراد</a:t>
            </a:r>
            <a:r>
              <a:rPr lang="ar-MA" sz="2800" b="1">
                <a:solidFill>
                  <a:srgbClr val="FE0606"/>
                </a:solidFill>
              </a:rPr>
              <a:t>:</a:t>
            </a:r>
          </a:p>
          <a:p>
            <a:pPr algn="r" rtl="1">
              <a:buFont typeface="Wingdings" panose="05000000000000000000" pitchFamily="2" charset="2"/>
              <a:buNone/>
            </a:pPr>
            <a:r>
              <a:rPr lang="ar-MA" sz="2800" b="1"/>
              <a:t>	يصل الهواء الغني بالأكسجين الى الشعيرات الهوائية لتأخذ منه خلايا الأعضاء </a:t>
            </a:r>
            <a:r>
              <a:rPr lang="en-US" sz="2800" b="1"/>
              <a:t>O</a:t>
            </a:r>
            <a:r>
              <a:rPr lang="en-US" sz="1600" b="1"/>
              <a:t>2</a:t>
            </a:r>
            <a:r>
              <a:rPr lang="ar-MA" sz="2800" b="1"/>
              <a:t> وتطرح فيه </a:t>
            </a:r>
            <a:r>
              <a:rPr lang="en-US" sz="2800" b="1"/>
              <a:t>CO</a:t>
            </a:r>
            <a:r>
              <a:rPr lang="en-US" sz="1600" b="1"/>
              <a:t>2</a:t>
            </a:r>
            <a:r>
              <a:rPr lang="ar-MA" sz="1600" b="1"/>
              <a:t>.</a:t>
            </a:r>
          </a:p>
          <a:p>
            <a:pPr algn="r" rtl="1">
              <a:buFont typeface="Wingdings" panose="05000000000000000000" pitchFamily="2" charset="2"/>
              <a:buNone/>
            </a:pPr>
            <a:endParaRPr lang="ar-MA" sz="1600" b="1"/>
          </a:p>
          <a:p>
            <a:pPr algn="r" rtl="1">
              <a:buFont typeface="Wingdings" panose="05000000000000000000" pitchFamily="2" charset="2"/>
              <a:buNone/>
            </a:pPr>
            <a:endParaRPr lang="ar-MA" sz="1600" b="1"/>
          </a:p>
          <a:p>
            <a:pPr algn="r" rtl="1">
              <a:buFont typeface="Wingdings" panose="05000000000000000000" pitchFamily="2" charset="2"/>
              <a:buNone/>
            </a:pPr>
            <a:r>
              <a:rPr lang="ar-MA" sz="2800" b="1"/>
              <a:t>              </a:t>
            </a:r>
            <a:r>
              <a:rPr lang="ar-MA" sz="2800" b="1" u="sng">
                <a:solidFill>
                  <a:srgbClr val="FE0606"/>
                </a:solidFill>
              </a:rPr>
              <a:t>خلاصة:</a:t>
            </a:r>
          </a:p>
          <a:p>
            <a:pPr algn="r" rtl="1">
              <a:buFont typeface="Wingdings" panose="05000000000000000000" pitchFamily="2" charset="2"/>
              <a:buNone/>
            </a:pPr>
            <a:r>
              <a:rPr lang="ar-MA" sz="2800" b="1"/>
              <a:t>   أثناء </a:t>
            </a:r>
            <a:r>
              <a:rPr lang="ar-MA" sz="2800" b="1">
                <a:solidFill>
                  <a:srgbClr val="00863D"/>
                </a:solidFill>
              </a:rPr>
              <a:t>التنفس القصبي</a:t>
            </a:r>
            <a:r>
              <a:rPr lang="fr-FR" sz="2800" b="1">
                <a:solidFill>
                  <a:srgbClr val="00863D"/>
                </a:solidFill>
              </a:rPr>
              <a:t>respiration trachéenne</a:t>
            </a:r>
            <a:r>
              <a:rPr lang="fr-FR" sz="2800" b="1"/>
              <a:t> </a:t>
            </a:r>
            <a:r>
              <a:rPr lang="ar-MA" sz="2800" b="1"/>
              <a:t> تتم التبادلات الغازية التنفسية مباشرة بين </a:t>
            </a:r>
            <a:r>
              <a:rPr lang="ar-MA" sz="2800" b="1">
                <a:solidFill>
                  <a:srgbClr val="00863D"/>
                </a:solidFill>
              </a:rPr>
              <a:t>خلايا</a:t>
            </a:r>
            <a:r>
              <a:rPr lang="ar-MA" sz="2800" b="1"/>
              <a:t> الأعضاء</a:t>
            </a:r>
            <a:r>
              <a:rPr lang="fr-FR" sz="2800" b="1"/>
              <a:t> </a:t>
            </a:r>
            <a:r>
              <a:rPr lang="ar-MA" sz="2800" b="1"/>
              <a:t>و </a:t>
            </a:r>
            <a:r>
              <a:rPr lang="ar-MA" sz="2800" b="1">
                <a:solidFill>
                  <a:srgbClr val="00863D"/>
                </a:solidFill>
              </a:rPr>
              <a:t>الهواء</a:t>
            </a:r>
            <a:r>
              <a:rPr lang="ar-MA" sz="2800" b="1"/>
              <a:t> اذ تأخذ الخلايا </a:t>
            </a:r>
            <a:r>
              <a:rPr lang="en-US" sz="2800" b="1"/>
              <a:t>O</a:t>
            </a:r>
            <a:r>
              <a:rPr lang="en-US" sz="1600" b="1"/>
              <a:t>2</a:t>
            </a:r>
            <a:r>
              <a:rPr lang="ar-MA" sz="2800" b="1"/>
              <a:t> من الهواء وتطرح فيه </a:t>
            </a:r>
            <a:r>
              <a:rPr lang="en-US" sz="2800" b="1"/>
              <a:t>CO</a:t>
            </a:r>
            <a:r>
              <a:rPr lang="en-US" sz="1600" b="1"/>
              <a:t>2</a:t>
            </a:r>
            <a:r>
              <a:rPr lang="ar-MA" sz="2800" b="1"/>
              <a:t> .</a:t>
            </a:r>
            <a:endParaRPr lang="fr-FR" sz="2800"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41316">
                                            <p:txEl>
                                              <p:pRg st="0" end="0"/>
                                            </p:txEl>
                                          </p:spTgt>
                                        </p:tgtEl>
                                        <p:attrNameLst>
                                          <p:attrName>style.visibility</p:attrName>
                                        </p:attrNameLst>
                                      </p:cBhvr>
                                      <p:to>
                                        <p:strVal val="visible"/>
                                      </p:to>
                                    </p:set>
                                    <p:animEffect transition="in" filter="checkerboard(across)">
                                      <p:cBhvr>
                                        <p:cTn id="7" dur="500"/>
                                        <p:tgtEl>
                                          <p:spTgt spid="14131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41316">
                                            <p:txEl>
                                              <p:pRg st="1" end="1"/>
                                            </p:txEl>
                                          </p:spTgt>
                                        </p:tgtEl>
                                        <p:attrNameLst>
                                          <p:attrName>style.visibility</p:attrName>
                                        </p:attrNameLst>
                                      </p:cBhvr>
                                      <p:to>
                                        <p:strVal val="visible"/>
                                      </p:to>
                                    </p:set>
                                    <p:animEffect transition="in" filter="checkerboard(across)">
                                      <p:cBhvr>
                                        <p:cTn id="12" dur="500"/>
                                        <p:tgtEl>
                                          <p:spTgt spid="14131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141316">
                                            <p:txEl>
                                              <p:pRg st="4" end="4"/>
                                            </p:txEl>
                                          </p:spTgt>
                                        </p:tgtEl>
                                        <p:attrNameLst>
                                          <p:attrName>style.visibility</p:attrName>
                                        </p:attrNameLst>
                                      </p:cBhvr>
                                      <p:to>
                                        <p:strVal val="visible"/>
                                      </p:to>
                                    </p:set>
                                    <p:animEffect transition="in" filter="checkerboard(across)">
                                      <p:cBhvr>
                                        <p:cTn id="17" dur="500"/>
                                        <p:tgtEl>
                                          <p:spTgt spid="141316">
                                            <p:txEl>
                                              <p:pRg st="4" end="4"/>
                                            </p:txEl>
                                          </p:spTgt>
                                        </p:tgtEl>
                                      </p:cBhvr>
                                    </p:animEffect>
                                  </p:childTnLst>
                                </p:cTn>
                              </p:par>
                              <p:par>
                                <p:cTn id="18" presetID="5" presetClass="entr" presetSubtype="10" fill="hold" nodeType="withEffect">
                                  <p:stCondLst>
                                    <p:cond delay="0"/>
                                  </p:stCondLst>
                                  <p:childTnLst>
                                    <p:set>
                                      <p:cBhvr>
                                        <p:cTn id="19" dur="1" fill="hold">
                                          <p:stCondLst>
                                            <p:cond delay="0"/>
                                          </p:stCondLst>
                                        </p:cTn>
                                        <p:tgtEl>
                                          <p:spTgt spid="141316">
                                            <p:txEl>
                                              <p:pRg st="5" end="5"/>
                                            </p:txEl>
                                          </p:spTgt>
                                        </p:tgtEl>
                                        <p:attrNameLst>
                                          <p:attrName>style.visibility</p:attrName>
                                        </p:attrNameLst>
                                      </p:cBhvr>
                                      <p:to>
                                        <p:strVal val="visible"/>
                                      </p:to>
                                    </p:set>
                                    <p:animEffect transition="in" filter="checkerboard(across)">
                                      <p:cBhvr>
                                        <p:cTn id="20" dur="500"/>
                                        <p:tgtEl>
                                          <p:spTgt spid="14131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7" name="Rectangle 5"/>
          <p:cNvSpPr>
            <a:spLocks noGrp="1" noChangeArrowheads="1"/>
          </p:cNvSpPr>
          <p:nvPr>
            <p:ph/>
          </p:nvPr>
        </p:nvSpPr>
        <p:spPr>
          <a:xfrm>
            <a:off x="914400" y="304800"/>
            <a:ext cx="8229600" cy="6553200"/>
          </a:xfrm>
        </p:spPr>
        <p:txBody>
          <a:bodyPr/>
          <a:lstStyle/>
          <a:p>
            <a:pPr algn="ctr" rtl="1">
              <a:buFont typeface="Wingdings" panose="05000000000000000000" pitchFamily="2" charset="2"/>
              <a:buNone/>
            </a:pPr>
            <a:r>
              <a:rPr lang="ar-MA" b="1" u="sng">
                <a:solidFill>
                  <a:srgbClr val="008000"/>
                </a:solidFill>
              </a:rPr>
              <a:t>2.2التنفس القصبي(عند الجراد مثلا)</a:t>
            </a:r>
          </a:p>
          <a:p>
            <a:pPr algn="r">
              <a:buFont typeface="Wingdings" panose="05000000000000000000" pitchFamily="2" charset="2"/>
              <a:buNone/>
            </a:pPr>
            <a:r>
              <a:rPr lang="ar-MA" b="1">
                <a:solidFill>
                  <a:srgbClr val="008000"/>
                </a:solidFill>
              </a:rPr>
              <a:t>                        </a:t>
            </a:r>
            <a:r>
              <a:rPr lang="ar-MA" b="1" u="sng">
                <a:solidFill>
                  <a:srgbClr val="FE0606"/>
                </a:solidFill>
              </a:rPr>
              <a:t>أ.المســـالك التنفسيــــــــــــة عند الجراد</a:t>
            </a:r>
            <a:r>
              <a:rPr lang="ar-MA" b="1">
                <a:solidFill>
                  <a:srgbClr val="FE0606"/>
                </a:solidFill>
              </a:rPr>
              <a:t>:</a:t>
            </a:r>
          </a:p>
          <a:p>
            <a:pPr algn="r" rtl="1">
              <a:buFont typeface="Wingdings" panose="05000000000000000000" pitchFamily="2" charset="2"/>
              <a:buNone/>
            </a:pPr>
            <a:r>
              <a:rPr lang="ar-MA" b="1">
                <a:solidFill>
                  <a:srgbClr val="FE0606"/>
                </a:solidFill>
              </a:rPr>
              <a:t>                        </a:t>
            </a:r>
            <a:r>
              <a:rPr lang="ar-MA" b="1" u="sng">
                <a:solidFill>
                  <a:srgbClr val="FE0606"/>
                </a:solidFill>
              </a:rPr>
              <a:t>ب.مساحة التبادلات التنفسية عند الجراد</a:t>
            </a:r>
            <a:r>
              <a:rPr lang="ar-MA" b="1">
                <a:solidFill>
                  <a:srgbClr val="FE0606"/>
                </a:solidFill>
              </a:rPr>
              <a:t>:</a:t>
            </a:r>
          </a:p>
          <a:p>
            <a:pPr algn="r" rtl="1">
              <a:buFont typeface="Wingdings" panose="05000000000000000000" pitchFamily="2" charset="2"/>
              <a:buNone/>
            </a:pPr>
            <a:r>
              <a:rPr lang="ar-MA" b="1">
                <a:solidFill>
                  <a:srgbClr val="FE0606"/>
                </a:solidFill>
              </a:rPr>
              <a:t>                         </a:t>
            </a:r>
            <a:r>
              <a:rPr lang="ar-MA" b="1" u="sng">
                <a:solidFill>
                  <a:srgbClr val="FE0606"/>
                </a:solidFill>
              </a:rPr>
              <a:t>خلاصة</a:t>
            </a:r>
            <a:r>
              <a:rPr lang="ar-MA" b="1">
                <a:solidFill>
                  <a:srgbClr val="FE0606"/>
                </a:solidFill>
              </a:rPr>
              <a:t>:</a:t>
            </a:r>
          </a:p>
          <a:p>
            <a:pPr algn="r" rtl="1">
              <a:buFont typeface="Wingdings" panose="05000000000000000000" pitchFamily="2" charset="2"/>
              <a:buNone/>
            </a:pPr>
            <a:r>
              <a:rPr lang="ar-MA" b="1">
                <a:solidFill>
                  <a:srgbClr val="FE0606"/>
                </a:solidFill>
              </a:rPr>
              <a:t>              </a:t>
            </a:r>
            <a:r>
              <a:rPr lang="ar-MA" b="1" u="sng">
                <a:solidFill>
                  <a:srgbClr val="008000"/>
                </a:solidFill>
              </a:rPr>
              <a:t>2.3كيف تتنفس النباتات في الهـــواء</a:t>
            </a:r>
            <a:r>
              <a:rPr lang="ar-MA" b="1">
                <a:solidFill>
                  <a:srgbClr val="008000"/>
                </a:solidFill>
              </a:rPr>
              <a:t>؟</a:t>
            </a:r>
          </a:p>
          <a:p>
            <a:pPr algn="r" rtl="1">
              <a:buFont typeface="Wingdings" panose="05000000000000000000" pitchFamily="2" charset="2"/>
              <a:buNone/>
            </a:pPr>
            <a:r>
              <a:rPr lang="ar-MA" b="1" u="sng">
                <a:solidFill>
                  <a:srgbClr val="FE0606"/>
                </a:solidFill>
              </a:rPr>
              <a:t>3.كيـــــــــــف تتنفس الكائنات الحية في الوسط المائي؟ </a:t>
            </a:r>
          </a:p>
          <a:p>
            <a:pPr algn="r" rtl="1">
              <a:buFont typeface="Wingdings" panose="05000000000000000000" pitchFamily="2" charset="2"/>
              <a:buNone/>
            </a:pPr>
            <a:r>
              <a:rPr lang="ar-MA" b="1">
                <a:solidFill>
                  <a:srgbClr val="FE0606"/>
                </a:solidFill>
              </a:rPr>
              <a:t>              </a:t>
            </a:r>
            <a:r>
              <a:rPr lang="ar-MA" b="1" u="sng">
                <a:solidFill>
                  <a:srgbClr val="008000"/>
                </a:solidFill>
              </a:rPr>
              <a:t>3.1التنفس الغلصمي(عند السمكة مثلا)</a:t>
            </a:r>
          </a:p>
          <a:p>
            <a:pPr algn="r" rtl="1">
              <a:buFont typeface="Wingdings" panose="05000000000000000000" pitchFamily="2" charset="2"/>
              <a:buNone/>
            </a:pPr>
            <a:r>
              <a:rPr lang="ar-MA" b="1">
                <a:solidFill>
                  <a:srgbClr val="008000"/>
                </a:solidFill>
              </a:rPr>
              <a:t>                     </a:t>
            </a:r>
            <a:r>
              <a:rPr lang="ar-MA" b="1">
                <a:solidFill>
                  <a:srgbClr val="FE0606"/>
                </a:solidFill>
              </a:rPr>
              <a:t>   </a:t>
            </a:r>
            <a:r>
              <a:rPr lang="ar-MA" b="1" u="sng">
                <a:solidFill>
                  <a:srgbClr val="FE0606"/>
                </a:solidFill>
              </a:rPr>
              <a:t>أ.بنية الغلصمــــــــة</a:t>
            </a:r>
            <a:r>
              <a:rPr lang="ar-MA" b="1">
                <a:solidFill>
                  <a:srgbClr val="FE0606"/>
                </a:solidFill>
              </a:rPr>
              <a:t>:</a:t>
            </a:r>
          </a:p>
          <a:p>
            <a:pPr algn="r" rtl="1">
              <a:buFont typeface="Wingdings" panose="05000000000000000000" pitchFamily="2" charset="2"/>
              <a:buNone/>
            </a:pPr>
            <a:r>
              <a:rPr lang="ar-MA" b="1">
                <a:solidFill>
                  <a:srgbClr val="FE0606"/>
                </a:solidFill>
              </a:rPr>
              <a:t>                        </a:t>
            </a:r>
            <a:r>
              <a:rPr lang="ar-MA" b="1" u="sng">
                <a:solidFill>
                  <a:srgbClr val="FE0606"/>
                </a:solidFill>
              </a:rPr>
              <a:t>ب.مساحة التبادلات</a:t>
            </a:r>
            <a:r>
              <a:rPr lang="ar-MA" b="1">
                <a:solidFill>
                  <a:srgbClr val="FE0606"/>
                </a:solidFill>
              </a:rPr>
              <a:t>:</a:t>
            </a:r>
            <a:r>
              <a:rPr lang="ar-MA" b="1">
                <a:solidFill>
                  <a:srgbClr val="008000"/>
                </a:solidFill>
              </a:rPr>
              <a:t>                   </a:t>
            </a:r>
            <a:endParaRPr lang="fr-FR" b="1">
              <a:solidFill>
                <a:srgbClr val="FE0606"/>
              </a:solidFill>
            </a:endParaRPr>
          </a:p>
          <a:p>
            <a:pPr algn="r" rtl="1">
              <a:buFont typeface="Wingdings" panose="05000000000000000000" pitchFamily="2" charset="2"/>
              <a:buNone/>
            </a:pPr>
            <a:r>
              <a:rPr lang="ar-MA"/>
              <a:t>                          </a:t>
            </a:r>
            <a:r>
              <a:rPr lang="ar-MA" b="1" u="sng">
                <a:solidFill>
                  <a:srgbClr val="FE0606"/>
                </a:solidFill>
              </a:rPr>
              <a:t>خلاصة</a:t>
            </a:r>
            <a:r>
              <a:rPr lang="ar-MA" b="1">
                <a:solidFill>
                  <a:srgbClr val="FE0606"/>
                </a:solidFill>
              </a:rPr>
              <a:t>:</a:t>
            </a:r>
          </a:p>
          <a:p>
            <a:pPr algn="r" rtl="1">
              <a:buFont typeface="Wingdings" panose="05000000000000000000" pitchFamily="2" charset="2"/>
              <a:buNone/>
            </a:pPr>
            <a:r>
              <a:rPr lang="ar-MA" b="1">
                <a:solidFill>
                  <a:srgbClr val="FE0606"/>
                </a:solidFill>
              </a:rPr>
              <a:t>              </a:t>
            </a:r>
            <a:r>
              <a:rPr lang="ar-MA" b="1" u="sng">
                <a:solidFill>
                  <a:srgbClr val="008000"/>
                </a:solidFill>
              </a:rPr>
              <a:t>3.2كيف تتنفس النباتات في الوسط المائي؟</a:t>
            </a:r>
            <a:endParaRPr lang="fr-FR" b="1" u="sng"/>
          </a:p>
        </p:txBody>
      </p:sp>
      <p:sp>
        <p:nvSpPr>
          <p:cNvPr id="136204" name="Line 12"/>
          <p:cNvSpPr>
            <a:spLocks noChangeShapeType="1"/>
          </p:cNvSpPr>
          <p:nvPr/>
        </p:nvSpPr>
        <p:spPr bwMode="auto">
          <a:xfrm>
            <a:off x="8153400" y="0"/>
            <a:ext cx="0" cy="6858000"/>
          </a:xfrm>
          <a:prstGeom prst="line">
            <a:avLst/>
          </a:prstGeom>
          <a:noFill/>
          <a:ln w="31750">
            <a:solidFill>
              <a:srgbClr val="FE060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fr-F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36197">
                                            <p:txEl>
                                              <p:pRg st="0" end="0"/>
                                            </p:txEl>
                                          </p:spTgt>
                                        </p:tgtEl>
                                        <p:attrNameLst>
                                          <p:attrName>style.visibility</p:attrName>
                                        </p:attrNameLst>
                                      </p:cBhvr>
                                      <p:to>
                                        <p:strVal val="visible"/>
                                      </p:to>
                                    </p:set>
                                    <p:animEffect transition="in" filter="dissolve">
                                      <p:cBhvr>
                                        <p:cTn id="7" dur="500"/>
                                        <p:tgtEl>
                                          <p:spTgt spid="13619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36197">
                                            <p:txEl>
                                              <p:pRg st="1" end="1"/>
                                            </p:txEl>
                                          </p:spTgt>
                                        </p:tgtEl>
                                        <p:attrNameLst>
                                          <p:attrName>style.visibility</p:attrName>
                                        </p:attrNameLst>
                                      </p:cBhvr>
                                      <p:to>
                                        <p:strVal val="visible"/>
                                      </p:to>
                                    </p:set>
                                    <p:animEffect transition="in" filter="dissolve">
                                      <p:cBhvr>
                                        <p:cTn id="12" dur="500"/>
                                        <p:tgtEl>
                                          <p:spTgt spid="13619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36197">
                                            <p:txEl>
                                              <p:pRg st="2" end="2"/>
                                            </p:txEl>
                                          </p:spTgt>
                                        </p:tgtEl>
                                        <p:attrNameLst>
                                          <p:attrName>style.visibility</p:attrName>
                                        </p:attrNameLst>
                                      </p:cBhvr>
                                      <p:to>
                                        <p:strVal val="visible"/>
                                      </p:to>
                                    </p:set>
                                    <p:animEffect transition="in" filter="dissolve">
                                      <p:cBhvr>
                                        <p:cTn id="17" dur="500"/>
                                        <p:tgtEl>
                                          <p:spTgt spid="13619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7" presetClass="entr" presetSubtype="4" fill="hold" nodeType="clickEffect">
                                  <p:stCondLst>
                                    <p:cond delay="0"/>
                                  </p:stCondLst>
                                  <p:childTnLst>
                                    <p:set>
                                      <p:cBhvr>
                                        <p:cTn id="21" dur="1" fill="hold">
                                          <p:stCondLst>
                                            <p:cond delay="0"/>
                                          </p:stCondLst>
                                        </p:cTn>
                                        <p:tgtEl>
                                          <p:spTgt spid="136197">
                                            <p:txEl>
                                              <p:pRg st="3" end="3"/>
                                            </p:txEl>
                                          </p:spTgt>
                                        </p:tgtEl>
                                        <p:attrNameLst>
                                          <p:attrName>style.visibility</p:attrName>
                                        </p:attrNameLst>
                                      </p:cBhvr>
                                      <p:to>
                                        <p:strVal val="visible"/>
                                      </p:to>
                                    </p:set>
                                    <p:anim calcmode="lin" valueType="num">
                                      <p:cBhvr additive="base">
                                        <p:cTn id="22" dur="500" fill="hold"/>
                                        <p:tgtEl>
                                          <p:spTgt spid="136197">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3619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nodeType="clickEffect">
                                  <p:stCondLst>
                                    <p:cond delay="0"/>
                                  </p:stCondLst>
                                  <p:childTnLst>
                                    <p:set>
                                      <p:cBhvr>
                                        <p:cTn id="27" dur="1" fill="hold">
                                          <p:stCondLst>
                                            <p:cond delay="0"/>
                                          </p:stCondLst>
                                        </p:cTn>
                                        <p:tgtEl>
                                          <p:spTgt spid="136197">
                                            <p:txEl>
                                              <p:pRg st="4" end="4"/>
                                            </p:txEl>
                                          </p:spTgt>
                                        </p:tgtEl>
                                        <p:attrNameLst>
                                          <p:attrName>style.visibility</p:attrName>
                                        </p:attrNameLst>
                                      </p:cBhvr>
                                      <p:to>
                                        <p:strVal val="visible"/>
                                      </p:to>
                                    </p:set>
                                    <p:animEffect transition="in" filter="dissolve">
                                      <p:cBhvr>
                                        <p:cTn id="28" dur="500"/>
                                        <p:tgtEl>
                                          <p:spTgt spid="136197">
                                            <p:txEl>
                                              <p:pRg st="4" end="4"/>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nodeType="clickEffect">
                                  <p:stCondLst>
                                    <p:cond delay="0"/>
                                  </p:stCondLst>
                                  <p:childTnLst>
                                    <p:set>
                                      <p:cBhvr>
                                        <p:cTn id="32" dur="1" fill="hold">
                                          <p:stCondLst>
                                            <p:cond delay="0"/>
                                          </p:stCondLst>
                                        </p:cTn>
                                        <p:tgtEl>
                                          <p:spTgt spid="136197">
                                            <p:txEl>
                                              <p:pRg st="5" end="5"/>
                                            </p:txEl>
                                          </p:spTgt>
                                        </p:tgtEl>
                                        <p:attrNameLst>
                                          <p:attrName>style.visibility</p:attrName>
                                        </p:attrNameLst>
                                      </p:cBhvr>
                                      <p:to>
                                        <p:strVal val="visible"/>
                                      </p:to>
                                    </p:set>
                                    <p:animEffect transition="in" filter="dissolve">
                                      <p:cBhvr>
                                        <p:cTn id="33" dur="500"/>
                                        <p:tgtEl>
                                          <p:spTgt spid="136197">
                                            <p:txEl>
                                              <p:pRg st="5" end="5"/>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nodeType="clickEffect">
                                  <p:stCondLst>
                                    <p:cond delay="0"/>
                                  </p:stCondLst>
                                  <p:childTnLst>
                                    <p:set>
                                      <p:cBhvr>
                                        <p:cTn id="37" dur="1" fill="hold">
                                          <p:stCondLst>
                                            <p:cond delay="0"/>
                                          </p:stCondLst>
                                        </p:cTn>
                                        <p:tgtEl>
                                          <p:spTgt spid="136197">
                                            <p:txEl>
                                              <p:pRg st="6" end="6"/>
                                            </p:txEl>
                                          </p:spTgt>
                                        </p:tgtEl>
                                        <p:attrNameLst>
                                          <p:attrName>style.visibility</p:attrName>
                                        </p:attrNameLst>
                                      </p:cBhvr>
                                      <p:to>
                                        <p:strVal val="visible"/>
                                      </p:to>
                                    </p:set>
                                    <p:animEffect transition="in" filter="dissolve">
                                      <p:cBhvr>
                                        <p:cTn id="38" dur="500"/>
                                        <p:tgtEl>
                                          <p:spTgt spid="136197">
                                            <p:txEl>
                                              <p:pRg st="6" end="6"/>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9" presetClass="entr" presetSubtype="0" fill="hold" nodeType="clickEffect">
                                  <p:stCondLst>
                                    <p:cond delay="0"/>
                                  </p:stCondLst>
                                  <p:childTnLst>
                                    <p:set>
                                      <p:cBhvr>
                                        <p:cTn id="42" dur="1" fill="hold">
                                          <p:stCondLst>
                                            <p:cond delay="0"/>
                                          </p:stCondLst>
                                        </p:cTn>
                                        <p:tgtEl>
                                          <p:spTgt spid="136197">
                                            <p:txEl>
                                              <p:pRg st="7" end="7"/>
                                            </p:txEl>
                                          </p:spTgt>
                                        </p:tgtEl>
                                        <p:attrNameLst>
                                          <p:attrName>style.visibility</p:attrName>
                                        </p:attrNameLst>
                                      </p:cBhvr>
                                      <p:to>
                                        <p:strVal val="visible"/>
                                      </p:to>
                                    </p:set>
                                    <p:animEffect transition="in" filter="dissolve">
                                      <p:cBhvr>
                                        <p:cTn id="43" dur="500"/>
                                        <p:tgtEl>
                                          <p:spTgt spid="136197">
                                            <p:txEl>
                                              <p:pRg st="7" end="7"/>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9" presetClass="entr" presetSubtype="0" fill="hold" nodeType="clickEffect">
                                  <p:stCondLst>
                                    <p:cond delay="0"/>
                                  </p:stCondLst>
                                  <p:childTnLst>
                                    <p:set>
                                      <p:cBhvr>
                                        <p:cTn id="47" dur="1" fill="hold">
                                          <p:stCondLst>
                                            <p:cond delay="0"/>
                                          </p:stCondLst>
                                        </p:cTn>
                                        <p:tgtEl>
                                          <p:spTgt spid="136197">
                                            <p:txEl>
                                              <p:pRg st="8" end="8"/>
                                            </p:txEl>
                                          </p:spTgt>
                                        </p:tgtEl>
                                        <p:attrNameLst>
                                          <p:attrName>style.visibility</p:attrName>
                                        </p:attrNameLst>
                                      </p:cBhvr>
                                      <p:to>
                                        <p:strVal val="visible"/>
                                      </p:to>
                                    </p:set>
                                    <p:animEffect transition="in" filter="dissolve">
                                      <p:cBhvr>
                                        <p:cTn id="48" dur="500"/>
                                        <p:tgtEl>
                                          <p:spTgt spid="136197">
                                            <p:txEl>
                                              <p:pRg st="8" end="8"/>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7" presetClass="entr" presetSubtype="4" fill="hold" nodeType="clickEffect">
                                  <p:stCondLst>
                                    <p:cond delay="0"/>
                                  </p:stCondLst>
                                  <p:childTnLst>
                                    <p:set>
                                      <p:cBhvr>
                                        <p:cTn id="52" dur="1" fill="hold">
                                          <p:stCondLst>
                                            <p:cond delay="0"/>
                                          </p:stCondLst>
                                        </p:cTn>
                                        <p:tgtEl>
                                          <p:spTgt spid="136197">
                                            <p:txEl>
                                              <p:pRg st="9" end="9"/>
                                            </p:txEl>
                                          </p:spTgt>
                                        </p:tgtEl>
                                        <p:attrNameLst>
                                          <p:attrName>style.visibility</p:attrName>
                                        </p:attrNameLst>
                                      </p:cBhvr>
                                      <p:to>
                                        <p:strVal val="visible"/>
                                      </p:to>
                                    </p:set>
                                    <p:anim calcmode="lin" valueType="num">
                                      <p:cBhvr additive="base">
                                        <p:cTn id="53" dur="500" fill="hold"/>
                                        <p:tgtEl>
                                          <p:spTgt spid="136197">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36197">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5" presetClass="entr" presetSubtype="10" fill="hold" nodeType="clickEffect">
                                  <p:stCondLst>
                                    <p:cond delay="0"/>
                                  </p:stCondLst>
                                  <p:childTnLst>
                                    <p:set>
                                      <p:cBhvr>
                                        <p:cTn id="58" dur="1" fill="hold">
                                          <p:stCondLst>
                                            <p:cond delay="0"/>
                                          </p:stCondLst>
                                        </p:cTn>
                                        <p:tgtEl>
                                          <p:spTgt spid="136197">
                                            <p:txEl>
                                              <p:pRg st="10" end="10"/>
                                            </p:txEl>
                                          </p:spTgt>
                                        </p:tgtEl>
                                        <p:attrNameLst>
                                          <p:attrName>style.visibility</p:attrName>
                                        </p:attrNameLst>
                                      </p:cBhvr>
                                      <p:to>
                                        <p:strVal val="visible"/>
                                      </p:to>
                                    </p:set>
                                    <p:animEffect transition="in" filter="checkerboard(across)">
                                      <p:cBhvr>
                                        <p:cTn id="59" dur="500"/>
                                        <p:tgtEl>
                                          <p:spTgt spid="13619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Box 5"/>
          <p:cNvSpPr txBox="1">
            <a:spLocks noChangeArrowheads="1"/>
          </p:cNvSpPr>
          <p:nvPr/>
        </p:nvSpPr>
        <p:spPr bwMode="auto">
          <a:xfrm>
            <a:off x="2895600" y="1828800"/>
            <a:ext cx="5410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rtl="0" eaLnBrk="0" hangingPunct="0">
              <a:defRPr>
                <a:solidFill>
                  <a:schemeClr val="tx1"/>
                </a:solidFill>
                <a:latin typeface="Arial" panose="020B0604020202020204" pitchFamily="34" charset="0"/>
                <a:cs typeface="Arial" panose="020B0604020202020204" pitchFamily="34" charset="0"/>
              </a:defRPr>
            </a:lvl1pPr>
            <a:lvl2pPr marL="742950" indent="-285750" algn="ctr" rtl="0" eaLnBrk="0" hangingPunct="0">
              <a:defRPr>
                <a:solidFill>
                  <a:schemeClr val="tx1"/>
                </a:solidFill>
                <a:latin typeface="Arial" panose="020B0604020202020204" pitchFamily="34" charset="0"/>
                <a:cs typeface="Arial" panose="020B0604020202020204" pitchFamily="34" charset="0"/>
              </a:defRPr>
            </a:lvl2pPr>
            <a:lvl3pPr marL="1143000" indent="-228600" algn="ctr" rtl="0" eaLnBrk="0" hangingPunct="0">
              <a:defRPr>
                <a:solidFill>
                  <a:schemeClr val="tx1"/>
                </a:solidFill>
                <a:latin typeface="Arial" panose="020B0604020202020204" pitchFamily="34" charset="0"/>
                <a:cs typeface="Arial" panose="020B0604020202020204" pitchFamily="34" charset="0"/>
              </a:defRPr>
            </a:lvl3pPr>
            <a:lvl4pPr marL="1600200" indent="-228600" algn="ctr" rtl="0" eaLnBrk="0" hangingPunct="0">
              <a:defRPr>
                <a:solidFill>
                  <a:schemeClr val="tx1"/>
                </a:solidFill>
                <a:latin typeface="Arial" panose="020B0604020202020204" pitchFamily="34" charset="0"/>
                <a:cs typeface="Arial" panose="020B0604020202020204" pitchFamily="34" charset="0"/>
              </a:defRPr>
            </a:lvl4pPr>
            <a:lvl5pPr marL="2057400" indent="-228600" algn="ctr" rtl="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rtl="1" eaLnBrk="1" hangingPunct="1">
              <a:buFontTx/>
              <a:buNone/>
            </a:pPr>
            <a:r>
              <a:rPr lang="ar-MA" sz="2800" u="sng">
                <a:solidFill>
                  <a:srgbClr val="00863D"/>
                </a:solidFill>
                <a:latin typeface="Constantia" panose="02030602050306030303" pitchFamily="18" charset="0"/>
                <a:ea typeface="Majalla UI"/>
                <a:cs typeface="Majalla UI"/>
              </a:rPr>
              <a:t>  2.3كيف تتنفس </a:t>
            </a:r>
            <a:r>
              <a:rPr lang="ar-MA" sz="2800" u="sng">
                <a:solidFill>
                  <a:srgbClr val="00863D"/>
                </a:solidFill>
                <a:latin typeface="Constantia" panose="02030602050306030303" pitchFamily="18" charset="0"/>
              </a:rPr>
              <a:t>النباتات في الهواء؟</a:t>
            </a:r>
            <a:endParaRPr lang="en-US" sz="2800" u="sng">
              <a:solidFill>
                <a:srgbClr val="00863D"/>
              </a:solidFill>
              <a:latin typeface="Constantia" panose="02030602050306030303" pitchFamily="18" charset="0"/>
            </a:endParaRPr>
          </a:p>
        </p:txBody>
      </p:sp>
      <p:sp>
        <p:nvSpPr>
          <p:cNvPr id="56326" name="Text Box 6"/>
          <p:cNvSpPr txBox="1">
            <a:spLocks noChangeArrowheads="1"/>
          </p:cNvSpPr>
          <p:nvPr/>
        </p:nvSpPr>
        <p:spPr bwMode="auto">
          <a:xfrm>
            <a:off x="0" y="4664075"/>
            <a:ext cx="87630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rtl="0" eaLnBrk="0" hangingPunct="0">
              <a:defRPr>
                <a:solidFill>
                  <a:schemeClr val="tx1"/>
                </a:solidFill>
                <a:latin typeface="Arial" panose="020B0604020202020204" pitchFamily="34" charset="0"/>
                <a:cs typeface="Arial" panose="020B0604020202020204" pitchFamily="34" charset="0"/>
              </a:defRPr>
            </a:lvl1pPr>
            <a:lvl2pPr marL="742950" indent="-285750" algn="ctr" rtl="0" eaLnBrk="0" hangingPunct="0">
              <a:defRPr>
                <a:solidFill>
                  <a:schemeClr val="tx1"/>
                </a:solidFill>
                <a:latin typeface="Arial" panose="020B0604020202020204" pitchFamily="34" charset="0"/>
                <a:cs typeface="Arial" panose="020B0604020202020204" pitchFamily="34" charset="0"/>
              </a:defRPr>
            </a:lvl2pPr>
            <a:lvl3pPr marL="1143000" indent="-228600" algn="ctr" rtl="0" eaLnBrk="0" hangingPunct="0">
              <a:defRPr>
                <a:solidFill>
                  <a:schemeClr val="tx1"/>
                </a:solidFill>
                <a:latin typeface="Arial" panose="020B0604020202020204" pitchFamily="34" charset="0"/>
                <a:cs typeface="Arial" panose="020B0604020202020204" pitchFamily="34" charset="0"/>
              </a:defRPr>
            </a:lvl3pPr>
            <a:lvl4pPr marL="1600200" indent="-228600" algn="ctr" rtl="0" eaLnBrk="0" hangingPunct="0">
              <a:defRPr>
                <a:solidFill>
                  <a:schemeClr val="tx1"/>
                </a:solidFill>
                <a:latin typeface="Arial" panose="020B0604020202020204" pitchFamily="34" charset="0"/>
                <a:cs typeface="Arial" panose="020B0604020202020204" pitchFamily="34" charset="0"/>
              </a:defRPr>
            </a:lvl4pPr>
            <a:lvl5pPr marL="2057400" indent="-228600" algn="ctr" rtl="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rtl="1" eaLnBrk="1" hangingPunct="1">
              <a:spcBef>
                <a:spcPct val="50000"/>
              </a:spcBef>
              <a:buFont typeface="Wingdings" panose="05000000000000000000" pitchFamily="2" charset="2"/>
              <a:buChar char="ü"/>
            </a:pPr>
            <a:r>
              <a:rPr lang="ar-MA" sz="2800"/>
              <a:t> </a:t>
            </a:r>
            <a:r>
              <a:rPr lang="ar-SA" sz="2800"/>
              <a:t>تتم التبادلات التنفسية </a:t>
            </a:r>
            <a:r>
              <a:rPr lang="ar-SA" sz="2800">
                <a:solidFill>
                  <a:srgbClr val="FE0606"/>
                </a:solidFill>
              </a:rPr>
              <a:t>مباشرة</a:t>
            </a:r>
            <a:r>
              <a:rPr lang="ar-SA" sz="2800"/>
              <a:t> بين الهواء و النباتات على مستوى جميع</a:t>
            </a:r>
            <a:r>
              <a:rPr lang="ar-MA" sz="2800"/>
              <a:t> </a:t>
            </a:r>
            <a:r>
              <a:rPr lang="ar-SA" sz="2800"/>
              <a:t>أعضائه</a:t>
            </a:r>
            <a:r>
              <a:rPr lang="ar-MA" sz="2800"/>
              <a:t>ا (</a:t>
            </a:r>
            <a:r>
              <a:rPr lang="ar-SA" sz="2800"/>
              <a:t>أوراق </a:t>
            </a:r>
            <a:r>
              <a:rPr lang="ar-MA" sz="2800"/>
              <a:t>، </a:t>
            </a:r>
            <a:r>
              <a:rPr lang="ar-SA" sz="2800"/>
              <a:t>ساق و جذور</a:t>
            </a:r>
            <a:r>
              <a:rPr lang="ar-MA" sz="2800"/>
              <a:t>)</a:t>
            </a:r>
            <a:r>
              <a:rPr lang="ar-SA" sz="2800"/>
              <a:t>.</a:t>
            </a:r>
            <a:endParaRPr lang="en-US" sz="2800"/>
          </a:p>
        </p:txBody>
      </p:sp>
      <p:sp>
        <p:nvSpPr>
          <p:cNvPr id="56327" name="Text Box 7"/>
          <p:cNvSpPr txBox="1">
            <a:spLocks noChangeArrowheads="1"/>
          </p:cNvSpPr>
          <p:nvPr/>
        </p:nvSpPr>
        <p:spPr bwMode="auto">
          <a:xfrm>
            <a:off x="0" y="3581400"/>
            <a:ext cx="87630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rtl="0" eaLnBrk="0" hangingPunct="0">
              <a:defRPr>
                <a:solidFill>
                  <a:schemeClr val="tx1"/>
                </a:solidFill>
                <a:latin typeface="Arial" panose="020B0604020202020204" pitchFamily="34" charset="0"/>
                <a:cs typeface="Arial" panose="020B0604020202020204" pitchFamily="34" charset="0"/>
              </a:defRPr>
            </a:lvl1pPr>
            <a:lvl2pPr marL="742950" indent="-285750" algn="ctr" rtl="0" eaLnBrk="0" hangingPunct="0">
              <a:defRPr>
                <a:solidFill>
                  <a:schemeClr val="tx1"/>
                </a:solidFill>
                <a:latin typeface="Arial" panose="020B0604020202020204" pitchFamily="34" charset="0"/>
                <a:cs typeface="Arial" panose="020B0604020202020204" pitchFamily="34" charset="0"/>
              </a:defRPr>
            </a:lvl2pPr>
            <a:lvl3pPr marL="1143000" indent="-228600" algn="ctr" rtl="0" eaLnBrk="0" hangingPunct="0">
              <a:defRPr>
                <a:solidFill>
                  <a:schemeClr val="tx1"/>
                </a:solidFill>
                <a:latin typeface="Arial" panose="020B0604020202020204" pitchFamily="34" charset="0"/>
                <a:cs typeface="Arial" panose="020B0604020202020204" pitchFamily="34" charset="0"/>
              </a:defRPr>
            </a:lvl3pPr>
            <a:lvl4pPr marL="1600200" indent="-228600" algn="ctr" rtl="0" eaLnBrk="0" hangingPunct="0">
              <a:defRPr>
                <a:solidFill>
                  <a:schemeClr val="tx1"/>
                </a:solidFill>
                <a:latin typeface="Arial" panose="020B0604020202020204" pitchFamily="34" charset="0"/>
                <a:cs typeface="Arial" panose="020B0604020202020204" pitchFamily="34" charset="0"/>
              </a:defRPr>
            </a:lvl4pPr>
            <a:lvl5pPr marL="2057400" indent="-228600" algn="ctr" rtl="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rtl="1" eaLnBrk="1" hangingPunct="1">
              <a:spcBef>
                <a:spcPct val="50000"/>
              </a:spcBef>
              <a:buFont typeface="Wingdings" panose="05000000000000000000" pitchFamily="2" charset="2"/>
              <a:buChar char="ü"/>
            </a:pPr>
            <a:r>
              <a:rPr lang="ar-MA" sz="2800"/>
              <a:t> </a:t>
            </a:r>
            <a:r>
              <a:rPr lang="ar-SA" sz="2800">
                <a:solidFill>
                  <a:srgbClr val="FE0606"/>
                </a:solidFill>
              </a:rPr>
              <a:t>لا تتوفر</a:t>
            </a:r>
            <a:r>
              <a:rPr lang="ar-SA" sz="2800"/>
              <a:t> النباتات على </a:t>
            </a:r>
            <a:r>
              <a:rPr lang="ar-SA" sz="2800">
                <a:solidFill>
                  <a:srgbClr val="FE0606"/>
                </a:solidFill>
              </a:rPr>
              <a:t>أعضاء تنفسية</a:t>
            </a:r>
            <a:r>
              <a:rPr lang="ar-MA" sz="2800">
                <a:solidFill>
                  <a:srgbClr val="FE0606"/>
                </a:solidFill>
              </a:rPr>
              <a:t> متخصصة</a:t>
            </a:r>
            <a:r>
              <a:rPr lang="ar-SA" sz="2800"/>
              <a:t> مثل الحيوانات</a:t>
            </a:r>
            <a:r>
              <a:rPr lang="ar-MA" sz="2800"/>
              <a:t> (</a:t>
            </a:r>
            <a:r>
              <a:rPr lang="ar-SA" sz="2800"/>
              <a:t>رئة </a:t>
            </a:r>
            <a:r>
              <a:rPr lang="ar-MA" sz="2800"/>
              <a:t>، </a:t>
            </a:r>
            <a:r>
              <a:rPr lang="ar-SA" sz="2800"/>
              <a:t>قصب</a:t>
            </a:r>
            <a:r>
              <a:rPr lang="ar-MA" sz="2800"/>
              <a:t>ة</a:t>
            </a:r>
            <a:r>
              <a:rPr lang="ar-SA" sz="2800"/>
              <a:t> هوائية </a:t>
            </a:r>
            <a:r>
              <a:rPr lang="ar-MA" sz="2800"/>
              <a:t>)</a:t>
            </a:r>
            <a:r>
              <a:rPr lang="ar-SA" sz="2800"/>
              <a:t>.</a:t>
            </a:r>
            <a:endParaRPr lang="en-US" sz="2800"/>
          </a:p>
        </p:txBody>
      </p:sp>
      <p:sp>
        <p:nvSpPr>
          <p:cNvPr id="13" name="Espace réservé du numéro de diapositive 12"/>
          <p:cNvSpPr>
            <a:spLocks noGrp="1"/>
          </p:cNvSpPr>
          <p:nvPr>
            <p:ph type="sldNum" sz="quarter" idx="12"/>
          </p:nvPr>
        </p:nvSpPr>
        <p:spPr>
          <a:xfrm>
            <a:off x="6553200" y="6356350"/>
            <a:ext cx="2133600" cy="365125"/>
          </a:xfrm>
          <a:noFill/>
        </p:spPr>
        <p:txBody>
          <a:bodyPr anchor="ctr"/>
          <a:lstStyle>
            <a:lvl1pPr algn="ctr" rtl="0" eaLnBrk="0" hangingPunct="0">
              <a:defRPr>
                <a:solidFill>
                  <a:schemeClr val="tx1"/>
                </a:solidFill>
                <a:latin typeface="Arial" panose="020B0604020202020204" pitchFamily="34" charset="0"/>
                <a:cs typeface="Arial" panose="020B0604020202020204" pitchFamily="34" charset="0"/>
              </a:defRPr>
            </a:lvl1pPr>
            <a:lvl2pPr marL="742950" indent="-285750" algn="ctr" rtl="0" eaLnBrk="0" hangingPunct="0">
              <a:defRPr>
                <a:solidFill>
                  <a:schemeClr val="tx1"/>
                </a:solidFill>
                <a:latin typeface="Arial" panose="020B0604020202020204" pitchFamily="34" charset="0"/>
                <a:cs typeface="Arial" panose="020B0604020202020204" pitchFamily="34" charset="0"/>
              </a:defRPr>
            </a:lvl2pPr>
            <a:lvl3pPr marL="1143000" indent="-228600" algn="ctr" rtl="0" eaLnBrk="0" hangingPunct="0">
              <a:defRPr>
                <a:solidFill>
                  <a:schemeClr val="tx1"/>
                </a:solidFill>
                <a:latin typeface="Arial" panose="020B0604020202020204" pitchFamily="34" charset="0"/>
                <a:cs typeface="Arial" panose="020B0604020202020204" pitchFamily="34" charset="0"/>
              </a:defRPr>
            </a:lvl3pPr>
            <a:lvl4pPr marL="1600200" indent="-228600" algn="ctr" rtl="0" eaLnBrk="0" hangingPunct="0">
              <a:defRPr>
                <a:solidFill>
                  <a:schemeClr val="tx1"/>
                </a:solidFill>
                <a:latin typeface="Arial" panose="020B0604020202020204" pitchFamily="34" charset="0"/>
                <a:cs typeface="Arial" panose="020B0604020202020204" pitchFamily="34" charset="0"/>
              </a:defRPr>
            </a:lvl4pPr>
            <a:lvl5pPr marL="2057400" indent="-228600" algn="ctr" rtl="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6C234C35-C8E6-412C-B55A-83538C2BD7F5}" type="slidenum">
              <a:rPr lang="en-US">
                <a:solidFill>
                  <a:srgbClr val="898989"/>
                </a:solidFill>
              </a:rPr>
              <a:pPr algn="r" eaLnBrk="1" hangingPunct="1"/>
              <a:t>20</a:t>
            </a:fld>
            <a:endParaRPr lang="en-US">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6626"/>
                                        </p:tgtEl>
                                        <p:attrNameLst>
                                          <p:attrName>style.visibility</p:attrName>
                                        </p:attrNameLst>
                                      </p:cBhvr>
                                      <p:to>
                                        <p:strVal val="visible"/>
                                      </p:to>
                                    </p:set>
                                    <p:animEffect transition="in" filter="checkerboard(across)">
                                      <p:cBhvr>
                                        <p:cTn id="7" dur="500"/>
                                        <p:tgtEl>
                                          <p:spTgt spid="266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6327"/>
                                        </p:tgtEl>
                                        <p:attrNameLst>
                                          <p:attrName>style.visibility</p:attrName>
                                        </p:attrNameLst>
                                      </p:cBhvr>
                                      <p:to>
                                        <p:strVal val="visible"/>
                                      </p:to>
                                    </p:set>
                                    <p:animEffect transition="in" filter="checkerboard(across)">
                                      <p:cBhvr>
                                        <p:cTn id="12" dur="500"/>
                                        <p:tgtEl>
                                          <p:spTgt spid="5632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56326"/>
                                        </p:tgtEl>
                                        <p:attrNameLst>
                                          <p:attrName>style.visibility</p:attrName>
                                        </p:attrNameLst>
                                      </p:cBhvr>
                                      <p:to>
                                        <p:strVal val="visible"/>
                                      </p:to>
                                    </p:set>
                                    <p:animEffect transition="in" filter="checkerboard(across)">
                                      <p:cBhvr>
                                        <p:cTn id="17" dur="500"/>
                                        <p:tgtEl>
                                          <p:spTgt spid="563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p:bldP spid="56326" grpId="0"/>
      <p:bldP spid="5632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9" name="Text Box 7"/>
          <p:cNvSpPr txBox="1">
            <a:spLocks noChangeArrowheads="1"/>
          </p:cNvSpPr>
          <p:nvPr/>
        </p:nvSpPr>
        <p:spPr bwMode="auto">
          <a:xfrm>
            <a:off x="3886200" y="2209800"/>
            <a:ext cx="5105400" cy="372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rtl="0" eaLnBrk="0" hangingPunct="0">
              <a:defRPr>
                <a:solidFill>
                  <a:schemeClr val="tx1"/>
                </a:solidFill>
                <a:latin typeface="Arial" panose="020B0604020202020204" pitchFamily="34" charset="0"/>
                <a:cs typeface="Arial" panose="020B0604020202020204" pitchFamily="34" charset="0"/>
              </a:defRPr>
            </a:lvl1pPr>
            <a:lvl2pPr marL="742950" indent="-285750" algn="ctr" rtl="0" eaLnBrk="0" hangingPunct="0">
              <a:defRPr>
                <a:solidFill>
                  <a:schemeClr val="tx1"/>
                </a:solidFill>
                <a:latin typeface="Arial" panose="020B0604020202020204" pitchFamily="34" charset="0"/>
                <a:cs typeface="Arial" panose="020B0604020202020204" pitchFamily="34" charset="0"/>
              </a:defRPr>
            </a:lvl2pPr>
            <a:lvl3pPr marL="1143000" indent="-228600" algn="ctr" rtl="0" eaLnBrk="0" hangingPunct="0">
              <a:defRPr>
                <a:solidFill>
                  <a:schemeClr val="tx1"/>
                </a:solidFill>
                <a:latin typeface="Arial" panose="020B0604020202020204" pitchFamily="34" charset="0"/>
                <a:cs typeface="Arial" panose="020B0604020202020204" pitchFamily="34" charset="0"/>
              </a:defRPr>
            </a:lvl3pPr>
            <a:lvl4pPr marL="1600200" indent="-228600" algn="ctr" rtl="0" eaLnBrk="0" hangingPunct="0">
              <a:defRPr>
                <a:solidFill>
                  <a:schemeClr val="tx1"/>
                </a:solidFill>
                <a:latin typeface="Arial" panose="020B0604020202020204" pitchFamily="34" charset="0"/>
                <a:cs typeface="Arial" panose="020B0604020202020204" pitchFamily="34" charset="0"/>
              </a:defRPr>
            </a:lvl4pPr>
            <a:lvl5pPr marL="2057400" indent="-228600" algn="ctr" rtl="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rtl="1" eaLnBrk="1" hangingPunct="1">
              <a:spcBef>
                <a:spcPct val="50000"/>
              </a:spcBef>
              <a:buFontTx/>
              <a:buChar char="•"/>
            </a:pPr>
            <a:r>
              <a:rPr lang="ar-MA" sz="2800"/>
              <a:t> </a:t>
            </a:r>
            <a:r>
              <a:rPr lang="ar-MA" sz="2800">
                <a:solidFill>
                  <a:srgbClr val="FE0606"/>
                </a:solidFill>
              </a:rPr>
              <a:t>يأخذ</a:t>
            </a:r>
            <a:r>
              <a:rPr lang="ar-MA" sz="2800"/>
              <a:t> النبات </a:t>
            </a:r>
            <a:r>
              <a:rPr lang="ar-SA" sz="2800">
                <a:solidFill>
                  <a:srgbClr val="FE0606"/>
                </a:solidFill>
              </a:rPr>
              <a:t>الأكسجين</a:t>
            </a:r>
            <a:r>
              <a:rPr lang="ar-MA" sz="2800"/>
              <a:t> من الوسط </a:t>
            </a:r>
          </a:p>
          <a:p>
            <a:pPr algn="r" rtl="1" eaLnBrk="1" hangingPunct="1">
              <a:spcBef>
                <a:spcPct val="50000"/>
              </a:spcBef>
              <a:buFontTx/>
              <a:buChar char="•"/>
            </a:pPr>
            <a:r>
              <a:rPr lang="ar-MA" sz="2800"/>
              <a:t> </a:t>
            </a:r>
            <a:r>
              <a:rPr lang="ar-MA" sz="2800">
                <a:solidFill>
                  <a:srgbClr val="0000CC"/>
                </a:solidFill>
              </a:rPr>
              <a:t>يطرح</a:t>
            </a:r>
            <a:r>
              <a:rPr lang="ar-MA" sz="2800"/>
              <a:t> فيه </a:t>
            </a:r>
            <a:r>
              <a:rPr lang="ar-SA" sz="2800">
                <a:solidFill>
                  <a:srgbClr val="0000CC"/>
                </a:solidFill>
              </a:rPr>
              <a:t>ثا</a:t>
            </a:r>
            <a:r>
              <a:rPr lang="ar-MA" sz="2800">
                <a:solidFill>
                  <a:srgbClr val="0000CC"/>
                </a:solidFill>
              </a:rPr>
              <a:t>ن</a:t>
            </a:r>
            <a:r>
              <a:rPr lang="ar-SA" sz="2800">
                <a:solidFill>
                  <a:srgbClr val="0000CC"/>
                </a:solidFill>
              </a:rPr>
              <a:t>ي أكسيد الكربون</a:t>
            </a:r>
            <a:endParaRPr lang="ar-MA" sz="2800">
              <a:solidFill>
                <a:srgbClr val="0000CC"/>
              </a:solidFill>
            </a:endParaRPr>
          </a:p>
          <a:p>
            <a:pPr algn="r" rtl="1" eaLnBrk="1" hangingPunct="1">
              <a:spcBef>
                <a:spcPct val="50000"/>
              </a:spcBef>
              <a:buFontTx/>
              <a:buNone/>
            </a:pPr>
            <a:r>
              <a:rPr lang="ar-MA" sz="2800">
                <a:solidFill>
                  <a:srgbClr val="FE0606"/>
                </a:solidFill>
              </a:rPr>
              <a:t>ملحوظة:</a:t>
            </a:r>
          </a:p>
          <a:p>
            <a:pPr algn="r" rtl="1" eaLnBrk="1" hangingPunct="1">
              <a:spcBef>
                <a:spcPct val="50000"/>
              </a:spcBef>
              <a:buFontTx/>
              <a:buNone/>
            </a:pPr>
            <a:r>
              <a:rPr lang="ar-MA" sz="2800"/>
              <a:t>في وجود الضوء تقوم النباتات بالإضافة الى التنفس بظاهرة أخرى تسمى </a:t>
            </a:r>
            <a:r>
              <a:rPr lang="ar-MA" sz="2800">
                <a:solidFill>
                  <a:srgbClr val="00863D"/>
                </a:solidFill>
              </a:rPr>
              <a:t>التركيب</a:t>
            </a:r>
            <a:r>
              <a:rPr lang="ar-MA" sz="2800"/>
              <a:t> </a:t>
            </a:r>
            <a:r>
              <a:rPr lang="ar-MA" sz="2800">
                <a:solidFill>
                  <a:srgbClr val="008000"/>
                </a:solidFill>
              </a:rPr>
              <a:t>الضوئي</a:t>
            </a:r>
            <a:r>
              <a:rPr lang="ar-MA" sz="2800"/>
              <a:t> فتكون حصيلة التبادلات هي أخذ </a:t>
            </a:r>
            <a:r>
              <a:rPr lang="en-US" sz="2400"/>
              <a:t>CO</a:t>
            </a:r>
            <a:r>
              <a:rPr lang="en-US" sz="2400" baseline="-25000"/>
              <a:t>2</a:t>
            </a:r>
            <a:r>
              <a:rPr lang="ar-MA" sz="2800"/>
              <a:t> و طرح </a:t>
            </a:r>
            <a:r>
              <a:rPr lang="en-US" sz="2800"/>
              <a:t>O</a:t>
            </a:r>
            <a:r>
              <a:rPr lang="en-US" sz="2800" baseline="-25000"/>
              <a:t>2</a:t>
            </a:r>
            <a:r>
              <a:rPr lang="ar-MA" sz="2800" baseline="-25000"/>
              <a:t>.</a:t>
            </a:r>
            <a:endParaRPr lang="en-US" sz="2800" baseline="-25000"/>
          </a:p>
        </p:txBody>
      </p:sp>
      <p:pic>
        <p:nvPicPr>
          <p:cNvPr id="27652" name="Picture 9" descr="graine_feve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876425"/>
            <a:ext cx="2514600" cy="383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20"/>
          <p:cNvGrpSpPr>
            <a:grpSpLocks/>
          </p:cNvGrpSpPr>
          <p:nvPr/>
        </p:nvGrpSpPr>
        <p:grpSpPr bwMode="auto">
          <a:xfrm>
            <a:off x="2895600" y="3629025"/>
            <a:ext cx="914400" cy="877888"/>
            <a:chOff x="1536" y="1968"/>
            <a:chExt cx="576" cy="412"/>
          </a:xfrm>
        </p:grpSpPr>
        <p:sp>
          <p:nvSpPr>
            <p:cNvPr id="27666" name="Text Box 13"/>
            <p:cNvSpPr txBox="1">
              <a:spLocks noChangeArrowheads="1"/>
            </p:cNvSpPr>
            <p:nvPr/>
          </p:nvSpPr>
          <p:spPr bwMode="auto">
            <a:xfrm>
              <a:off x="1824" y="2208"/>
              <a:ext cx="288"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rtl="0" eaLnBrk="0" hangingPunct="0">
                <a:defRPr>
                  <a:solidFill>
                    <a:schemeClr val="tx1"/>
                  </a:solidFill>
                  <a:latin typeface="Arial" panose="020B0604020202020204" pitchFamily="34" charset="0"/>
                  <a:cs typeface="Arial" panose="020B0604020202020204" pitchFamily="34" charset="0"/>
                </a:defRPr>
              </a:lvl1pPr>
              <a:lvl2pPr marL="742950" indent="-285750" algn="ctr" rtl="0" eaLnBrk="0" hangingPunct="0">
                <a:defRPr>
                  <a:solidFill>
                    <a:schemeClr val="tx1"/>
                  </a:solidFill>
                  <a:latin typeface="Arial" panose="020B0604020202020204" pitchFamily="34" charset="0"/>
                  <a:cs typeface="Arial" panose="020B0604020202020204" pitchFamily="34" charset="0"/>
                </a:defRPr>
              </a:lvl2pPr>
              <a:lvl3pPr marL="1143000" indent="-228600" algn="ctr" rtl="0" eaLnBrk="0" hangingPunct="0">
                <a:defRPr>
                  <a:solidFill>
                    <a:schemeClr val="tx1"/>
                  </a:solidFill>
                  <a:latin typeface="Arial" panose="020B0604020202020204" pitchFamily="34" charset="0"/>
                  <a:cs typeface="Arial" panose="020B0604020202020204" pitchFamily="34" charset="0"/>
                </a:defRPr>
              </a:lvl3pPr>
              <a:lvl4pPr marL="1600200" indent="-228600" algn="ctr" rtl="0" eaLnBrk="0" hangingPunct="0">
                <a:defRPr>
                  <a:solidFill>
                    <a:schemeClr val="tx1"/>
                  </a:solidFill>
                  <a:latin typeface="Arial" panose="020B0604020202020204" pitchFamily="34" charset="0"/>
                  <a:cs typeface="Arial" panose="020B0604020202020204" pitchFamily="34" charset="0"/>
                </a:defRPr>
              </a:lvl4pPr>
              <a:lvl5pPr marL="2057400" indent="-228600" algn="ctr" rtl="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spcBef>
                  <a:spcPct val="50000"/>
                </a:spcBef>
                <a:buFontTx/>
                <a:buNone/>
              </a:pPr>
              <a:r>
                <a:rPr lang="en-US" sz="1800" b="0">
                  <a:solidFill>
                    <a:srgbClr val="FE0606"/>
                  </a:solidFill>
                </a:rPr>
                <a:t>O</a:t>
              </a:r>
              <a:r>
                <a:rPr lang="en-US" sz="1800" b="0" baseline="-25000">
                  <a:solidFill>
                    <a:srgbClr val="FE0606"/>
                  </a:solidFill>
                </a:rPr>
                <a:t>2</a:t>
              </a:r>
            </a:p>
          </p:txBody>
        </p:sp>
        <p:cxnSp>
          <p:nvCxnSpPr>
            <p:cNvPr id="27667" name="AutoShape 17"/>
            <p:cNvCxnSpPr>
              <a:cxnSpLocks noChangeShapeType="1"/>
            </p:cNvCxnSpPr>
            <p:nvPr/>
          </p:nvCxnSpPr>
          <p:spPr bwMode="auto">
            <a:xfrm flipH="1" flipV="1">
              <a:off x="1536" y="1968"/>
              <a:ext cx="336" cy="297"/>
            </a:xfrm>
            <a:prstGeom prst="curvedConnector3">
              <a:avLst>
                <a:gd name="adj1" fmla="val 50000"/>
              </a:avLst>
            </a:prstGeom>
            <a:noFill/>
            <a:ln w="9525">
              <a:solidFill>
                <a:srgbClr val="FE0606"/>
              </a:solidFill>
              <a:round/>
              <a:headEnd/>
              <a:tailEnd type="triangle" w="lg" len="med"/>
            </a:ln>
            <a:extLst>
              <a:ext uri="{909E8E84-426E-40DD-AFC4-6F175D3DCCD1}">
                <a14:hiddenFill xmlns:a14="http://schemas.microsoft.com/office/drawing/2010/main">
                  <a:noFill/>
                </a14:hiddenFill>
              </a:ext>
            </a:extLst>
          </p:spPr>
        </p:cxnSp>
      </p:grpSp>
      <p:grpSp>
        <p:nvGrpSpPr>
          <p:cNvPr id="3" name="Group 55"/>
          <p:cNvGrpSpPr>
            <a:grpSpLocks/>
          </p:cNvGrpSpPr>
          <p:nvPr/>
        </p:nvGrpSpPr>
        <p:grpSpPr bwMode="auto">
          <a:xfrm>
            <a:off x="2971800" y="2333625"/>
            <a:ext cx="1524000" cy="990600"/>
            <a:chOff x="1632" y="1104"/>
            <a:chExt cx="624" cy="672"/>
          </a:xfrm>
        </p:grpSpPr>
        <p:cxnSp>
          <p:nvCxnSpPr>
            <p:cNvPr id="27664" name="AutoShape 18"/>
            <p:cNvCxnSpPr>
              <a:cxnSpLocks noChangeShapeType="1"/>
            </p:cNvCxnSpPr>
            <p:nvPr/>
          </p:nvCxnSpPr>
          <p:spPr bwMode="auto">
            <a:xfrm rot="10800000" flipV="1">
              <a:off x="1632" y="1344"/>
              <a:ext cx="144" cy="432"/>
            </a:xfrm>
            <a:prstGeom prst="curvedConnector3">
              <a:avLst>
                <a:gd name="adj1" fmla="val 50000"/>
              </a:avLst>
            </a:prstGeom>
            <a:noFill/>
            <a:ln w="9525">
              <a:solidFill>
                <a:srgbClr val="0000CC"/>
              </a:solidFill>
              <a:round/>
              <a:headEnd type="triangle" w="lg" len="med"/>
              <a:tailEnd/>
            </a:ln>
            <a:extLst>
              <a:ext uri="{909E8E84-426E-40DD-AFC4-6F175D3DCCD1}">
                <a14:hiddenFill xmlns:a14="http://schemas.microsoft.com/office/drawing/2010/main">
                  <a:noFill/>
                </a14:hiddenFill>
              </a:ext>
            </a:extLst>
          </p:spPr>
        </p:cxnSp>
        <p:sp>
          <p:nvSpPr>
            <p:cNvPr id="27665" name="Text Box 19"/>
            <p:cNvSpPr txBox="1">
              <a:spLocks noChangeArrowheads="1"/>
            </p:cNvSpPr>
            <p:nvPr/>
          </p:nvSpPr>
          <p:spPr bwMode="auto">
            <a:xfrm>
              <a:off x="1776" y="1104"/>
              <a:ext cx="480"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rtl="0" eaLnBrk="0" hangingPunct="0">
                <a:defRPr>
                  <a:solidFill>
                    <a:schemeClr val="tx1"/>
                  </a:solidFill>
                  <a:latin typeface="Arial" panose="020B0604020202020204" pitchFamily="34" charset="0"/>
                  <a:cs typeface="Arial" panose="020B0604020202020204" pitchFamily="34" charset="0"/>
                </a:defRPr>
              </a:lvl1pPr>
              <a:lvl2pPr marL="742950" indent="-285750" algn="ctr" rtl="0" eaLnBrk="0" hangingPunct="0">
                <a:defRPr>
                  <a:solidFill>
                    <a:schemeClr val="tx1"/>
                  </a:solidFill>
                  <a:latin typeface="Arial" panose="020B0604020202020204" pitchFamily="34" charset="0"/>
                  <a:cs typeface="Arial" panose="020B0604020202020204" pitchFamily="34" charset="0"/>
                </a:defRPr>
              </a:lvl2pPr>
              <a:lvl3pPr marL="1143000" indent="-228600" algn="ctr" rtl="0" eaLnBrk="0" hangingPunct="0">
                <a:defRPr>
                  <a:solidFill>
                    <a:schemeClr val="tx1"/>
                  </a:solidFill>
                  <a:latin typeface="Arial" panose="020B0604020202020204" pitchFamily="34" charset="0"/>
                  <a:cs typeface="Arial" panose="020B0604020202020204" pitchFamily="34" charset="0"/>
                </a:defRPr>
              </a:lvl3pPr>
              <a:lvl4pPr marL="1600200" indent="-228600" algn="ctr" rtl="0" eaLnBrk="0" hangingPunct="0">
                <a:defRPr>
                  <a:solidFill>
                    <a:schemeClr val="tx1"/>
                  </a:solidFill>
                  <a:latin typeface="Arial" panose="020B0604020202020204" pitchFamily="34" charset="0"/>
                  <a:cs typeface="Arial" panose="020B0604020202020204" pitchFamily="34" charset="0"/>
                </a:defRPr>
              </a:lvl4pPr>
              <a:lvl5pPr marL="2057400" indent="-228600" algn="ctr" rtl="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spcBef>
                  <a:spcPct val="50000"/>
                </a:spcBef>
                <a:buFontTx/>
                <a:buNone/>
              </a:pPr>
              <a:r>
                <a:rPr lang="en-US" sz="1800" b="0">
                  <a:solidFill>
                    <a:srgbClr val="0000CC"/>
                  </a:solidFill>
                </a:rPr>
                <a:t>CO</a:t>
              </a:r>
              <a:r>
                <a:rPr lang="en-US" sz="1800" b="0" baseline="-25000">
                  <a:solidFill>
                    <a:srgbClr val="0000CC"/>
                  </a:solidFill>
                </a:rPr>
                <a:t>2</a:t>
              </a:r>
            </a:p>
          </p:txBody>
        </p:sp>
      </p:grpSp>
      <p:sp>
        <p:nvSpPr>
          <p:cNvPr id="54335" name="Text Box 63"/>
          <p:cNvSpPr txBox="1">
            <a:spLocks noChangeArrowheads="1"/>
          </p:cNvSpPr>
          <p:nvPr/>
        </p:nvSpPr>
        <p:spPr bwMode="auto">
          <a:xfrm>
            <a:off x="4267200" y="1219200"/>
            <a:ext cx="45720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ctr" rtl="0" eaLnBrk="0" hangingPunct="0">
              <a:defRPr>
                <a:solidFill>
                  <a:schemeClr val="tx1"/>
                </a:solidFill>
                <a:latin typeface="Arial" panose="020B0604020202020204" pitchFamily="34" charset="0"/>
                <a:cs typeface="Arial" panose="020B0604020202020204" pitchFamily="34" charset="0"/>
              </a:defRPr>
            </a:lvl1pPr>
            <a:lvl2pPr marL="742950" indent="-285750" algn="ctr" rtl="0" eaLnBrk="0" hangingPunct="0">
              <a:defRPr>
                <a:solidFill>
                  <a:schemeClr val="tx1"/>
                </a:solidFill>
                <a:latin typeface="Arial" panose="020B0604020202020204" pitchFamily="34" charset="0"/>
                <a:cs typeface="Arial" panose="020B0604020202020204" pitchFamily="34" charset="0"/>
              </a:defRPr>
            </a:lvl2pPr>
            <a:lvl3pPr marL="1143000" indent="-228600" algn="ctr" rtl="0" eaLnBrk="0" hangingPunct="0">
              <a:defRPr>
                <a:solidFill>
                  <a:schemeClr val="tx1"/>
                </a:solidFill>
                <a:latin typeface="Arial" panose="020B0604020202020204" pitchFamily="34" charset="0"/>
                <a:cs typeface="Arial" panose="020B0604020202020204" pitchFamily="34" charset="0"/>
              </a:defRPr>
            </a:lvl3pPr>
            <a:lvl4pPr marL="1600200" indent="-228600" algn="ctr" rtl="0" eaLnBrk="0" hangingPunct="0">
              <a:defRPr>
                <a:solidFill>
                  <a:schemeClr val="tx1"/>
                </a:solidFill>
                <a:latin typeface="Arial" panose="020B0604020202020204" pitchFamily="34" charset="0"/>
                <a:cs typeface="Arial" panose="020B0604020202020204" pitchFamily="34" charset="0"/>
              </a:defRPr>
            </a:lvl4pPr>
            <a:lvl5pPr marL="2057400" indent="-228600" algn="ctr" rtl="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rtl="1" eaLnBrk="1" hangingPunct="1">
              <a:spcBef>
                <a:spcPct val="50000"/>
              </a:spcBef>
              <a:buFontTx/>
              <a:buNone/>
            </a:pPr>
            <a:r>
              <a:rPr lang="ar-MA" sz="2800"/>
              <a:t>تتنفس النباتات في وجود الضوء و في غيابه</a:t>
            </a:r>
            <a:endParaRPr lang="en-US" sz="2800"/>
          </a:p>
        </p:txBody>
      </p:sp>
      <p:sp>
        <p:nvSpPr>
          <p:cNvPr id="19" name="TextBox 18"/>
          <p:cNvSpPr txBox="1"/>
          <p:nvPr/>
        </p:nvSpPr>
        <p:spPr>
          <a:xfrm>
            <a:off x="914400" y="5943600"/>
            <a:ext cx="2743200" cy="646113"/>
          </a:xfrm>
          <a:prstGeom prst="rect">
            <a:avLst/>
          </a:prstGeom>
          <a:noFill/>
        </p:spPr>
        <p:txBody>
          <a:bodyPr>
            <a:spAutoFit/>
          </a:bodyPr>
          <a:lstStyle/>
          <a:p>
            <a:pPr algn="ctr" rtl="0">
              <a:buFontTx/>
              <a:buNone/>
              <a:defRPr/>
            </a:pPr>
            <a:r>
              <a:rPr lang="ar-SA" sz="1800" dirty="0">
                <a:solidFill>
                  <a:schemeClr val="accent6">
                    <a:lumMod val="75000"/>
                  </a:schemeClr>
                </a:solidFill>
                <a:latin typeface="Arial" pitchFamily="34" charset="0"/>
              </a:rPr>
              <a:t>تبادلات غازية تنفسية بين النبات الأخضر و الهواء في غياب الضوء</a:t>
            </a:r>
            <a:endParaRPr lang="en-US" sz="1800" dirty="0">
              <a:solidFill>
                <a:schemeClr val="accent6">
                  <a:lumMod val="75000"/>
                </a:schemeClr>
              </a:solidFill>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7652"/>
                                        </p:tgtEl>
                                        <p:attrNameLst>
                                          <p:attrName>style.visibility</p:attrName>
                                        </p:attrNameLst>
                                      </p:cBhvr>
                                      <p:to>
                                        <p:strVal val="visible"/>
                                      </p:to>
                                    </p:set>
                                    <p:animEffect transition="in" filter="checkerboard(across)">
                                      <p:cBhvr>
                                        <p:cTn id="7" dur="500"/>
                                        <p:tgtEl>
                                          <p:spTgt spid="276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heckerboard(across)">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checkerboard(across)">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checkerboard(across)">
                                      <p:cBhvr>
                                        <p:cTn id="22" dur="500"/>
                                        <p:tgtEl>
                                          <p:spTgt spid="1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54335"/>
                                        </p:tgtEl>
                                        <p:attrNameLst>
                                          <p:attrName>style.visibility</p:attrName>
                                        </p:attrNameLst>
                                      </p:cBhvr>
                                      <p:to>
                                        <p:strVal val="visible"/>
                                      </p:to>
                                    </p:set>
                                    <p:animEffect transition="in" filter="checkerboard(across)">
                                      <p:cBhvr>
                                        <p:cTn id="27" dur="500"/>
                                        <p:tgtEl>
                                          <p:spTgt spid="5433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54279">
                                            <p:txEl>
                                              <p:pRg st="0" end="0"/>
                                            </p:txEl>
                                          </p:spTgt>
                                        </p:tgtEl>
                                        <p:attrNameLst>
                                          <p:attrName>style.visibility</p:attrName>
                                        </p:attrNameLst>
                                      </p:cBhvr>
                                      <p:to>
                                        <p:strVal val="visible"/>
                                      </p:to>
                                    </p:set>
                                    <p:animEffect transition="in" filter="checkerboard(across)">
                                      <p:cBhvr>
                                        <p:cTn id="32" dur="500"/>
                                        <p:tgtEl>
                                          <p:spTgt spid="54279">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nodeType="clickEffect">
                                  <p:stCondLst>
                                    <p:cond delay="0"/>
                                  </p:stCondLst>
                                  <p:childTnLst>
                                    <p:set>
                                      <p:cBhvr>
                                        <p:cTn id="36" dur="1" fill="hold">
                                          <p:stCondLst>
                                            <p:cond delay="0"/>
                                          </p:stCondLst>
                                        </p:cTn>
                                        <p:tgtEl>
                                          <p:spTgt spid="54279">
                                            <p:txEl>
                                              <p:pRg st="1" end="1"/>
                                            </p:txEl>
                                          </p:spTgt>
                                        </p:tgtEl>
                                        <p:attrNameLst>
                                          <p:attrName>style.visibility</p:attrName>
                                        </p:attrNameLst>
                                      </p:cBhvr>
                                      <p:to>
                                        <p:strVal val="visible"/>
                                      </p:to>
                                    </p:set>
                                    <p:animEffect transition="in" filter="checkerboard(across)">
                                      <p:cBhvr>
                                        <p:cTn id="37" dur="500"/>
                                        <p:tgtEl>
                                          <p:spTgt spid="54279">
                                            <p:txEl>
                                              <p:pRg st="1" end="1"/>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nodeType="clickEffect">
                                  <p:stCondLst>
                                    <p:cond delay="0"/>
                                  </p:stCondLst>
                                  <p:childTnLst>
                                    <p:set>
                                      <p:cBhvr>
                                        <p:cTn id="41" dur="1" fill="hold">
                                          <p:stCondLst>
                                            <p:cond delay="0"/>
                                          </p:stCondLst>
                                        </p:cTn>
                                        <p:tgtEl>
                                          <p:spTgt spid="54279">
                                            <p:txEl>
                                              <p:pRg st="2" end="2"/>
                                            </p:txEl>
                                          </p:spTgt>
                                        </p:tgtEl>
                                        <p:attrNameLst>
                                          <p:attrName>style.visibility</p:attrName>
                                        </p:attrNameLst>
                                      </p:cBhvr>
                                      <p:to>
                                        <p:strVal val="visible"/>
                                      </p:to>
                                    </p:set>
                                    <p:animEffect transition="in" filter="checkerboard(across)">
                                      <p:cBhvr>
                                        <p:cTn id="42" dur="500"/>
                                        <p:tgtEl>
                                          <p:spTgt spid="54279">
                                            <p:txEl>
                                              <p:pRg st="2" end="2"/>
                                            </p:txEl>
                                          </p:spTgt>
                                        </p:tgtEl>
                                      </p:cBhvr>
                                    </p:animEffect>
                                  </p:childTnLst>
                                </p:cTn>
                              </p:par>
                              <p:par>
                                <p:cTn id="43" presetID="5" presetClass="entr" presetSubtype="10" fill="hold" nodeType="withEffect">
                                  <p:stCondLst>
                                    <p:cond delay="0"/>
                                  </p:stCondLst>
                                  <p:childTnLst>
                                    <p:set>
                                      <p:cBhvr>
                                        <p:cTn id="44" dur="1" fill="hold">
                                          <p:stCondLst>
                                            <p:cond delay="0"/>
                                          </p:stCondLst>
                                        </p:cTn>
                                        <p:tgtEl>
                                          <p:spTgt spid="54279">
                                            <p:txEl>
                                              <p:pRg st="3" end="3"/>
                                            </p:txEl>
                                          </p:spTgt>
                                        </p:tgtEl>
                                        <p:attrNameLst>
                                          <p:attrName>style.visibility</p:attrName>
                                        </p:attrNameLst>
                                      </p:cBhvr>
                                      <p:to>
                                        <p:strVal val="visible"/>
                                      </p:to>
                                    </p:set>
                                    <p:animEffect transition="in" filter="checkerboard(across)">
                                      <p:cBhvr>
                                        <p:cTn id="45" dur="500"/>
                                        <p:tgtEl>
                                          <p:spTgt spid="5427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335" grpId="0"/>
      <p:bldP spid="1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5" descr="stomates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2133600"/>
            <a:ext cx="28194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4" name="Text Box 6"/>
          <p:cNvSpPr txBox="1">
            <a:spLocks noChangeArrowheads="1"/>
          </p:cNvSpPr>
          <p:nvPr/>
        </p:nvSpPr>
        <p:spPr bwMode="auto">
          <a:xfrm>
            <a:off x="685800" y="4953000"/>
            <a:ext cx="777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ctr" rtl="0" eaLnBrk="0" hangingPunct="0">
              <a:defRPr>
                <a:solidFill>
                  <a:schemeClr val="tx1"/>
                </a:solidFill>
                <a:latin typeface="Arial" panose="020B0604020202020204" pitchFamily="34" charset="0"/>
                <a:cs typeface="Arial" panose="020B0604020202020204" pitchFamily="34" charset="0"/>
              </a:defRPr>
            </a:lvl1pPr>
            <a:lvl2pPr marL="742950" indent="-285750" algn="ctr" rtl="0" eaLnBrk="0" hangingPunct="0">
              <a:defRPr>
                <a:solidFill>
                  <a:schemeClr val="tx1"/>
                </a:solidFill>
                <a:latin typeface="Arial" panose="020B0604020202020204" pitchFamily="34" charset="0"/>
                <a:cs typeface="Arial" panose="020B0604020202020204" pitchFamily="34" charset="0"/>
              </a:defRPr>
            </a:lvl2pPr>
            <a:lvl3pPr marL="1143000" indent="-228600" algn="ctr" rtl="0" eaLnBrk="0" hangingPunct="0">
              <a:defRPr>
                <a:solidFill>
                  <a:schemeClr val="tx1"/>
                </a:solidFill>
                <a:latin typeface="Arial" panose="020B0604020202020204" pitchFamily="34" charset="0"/>
                <a:cs typeface="Arial" panose="020B0604020202020204" pitchFamily="34" charset="0"/>
              </a:defRPr>
            </a:lvl3pPr>
            <a:lvl4pPr marL="1600200" indent="-228600" algn="ctr" rtl="0" eaLnBrk="0" hangingPunct="0">
              <a:defRPr>
                <a:solidFill>
                  <a:schemeClr val="tx1"/>
                </a:solidFill>
                <a:latin typeface="Arial" panose="020B0604020202020204" pitchFamily="34" charset="0"/>
                <a:cs typeface="Arial" panose="020B0604020202020204" pitchFamily="34" charset="0"/>
              </a:defRPr>
            </a:lvl4pPr>
            <a:lvl5pPr marL="2057400" indent="-228600" algn="ctr" rtl="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rtl="1" eaLnBrk="1" hangingPunct="1">
              <a:spcBef>
                <a:spcPct val="50000"/>
              </a:spcBef>
              <a:buFont typeface="Wingdings" panose="05000000000000000000" pitchFamily="2" charset="2"/>
              <a:buChar char="ü"/>
            </a:pPr>
            <a:r>
              <a:rPr lang="ar-MA" sz="2400"/>
              <a:t> </a:t>
            </a:r>
            <a:r>
              <a:rPr lang="ar-SA" sz="2400"/>
              <a:t>تتوفر أوراق النباتات </a:t>
            </a:r>
            <a:r>
              <a:rPr lang="ar-MA" sz="2400"/>
              <a:t>في</a:t>
            </a:r>
            <a:r>
              <a:rPr lang="ar-SA" sz="2400"/>
              <a:t> وجهها السفلي على </a:t>
            </a:r>
            <a:r>
              <a:rPr lang="ar-MA" sz="2400"/>
              <a:t>فتحات تسمى</a:t>
            </a:r>
            <a:r>
              <a:rPr lang="en-US" sz="2400"/>
              <a:t> </a:t>
            </a:r>
            <a:r>
              <a:rPr lang="ar-SA" sz="2400">
                <a:solidFill>
                  <a:srgbClr val="FE0606"/>
                </a:solidFill>
              </a:rPr>
              <a:t>ثغور</a:t>
            </a:r>
            <a:endParaRPr lang="en-US" sz="2400">
              <a:solidFill>
                <a:srgbClr val="FE0606"/>
              </a:solidFill>
            </a:endParaRPr>
          </a:p>
        </p:txBody>
      </p:sp>
      <p:sp>
        <p:nvSpPr>
          <p:cNvPr id="58376" name="Text Box 8"/>
          <p:cNvSpPr txBox="1">
            <a:spLocks noChangeArrowheads="1"/>
          </p:cNvSpPr>
          <p:nvPr/>
        </p:nvSpPr>
        <p:spPr bwMode="auto">
          <a:xfrm>
            <a:off x="3429000" y="5562600"/>
            <a:ext cx="502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ctr" rtl="0" eaLnBrk="0" hangingPunct="0">
              <a:defRPr>
                <a:solidFill>
                  <a:schemeClr val="tx1"/>
                </a:solidFill>
                <a:latin typeface="Arial" panose="020B0604020202020204" pitchFamily="34" charset="0"/>
                <a:cs typeface="Arial" panose="020B0604020202020204" pitchFamily="34" charset="0"/>
              </a:defRPr>
            </a:lvl1pPr>
            <a:lvl2pPr marL="742950" indent="-285750" algn="ctr" rtl="0" eaLnBrk="0" hangingPunct="0">
              <a:defRPr>
                <a:solidFill>
                  <a:schemeClr val="tx1"/>
                </a:solidFill>
                <a:latin typeface="Arial" panose="020B0604020202020204" pitchFamily="34" charset="0"/>
                <a:cs typeface="Arial" panose="020B0604020202020204" pitchFamily="34" charset="0"/>
              </a:defRPr>
            </a:lvl2pPr>
            <a:lvl3pPr marL="1143000" indent="-228600" algn="ctr" rtl="0" eaLnBrk="0" hangingPunct="0">
              <a:defRPr>
                <a:solidFill>
                  <a:schemeClr val="tx1"/>
                </a:solidFill>
                <a:latin typeface="Arial" panose="020B0604020202020204" pitchFamily="34" charset="0"/>
                <a:cs typeface="Arial" panose="020B0604020202020204" pitchFamily="34" charset="0"/>
              </a:defRPr>
            </a:lvl3pPr>
            <a:lvl4pPr marL="1600200" indent="-228600" algn="ctr" rtl="0" eaLnBrk="0" hangingPunct="0">
              <a:defRPr>
                <a:solidFill>
                  <a:schemeClr val="tx1"/>
                </a:solidFill>
                <a:latin typeface="Arial" panose="020B0604020202020204" pitchFamily="34" charset="0"/>
                <a:cs typeface="Arial" panose="020B0604020202020204" pitchFamily="34" charset="0"/>
              </a:defRPr>
            </a:lvl4pPr>
            <a:lvl5pPr marL="2057400" indent="-228600" algn="ctr" rtl="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rtl="1" eaLnBrk="1" hangingPunct="1">
              <a:spcBef>
                <a:spcPct val="50000"/>
              </a:spcBef>
              <a:buFont typeface="Wingdings" panose="05000000000000000000" pitchFamily="2" charset="2"/>
              <a:buChar char="ü"/>
            </a:pPr>
            <a:r>
              <a:rPr lang="ar-MA" sz="2400"/>
              <a:t> </a:t>
            </a:r>
            <a:r>
              <a:rPr lang="ar-SA" sz="2400"/>
              <a:t>تتم</a:t>
            </a:r>
            <a:r>
              <a:rPr lang="ar-MA" sz="2400"/>
              <a:t> </a:t>
            </a:r>
            <a:r>
              <a:rPr lang="ar-SA" sz="2400"/>
              <a:t>أهم</a:t>
            </a:r>
            <a:r>
              <a:rPr lang="en-US" sz="2400"/>
              <a:t> </a:t>
            </a:r>
            <a:r>
              <a:rPr lang="ar-SA" sz="2400"/>
              <a:t>التبادلات الغازية </a:t>
            </a:r>
            <a:r>
              <a:rPr lang="ar-SA" sz="2400">
                <a:solidFill>
                  <a:srgbClr val="FE0606"/>
                </a:solidFill>
              </a:rPr>
              <a:t>على مستو</a:t>
            </a:r>
            <a:r>
              <a:rPr lang="ar-MA" sz="2400">
                <a:solidFill>
                  <a:srgbClr val="FE0606"/>
                </a:solidFill>
              </a:rPr>
              <a:t>ى ال</a:t>
            </a:r>
            <a:r>
              <a:rPr lang="ar-SA" sz="2400">
                <a:solidFill>
                  <a:srgbClr val="FE0606"/>
                </a:solidFill>
              </a:rPr>
              <a:t>ثغور</a:t>
            </a:r>
            <a:endParaRPr lang="en-US" sz="2400"/>
          </a:p>
        </p:txBody>
      </p:sp>
      <p:sp>
        <p:nvSpPr>
          <p:cNvPr id="58378" name="Line 10"/>
          <p:cNvSpPr>
            <a:spLocks noChangeShapeType="1"/>
          </p:cNvSpPr>
          <p:nvPr/>
        </p:nvSpPr>
        <p:spPr bwMode="auto">
          <a:xfrm flipV="1">
            <a:off x="4724400" y="2971800"/>
            <a:ext cx="1600200"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fr-FR"/>
          </a:p>
        </p:txBody>
      </p:sp>
      <p:sp>
        <p:nvSpPr>
          <p:cNvPr id="58379" name="Line 11"/>
          <p:cNvSpPr>
            <a:spLocks noChangeShapeType="1"/>
          </p:cNvSpPr>
          <p:nvPr/>
        </p:nvSpPr>
        <p:spPr bwMode="auto">
          <a:xfrm flipH="1">
            <a:off x="4572000" y="2971800"/>
            <a:ext cx="1752600" cy="990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58381" name="Text Box 13"/>
          <p:cNvSpPr txBox="1">
            <a:spLocks noChangeArrowheads="1"/>
          </p:cNvSpPr>
          <p:nvPr/>
        </p:nvSpPr>
        <p:spPr bwMode="auto">
          <a:xfrm>
            <a:off x="6324600" y="2743200"/>
            <a:ext cx="53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ctr" rtl="0" eaLnBrk="0" hangingPunct="0">
              <a:defRPr>
                <a:solidFill>
                  <a:schemeClr val="tx1"/>
                </a:solidFill>
                <a:latin typeface="Arial" panose="020B0604020202020204" pitchFamily="34" charset="0"/>
                <a:cs typeface="Arial" panose="020B0604020202020204" pitchFamily="34" charset="0"/>
              </a:defRPr>
            </a:lvl1pPr>
            <a:lvl2pPr marL="742950" indent="-285750" algn="ctr" rtl="0" eaLnBrk="0" hangingPunct="0">
              <a:defRPr>
                <a:solidFill>
                  <a:schemeClr val="tx1"/>
                </a:solidFill>
                <a:latin typeface="Arial" panose="020B0604020202020204" pitchFamily="34" charset="0"/>
                <a:cs typeface="Arial" panose="020B0604020202020204" pitchFamily="34" charset="0"/>
              </a:defRPr>
            </a:lvl2pPr>
            <a:lvl3pPr marL="1143000" indent="-228600" algn="ctr" rtl="0" eaLnBrk="0" hangingPunct="0">
              <a:defRPr>
                <a:solidFill>
                  <a:schemeClr val="tx1"/>
                </a:solidFill>
                <a:latin typeface="Arial" panose="020B0604020202020204" pitchFamily="34" charset="0"/>
                <a:cs typeface="Arial" panose="020B0604020202020204" pitchFamily="34" charset="0"/>
              </a:defRPr>
            </a:lvl3pPr>
            <a:lvl4pPr marL="1600200" indent="-228600" algn="ctr" rtl="0" eaLnBrk="0" hangingPunct="0">
              <a:defRPr>
                <a:solidFill>
                  <a:schemeClr val="tx1"/>
                </a:solidFill>
                <a:latin typeface="Arial" panose="020B0604020202020204" pitchFamily="34" charset="0"/>
                <a:cs typeface="Arial" panose="020B0604020202020204" pitchFamily="34" charset="0"/>
              </a:defRPr>
            </a:lvl4pPr>
            <a:lvl5pPr marL="2057400" indent="-228600" algn="ctr" rtl="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ar-SA" sz="1600" b="0"/>
              <a:t>ثغور</a:t>
            </a:r>
            <a:endParaRPr lang="en-US" sz="1600" b="0"/>
          </a:p>
        </p:txBody>
      </p:sp>
      <p:sp>
        <p:nvSpPr>
          <p:cNvPr id="16" name="Espace réservé du numéro de diapositive 15"/>
          <p:cNvSpPr>
            <a:spLocks noGrp="1"/>
          </p:cNvSpPr>
          <p:nvPr>
            <p:ph type="sldNum" sz="quarter" idx="12"/>
          </p:nvPr>
        </p:nvSpPr>
        <p:spPr>
          <a:xfrm>
            <a:off x="6553200" y="6356350"/>
            <a:ext cx="2133600" cy="365125"/>
          </a:xfrm>
          <a:noFill/>
        </p:spPr>
        <p:txBody>
          <a:bodyPr anchor="ctr"/>
          <a:lstStyle>
            <a:lvl1pPr algn="ctr" rtl="0" eaLnBrk="0" hangingPunct="0">
              <a:defRPr>
                <a:solidFill>
                  <a:schemeClr val="tx1"/>
                </a:solidFill>
                <a:latin typeface="Arial" panose="020B0604020202020204" pitchFamily="34" charset="0"/>
                <a:cs typeface="Arial" panose="020B0604020202020204" pitchFamily="34" charset="0"/>
              </a:defRPr>
            </a:lvl1pPr>
            <a:lvl2pPr marL="742950" indent="-285750" algn="ctr" rtl="0" eaLnBrk="0" hangingPunct="0">
              <a:defRPr>
                <a:solidFill>
                  <a:schemeClr val="tx1"/>
                </a:solidFill>
                <a:latin typeface="Arial" panose="020B0604020202020204" pitchFamily="34" charset="0"/>
                <a:cs typeface="Arial" panose="020B0604020202020204" pitchFamily="34" charset="0"/>
              </a:defRPr>
            </a:lvl2pPr>
            <a:lvl3pPr marL="1143000" indent="-228600" algn="ctr" rtl="0" eaLnBrk="0" hangingPunct="0">
              <a:defRPr>
                <a:solidFill>
                  <a:schemeClr val="tx1"/>
                </a:solidFill>
                <a:latin typeface="Arial" panose="020B0604020202020204" pitchFamily="34" charset="0"/>
                <a:cs typeface="Arial" panose="020B0604020202020204" pitchFamily="34" charset="0"/>
              </a:defRPr>
            </a:lvl3pPr>
            <a:lvl4pPr marL="1600200" indent="-228600" algn="ctr" rtl="0" eaLnBrk="0" hangingPunct="0">
              <a:defRPr>
                <a:solidFill>
                  <a:schemeClr val="tx1"/>
                </a:solidFill>
                <a:latin typeface="Arial" panose="020B0604020202020204" pitchFamily="34" charset="0"/>
                <a:cs typeface="Arial" panose="020B0604020202020204" pitchFamily="34" charset="0"/>
              </a:defRPr>
            </a:lvl4pPr>
            <a:lvl5pPr marL="2057400" indent="-228600" algn="ctr" rtl="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C52EB057-9DD1-4EB5-B203-7B376B447AE2}" type="slidenum">
              <a:rPr lang="en-US">
                <a:solidFill>
                  <a:srgbClr val="898989"/>
                </a:solidFill>
              </a:rPr>
              <a:pPr algn="r" eaLnBrk="1" hangingPunct="1"/>
              <a:t>22</a:t>
            </a:fld>
            <a:endParaRPr lang="en-US">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8674"/>
                                        </p:tgtEl>
                                        <p:attrNameLst>
                                          <p:attrName>style.visibility</p:attrName>
                                        </p:attrNameLst>
                                      </p:cBhvr>
                                      <p:to>
                                        <p:strVal val="visible"/>
                                      </p:to>
                                    </p:set>
                                    <p:animEffect transition="in" filter="checkerboard(across)">
                                      <p:cBhvr>
                                        <p:cTn id="7" dur="500"/>
                                        <p:tgtEl>
                                          <p:spTgt spid="286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8378"/>
                                        </p:tgtEl>
                                        <p:attrNameLst>
                                          <p:attrName>style.visibility</p:attrName>
                                        </p:attrNameLst>
                                      </p:cBhvr>
                                      <p:to>
                                        <p:strVal val="visible"/>
                                      </p:to>
                                    </p:set>
                                    <p:animEffect transition="in" filter="checkerboard(across)">
                                      <p:cBhvr>
                                        <p:cTn id="12" dur="500"/>
                                        <p:tgtEl>
                                          <p:spTgt spid="58378"/>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58379"/>
                                        </p:tgtEl>
                                        <p:attrNameLst>
                                          <p:attrName>style.visibility</p:attrName>
                                        </p:attrNameLst>
                                      </p:cBhvr>
                                      <p:to>
                                        <p:strVal val="visible"/>
                                      </p:to>
                                    </p:set>
                                    <p:animEffect transition="in" filter="checkerboard(across)">
                                      <p:cBhvr>
                                        <p:cTn id="15" dur="500"/>
                                        <p:tgtEl>
                                          <p:spTgt spid="5837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58381"/>
                                        </p:tgtEl>
                                        <p:attrNameLst>
                                          <p:attrName>style.visibility</p:attrName>
                                        </p:attrNameLst>
                                      </p:cBhvr>
                                      <p:to>
                                        <p:strVal val="visible"/>
                                      </p:to>
                                    </p:set>
                                    <p:animEffect transition="in" filter="checkerboard(across)">
                                      <p:cBhvr>
                                        <p:cTn id="20" dur="500"/>
                                        <p:tgtEl>
                                          <p:spTgt spid="5838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 presetClass="entr" presetSubtype="10" fill="hold" nodeType="clickEffect">
                                  <p:stCondLst>
                                    <p:cond delay="0"/>
                                  </p:stCondLst>
                                  <p:childTnLst>
                                    <p:set>
                                      <p:cBhvr>
                                        <p:cTn id="24" dur="1" fill="hold">
                                          <p:stCondLst>
                                            <p:cond delay="0"/>
                                          </p:stCondLst>
                                        </p:cTn>
                                        <p:tgtEl>
                                          <p:spTgt spid="58374">
                                            <p:txEl>
                                              <p:pRg st="0" end="0"/>
                                            </p:txEl>
                                          </p:spTgt>
                                        </p:tgtEl>
                                        <p:attrNameLst>
                                          <p:attrName>style.visibility</p:attrName>
                                        </p:attrNameLst>
                                      </p:cBhvr>
                                      <p:to>
                                        <p:strVal val="visible"/>
                                      </p:to>
                                    </p:set>
                                    <p:animEffect transition="in" filter="checkerboard(across)">
                                      <p:cBhvr>
                                        <p:cTn id="25" dur="500"/>
                                        <p:tgtEl>
                                          <p:spTgt spid="58374">
                                            <p:txEl>
                                              <p:pRg st="0" end="0"/>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5" presetClass="entr" presetSubtype="10" fill="hold" grpId="0" nodeType="clickEffect">
                                  <p:stCondLst>
                                    <p:cond delay="0"/>
                                  </p:stCondLst>
                                  <p:childTnLst>
                                    <p:set>
                                      <p:cBhvr>
                                        <p:cTn id="29" dur="1" fill="hold">
                                          <p:stCondLst>
                                            <p:cond delay="0"/>
                                          </p:stCondLst>
                                        </p:cTn>
                                        <p:tgtEl>
                                          <p:spTgt spid="58376"/>
                                        </p:tgtEl>
                                        <p:attrNameLst>
                                          <p:attrName>style.visibility</p:attrName>
                                        </p:attrNameLst>
                                      </p:cBhvr>
                                      <p:to>
                                        <p:strVal val="visible"/>
                                      </p:to>
                                    </p:set>
                                    <p:animEffect transition="in" filter="checkerboard(across)">
                                      <p:cBhvr>
                                        <p:cTn id="30" dur="500"/>
                                        <p:tgtEl>
                                          <p:spTgt spid="583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6" grpId="0"/>
      <p:bldP spid="58378" grpId="0" animBg="1"/>
      <p:bldP spid="58379" grpId="0" animBg="1"/>
      <p:bldP spid="5838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Box 5"/>
          <p:cNvSpPr txBox="1">
            <a:spLocks noChangeArrowheads="1"/>
          </p:cNvSpPr>
          <p:nvPr/>
        </p:nvSpPr>
        <p:spPr bwMode="auto">
          <a:xfrm>
            <a:off x="3657600" y="2057400"/>
            <a:ext cx="18288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rtl="0" eaLnBrk="0" hangingPunct="0">
              <a:defRPr>
                <a:solidFill>
                  <a:schemeClr val="tx1"/>
                </a:solidFill>
                <a:latin typeface="Arial" panose="020B0604020202020204" pitchFamily="34" charset="0"/>
                <a:cs typeface="Arial" panose="020B0604020202020204" pitchFamily="34" charset="0"/>
              </a:defRPr>
            </a:lvl1pPr>
            <a:lvl2pPr marL="742950" indent="-285750" algn="ctr" rtl="0" eaLnBrk="0" hangingPunct="0">
              <a:defRPr>
                <a:solidFill>
                  <a:schemeClr val="tx1"/>
                </a:solidFill>
                <a:latin typeface="Arial" panose="020B0604020202020204" pitchFamily="34" charset="0"/>
                <a:cs typeface="Arial" panose="020B0604020202020204" pitchFamily="34" charset="0"/>
              </a:defRPr>
            </a:lvl2pPr>
            <a:lvl3pPr marL="1143000" indent="-228600" algn="ctr" rtl="0" eaLnBrk="0" hangingPunct="0">
              <a:defRPr>
                <a:solidFill>
                  <a:schemeClr val="tx1"/>
                </a:solidFill>
                <a:latin typeface="Arial" panose="020B0604020202020204" pitchFamily="34" charset="0"/>
                <a:cs typeface="Arial" panose="020B0604020202020204" pitchFamily="34" charset="0"/>
              </a:defRPr>
            </a:lvl3pPr>
            <a:lvl4pPr marL="1600200" indent="-228600" algn="ctr" rtl="0" eaLnBrk="0" hangingPunct="0">
              <a:defRPr>
                <a:solidFill>
                  <a:schemeClr val="tx1"/>
                </a:solidFill>
                <a:latin typeface="Arial" panose="020B0604020202020204" pitchFamily="34" charset="0"/>
                <a:cs typeface="Arial" panose="020B0604020202020204" pitchFamily="34" charset="0"/>
              </a:defRPr>
            </a:lvl4pPr>
            <a:lvl5pPr marL="2057400" indent="-228600" algn="ctr" rtl="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1" eaLnBrk="1" hangingPunct="1">
              <a:buFontTx/>
              <a:buNone/>
            </a:pPr>
            <a:r>
              <a:rPr lang="ar-MA" sz="4000">
                <a:solidFill>
                  <a:srgbClr val="FE0606"/>
                </a:solidFill>
                <a:ea typeface="Majalla UI"/>
                <a:cs typeface="Majalla UI"/>
              </a:rPr>
              <a:t>خلاصة:</a:t>
            </a:r>
            <a:endParaRPr lang="en-US" sz="4000">
              <a:solidFill>
                <a:srgbClr val="FE0606"/>
              </a:solidFill>
              <a:ea typeface="Majalla UI"/>
              <a:cs typeface="Majalla UI"/>
            </a:endParaRPr>
          </a:p>
        </p:txBody>
      </p:sp>
      <p:sp>
        <p:nvSpPr>
          <p:cNvPr id="61446" name="TextBox 5"/>
          <p:cNvSpPr txBox="1">
            <a:spLocks noChangeArrowheads="1"/>
          </p:cNvSpPr>
          <p:nvPr/>
        </p:nvSpPr>
        <p:spPr bwMode="auto">
          <a:xfrm>
            <a:off x="1524000" y="3070225"/>
            <a:ext cx="670560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gn="ctr" rtl="0" eaLnBrk="0" hangingPunct="0">
              <a:defRPr>
                <a:solidFill>
                  <a:schemeClr val="tx1"/>
                </a:solidFill>
                <a:latin typeface="Arial" panose="020B0604020202020204" pitchFamily="34" charset="0"/>
                <a:cs typeface="Arial" panose="020B0604020202020204" pitchFamily="34" charset="0"/>
              </a:defRPr>
            </a:lvl1pPr>
            <a:lvl2pPr marL="742950" indent="-285750" algn="ctr" rtl="0" eaLnBrk="0" hangingPunct="0">
              <a:defRPr>
                <a:solidFill>
                  <a:schemeClr val="tx1"/>
                </a:solidFill>
                <a:latin typeface="Arial" panose="020B0604020202020204" pitchFamily="34" charset="0"/>
                <a:cs typeface="Arial" panose="020B0604020202020204" pitchFamily="34" charset="0"/>
              </a:defRPr>
            </a:lvl2pPr>
            <a:lvl3pPr marL="1143000" indent="-228600" algn="ctr" rtl="0" eaLnBrk="0" hangingPunct="0">
              <a:defRPr>
                <a:solidFill>
                  <a:schemeClr val="tx1"/>
                </a:solidFill>
                <a:latin typeface="Arial" panose="020B0604020202020204" pitchFamily="34" charset="0"/>
                <a:cs typeface="Arial" panose="020B0604020202020204" pitchFamily="34" charset="0"/>
              </a:defRPr>
            </a:lvl3pPr>
            <a:lvl4pPr marL="1600200" indent="-228600" algn="ctr" rtl="0" eaLnBrk="0" hangingPunct="0">
              <a:defRPr>
                <a:solidFill>
                  <a:schemeClr val="tx1"/>
                </a:solidFill>
                <a:latin typeface="Arial" panose="020B0604020202020204" pitchFamily="34" charset="0"/>
                <a:cs typeface="Arial" panose="020B0604020202020204" pitchFamily="34" charset="0"/>
              </a:defRPr>
            </a:lvl4pPr>
            <a:lvl5pPr marL="2057400" indent="-228600" algn="ctr" rtl="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rtl="1" eaLnBrk="1" hangingPunct="1">
              <a:buFontTx/>
              <a:buNone/>
            </a:pPr>
            <a:r>
              <a:rPr lang="ar-SA" sz="2400"/>
              <a:t>تتم التبادلات </a:t>
            </a:r>
            <a:r>
              <a:rPr lang="ar-MA" sz="2400"/>
              <a:t>ال</a:t>
            </a:r>
            <a:r>
              <a:rPr lang="ar-SA" sz="2400"/>
              <a:t>تنفسية في الوسط الهوائي </a:t>
            </a:r>
            <a:r>
              <a:rPr lang="ar-SA" sz="2400" u="sng"/>
              <a:t>عندالنباتات</a:t>
            </a:r>
            <a:r>
              <a:rPr lang="ar-SA" sz="2400"/>
              <a:t>:</a:t>
            </a:r>
            <a:br>
              <a:rPr lang="ar-SA" sz="2400"/>
            </a:br>
            <a:endParaRPr lang="en-US" sz="2400"/>
          </a:p>
          <a:p>
            <a:pPr algn="r" rtl="1" eaLnBrk="1" hangingPunct="1">
              <a:buFont typeface="Wingdings" panose="05000000000000000000" pitchFamily="2" charset="2"/>
              <a:buChar char="ü"/>
            </a:pPr>
            <a:r>
              <a:rPr lang="ar-SA" sz="2400"/>
              <a:t> مباشرة بين الهواء و النباتات.</a:t>
            </a:r>
            <a:br>
              <a:rPr lang="ar-SA" sz="2400"/>
            </a:br>
            <a:endParaRPr lang="en-US" sz="2400"/>
          </a:p>
          <a:p>
            <a:pPr algn="r" rtl="1" eaLnBrk="1" hangingPunct="1">
              <a:buFont typeface="Wingdings" panose="05000000000000000000" pitchFamily="2" charset="2"/>
              <a:buChar char="ü"/>
            </a:pPr>
            <a:r>
              <a:rPr lang="ar-SA" sz="2400"/>
              <a:t>على مستو</a:t>
            </a:r>
            <a:r>
              <a:rPr lang="ar-MA" sz="2400"/>
              <a:t>ى ال</a:t>
            </a:r>
            <a:r>
              <a:rPr lang="ar-SA" sz="2400"/>
              <a:t>ثغور.</a:t>
            </a:r>
            <a:endParaRPr lang="en-US" sz="2400"/>
          </a:p>
        </p:txBody>
      </p:sp>
      <p:sp>
        <p:nvSpPr>
          <p:cNvPr id="11" name="Espace réservé du numéro de diapositive 10"/>
          <p:cNvSpPr>
            <a:spLocks noGrp="1"/>
          </p:cNvSpPr>
          <p:nvPr>
            <p:ph type="sldNum" sz="quarter" idx="12"/>
          </p:nvPr>
        </p:nvSpPr>
        <p:spPr>
          <a:xfrm>
            <a:off x="6553200" y="6356350"/>
            <a:ext cx="2133600" cy="365125"/>
          </a:xfrm>
          <a:noFill/>
        </p:spPr>
        <p:txBody>
          <a:bodyPr anchor="ctr"/>
          <a:lstStyle>
            <a:lvl1pPr algn="ctr" rtl="0" eaLnBrk="0" hangingPunct="0">
              <a:defRPr>
                <a:solidFill>
                  <a:schemeClr val="tx1"/>
                </a:solidFill>
                <a:latin typeface="Arial" panose="020B0604020202020204" pitchFamily="34" charset="0"/>
                <a:cs typeface="Arial" panose="020B0604020202020204" pitchFamily="34" charset="0"/>
              </a:defRPr>
            </a:lvl1pPr>
            <a:lvl2pPr marL="742950" indent="-285750" algn="ctr" rtl="0" eaLnBrk="0" hangingPunct="0">
              <a:defRPr>
                <a:solidFill>
                  <a:schemeClr val="tx1"/>
                </a:solidFill>
                <a:latin typeface="Arial" panose="020B0604020202020204" pitchFamily="34" charset="0"/>
                <a:cs typeface="Arial" panose="020B0604020202020204" pitchFamily="34" charset="0"/>
              </a:defRPr>
            </a:lvl2pPr>
            <a:lvl3pPr marL="1143000" indent="-228600" algn="ctr" rtl="0" eaLnBrk="0" hangingPunct="0">
              <a:defRPr>
                <a:solidFill>
                  <a:schemeClr val="tx1"/>
                </a:solidFill>
                <a:latin typeface="Arial" panose="020B0604020202020204" pitchFamily="34" charset="0"/>
                <a:cs typeface="Arial" panose="020B0604020202020204" pitchFamily="34" charset="0"/>
              </a:defRPr>
            </a:lvl3pPr>
            <a:lvl4pPr marL="1600200" indent="-228600" algn="ctr" rtl="0" eaLnBrk="0" hangingPunct="0">
              <a:defRPr>
                <a:solidFill>
                  <a:schemeClr val="tx1"/>
                </a:solidFill>
                <a:latin typeface="Arial" panose="020B0604020202020204" pitchFamily="34" charset="0"/>
                <a:cs typeface="Arial" panose="020B0604020202020204" pitchFamily="34" charset="0"/>
              </a:defRPr>
            </a:lvl4pPr>
            <a:lvl5pPr marL="2057400" indent="-228600" algn="ctr" rtl="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D226BF10-0B63-44F5-8A04-2C270C63627C}" type="slidenum">
              <a:rPr lang="en-US">
                <a:solidFill>
                  <a:srgbClr val="898989"/>
                </a:solidFill>
              </a:rPr>
              <a:pPr algn="r" eaLnBrk="1" hangingPunct="1"/>
              <a:t>23</a:t>
            </a:fld>
            <a:endParaRPr lang="en-US">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9698"/>
                                        </p:tgtEl>
                                        <p:attrNameLst>
                                          <p:attrName>style.visibility</p:attrName>
                                        </p:attrNameLst>
                                      </p:cBhvr>
                                      <p:to>
                                        <p:strVal val="visible"/>
                                      </p:to>
                                    </p:set>
                                    <p:animEffect transition="in" filter="checkerboard(across)">
                                      <p:cBhvr>
                                        <p:cTn id="7" dur="500"/>
                                        <p:tgtEl>
                                          <p:spTgt spid="296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61446">
                                            <p:txEl>
                                              <p:pRg st="0" end="0"/>
                                            </p:txEl>
                                          </p:spTgt>
                                        </p:tgtEl>
                                        <p:attrNameLst>
                                          <p:attrName>style.visibility</p:attrName>
                                        </p:attrNameLst>
                                      </p:cBhvr>
                                      <p:to>
                                        <p:strVal val="visible"/>
                                      </p:to>
                                    </p:set>
                                    <p:animEffect transition="in" filter="checkerboard(across)">
                                      <p:cBhvr>
                                        <p:cTn id="12" dur="500"/>
                                        <p:tgtEl>
                                          <p:spTgt spid="61446">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1446">
                                            <p:txEl>
                                              <p:pRg st="1" end="1"/>
                                            </p:txEl>
                                          </p:spTgt>
                                        </p:tgtEl>
                                        <p:attrNameLst>
                                          <p:attrName>style.visibility</p:attrName>
                                        </p:attrNameLst>
                                      </p:cBhvr>
                                      <p:to>
                                        <p:strVal val="visible"/>
                                      </p:to>
                                    </p:set>
                                    <p:animEffect transition="in" filter="blinds(horizontal)">
                                      <p:cBhvr>
                                        <p:cTn id="17" dur="500"/>
                                        <p:tgtEl>
                                          <p:spTgt spid="61446">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1446">
                                            <p:txEl>
                                              <p:pRg st="2" end="2"/>
                                            </p:txEl>
                                          </p:spTgt>
                                        </p:tgtEl>
                                        <p:attrNameLst>
                                          <p:attrName>style.visibility</p:attrName>
                                        </p:attrNameLst>
                                      </p:cBhvr>
                                      <p:to>
                                        <p:strVal val="visible"/>
                                      </p:to>
                                    </p:set>
                                    <p:animEffect transition="in" filter="blinds(horizontal)">
                                      <p:cBhvr>
                                        <p:cTn id="22" dur="500"/>
                                        <p:tgtEl>
                                          <p:spTgt spid="6144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Box 5"/>
          <p:cNvSpPr txBox="1">
            <a:spLocks noChangeArrowheads="1"/>
          </p:cNvSpPr>
          <p:nvPr/>
        </p:nvSpPr>
        <p:spPr bwMode="auto">
          <a:xfrm>
            <a:off x="838200" y="2819400"/>
            <a:ext cx="7391400" cy="173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rtl="0" eaLnBrk="0" hangingPunct="0">
              <a:defRPr>
                <a:solidFill>
                  <a:schemeClr val="tx1"/>
                </a:solidFill>
                <a:latin typeface="Arial" panose="020B0604020202020204" pitchFamily="34" charset="0"/>
                <a:cs typeface="Arial" panose="020B0604020202020204" pitchFamily="34" charset="0"/>
              </a:defRPr>
            </a:lvl1pPr>
            <a:lvl2pPr marL="742950" indent="-285750" algn="ctr" rtl="0" eaLnBrk="0" hangingPunct="0">
              <a:defRPr>
                <a:solidFill>
                  <a:schemeClr val="tx1"/>
                </a:solidFill>
                <a:latin typeface="Arial" panose="020B0604020202020204" pitchFamily="34" charset="0"/>
                <a:cs typeface="Arial" panose="020B0604020202020204" pitchFamily="34" charset="0"/>
              </a:defRPr>
            </a:lvl2pPr>
            <a:lvl3pPr marL="1143000" indent="-228600" algn="ctr" rtl="0" eaLnBrk="0" hangingPunct="0">
              <a:defRPr>
                <a:solidFill>
                  <a:schemeClr val="tx1"/>
                </a:solidFill>
                <a:latin typeface="Arial" panose="020B0604020202020204" pitchFamily="34" charset="0"/>
                <a:cs typeface="Arial" panose="020B0604020202020204" pitchFamily="34" charset="0"/>
              </a:defRPr>
            </a:lvl3pPr>
            <a:lvl4pPr marL="1600200" indent="-228600" algn="ctr" rtl="0" eaLnBrk="0" hangingPunct="0">
              <a:defRPr>
                <a:solidFill>
                  <a:schemeClr val="tx1"/>
                </a:solidFill>
                <a:latin typeface="Arial" panose="020B0604020202020204" pitchFamily="34" charset="0"/>
                <a:cs typeface="Arial" panose="020B0604020202020204" pitchFamily="34" charset="0"/>
              </a:defRPr>
            </a:lvl4pPr>
            <a:lvl5pPr marL="2057400" indent="-228600" algn="ctr" rtl="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1" eaLnBrk="1" hangingPunct="1">
              <a:buFontTx/>
              <a:buNone/>
            </a:pPr>
            <a:r>
              <a:rPr lang="ar-MA" sz="5400" u="sng">
                <a:solidFill>
                  <a:srgbClr val="FF0000"/>
                </a:solidFill>
              </a:rPr>
              <a:t>3.كيف تتنفس </a:t>
            </a:r>
            <a:r>
              <a:rPr lang="ar-SA" sz="5400" u="sng">
                <a:solidFill>
                  <a:srgbClr val="FF0000"/>
                </a:solidFill>
              </a:rPr>
              <a:t>الكائن</a:t>
            </a:r>
            <a:r>
              <a:rPr lang="ar-MA" sz="5400" u="sng">
                <a:solidFill>
                  <a:srgbClr val="FF0000"/>
                </a:solidFill>
              </a:rPr>
              <a:t>ات</a:t>
            </a:r>
            <a:r>
              <a:rPr lang="ar-SA" sz="5400" u="sng">
                <a:solidFill>
                  <a:srgbClr val="FF0000"/>
                </a:solidFill>
              </a:rPr>
              <a:t> الحي</a:t>
            </a:r>
            <a:r>
              <a:rPr lang="ar-MA" sz="5400" u="sng">
                <a:solidFill>
                  <a:srgbClr val="FF0000"/>
                </a:solidFill>
              </a:rPr>
              <a:t>ة</a:t>
            </a:r>
            <a:r>
              <a:rPr lang="ar-SA" sz="5400" u="sng">
                <a:solidFill>
                  <a:srgbClr val="FF0000"/>
                </a:solidFill>
              </a:rPr>
              <a:t> </a:t>
            </a:r>
            <a:r>
              <a:rPr lang="ar-MA" sz="5400" u="sng">
                <a:solidFill>
                  <a:srgbClr val="FF0000"/>
                </a:solidFill>
              </a:rPr>
              <a:t>في ال</a:t>
            </a:r>
            <a:r>
              <a:rPr lang="ar-SA" sz="5400" u="sng">
                <a:solidFill>
                  <a:srgbClr val="FF0000"/>
                </a:solidFill>
              </a:rPr>
              <a:t>وسط </a:t>
            </a:r>
            <a:r>
              <a:rPr lang="ar-MA" sz="5400" u="sng">
                <a:solidFill>
                  <a:srgbClr val="FF0000"/>
                </a:solidFill>
              </a:rPr>
              <a:t>المائي؟</a:t>
            </a:r>
            <a:endParaRPr lang="en-US" sz="5400" u="sng">
              <a:solidFill>
                <a:srgbClr val="FF0000"/>
              </a:solidFill>
            </a:endParaRPr>
          </a:p>
        </p:txBody>
      </p:sp>
      <p:sp>
        <p:nvSpPr>
          <p:cNvPr id="10" name="Espace réservé du numéro de diapositive 9"/>
          <p:cNvSpPr>
            <a:spLocks noGrp="1"/>
          </p:cNvSpPr>
          <p:nvPr>
            <p:ph type="sldNum" sz="quarter" idx="12"/>
          </p:nvPr>
        </p:nvSpPr>
        <p:spPr>
          <a:xfrm>
            <a:off x="6553200" y="6356350"/>
            <a:ext cx="2133600" cy="365125"/>
          </a:xfrm>
          <a:noFill/>
        </p:spPr>
        <p:txBody>
          <a:bodyPr anchor="ctr"/>
          <a:lstStyle>
            <a:lvl1pPr algn="ctr" rtl="0" eaLnBrk="0" hangingPunct="0">
              <a:defRPr>
                <a:solidFill>
                  <a:schemeClr val="tx1"/>
                </a:solidFill>
                <a:latin typeface="Arial" panose="020B0604020202020204" pitchFamily="34" charset="0"/>
                <a:cs typeface="Arial" panose="020B0604020202020204" pitchFamily="34" charset="0"/>
              </a:defRPr>
            </a:lvl1pPr>
            <a:lvl2pPr marL="742950" indent="-285750" algn="ctr" rtl="0" eaLnBrk="0" hangingPunct="0">
              <a:defRPr>
                <a:solidFill>
                  <a:schemeClr val="tx1"/>
                </a:solidFill>
                <a:latin typeface="Arial" panose="020B0604020202020204" pitchFamily="34" charset="0"/>
                <a:cs typeface="Arial" panose="020B0604020202020204" pitchFamily="34" charset="0"/>
              </a:defRPr>
            </a:lvl2pPr>
            <a:lvl3pPr marL="1143000" indent="-228600" algn="ctr" rtl="0" eaLnBrk="0" hangingPunct="0">
              <a:defRPr>
                <a:solidFill>
                  <a:schemeClr val="tx1"/>
                </a:solidFill>
                <a:latin typeface="Arial" panose="020B0604020202020204" pitchFamily="34" charset="0"/>
                <a:cs typeface="Arial" panose="020B0604020202020204" pitchFamily="34" charset="0"/>
              </a:defRPr>
            </a:lvl3pPr>
            <a:lvl4pPr marL="1600200" indent="-228600" algn="ctr" rtl="0" eaLnBrk="0" hangingPunct="0">
              <a:defRPr>
                <a:solidFill>
                  <a:schemeClr val="tx1"/>
                </a:solidFill>
                <a:latin typeface="Arial" panose="020B0604020202020204" pitchFamily="34" charset="0"/>
                <a:cs typeface="Arial" panose="020B0604020202020204" pitchFamily="34" charset="0"/>
              </a:defRPr>
            </a:lvl4pPr>
            <a:lvl5pPr marL="2057400" indent="-228600" algn="ctr" rtl="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3349F983-6F37-4772-B982-DA58C93071FC}" type="slidenum">
              <a:rPr lang="en-US">
                <a:solidFill>
                  <a:srgbClr val="898989"/>
                </a:solidFill>
              </a:rPr>
              <a:pPr algn="r" eaLnBrk="1" hangingPunct="1"/>
              <a:t>24</a:t>
            </a:fld>
            <a:endParaRPr lang="en-US">
              <a:solidFill>
                <a:srgbClr val="898989"/>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70" name="TextBox 5"/>
          <p:cNvSpPr txBox="1">
            <a:spLocks noChangeArrowheads="1"/>
          </p:cNvSpPr>
          <p:nvPr/>
        </p:nvSpPr>
        <p:spPr bwMode="auto">
          <a:xfrm>
            <a:off x="990600" y="3124200"/>
            <a:ext cx="68580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rtl="0" eaLnBrk="0" hangingPunct="0">
              <a:defRPr>
                <a:solidFill>
                  <a:schemeClr val="tx1"/>
                </a:solidFill>
                <a:latin typeface="Arial" panose="020B0604020202020204" pitchFamily="34" charset="0"/>
                <a:cs typeface="Arial" panose="020B0604020202020204" pitchFamily="34" charset="0"/>
              </a:defRPr>
            </a:lvl1pPr>
            <a:lvl2pPr marL="742950" indent="-285750" algn="ctr" rtl="0" eaLnBrk="0" hangingPunct="0">
              <a:defRPr>
                <a:solidFill>
                  <a:schemeClr val="tx1"/>
                </a:solidFill>
                <a:latin typeface="Arial" panose="020B0604020202020204" pitchFamily="34" charset="0"/>
                <a:cs typeface="Arial" panose="020B0604020202020204" pitchFamily="34" charset="0"/>
              </a:defRPr>
            </a:lvl2pPr>
            <a:lvl3pPr marL="1143000" indent="-228600" algn="ctr" rtl="0" eaLnBrk="0" hangingPunct="0">
              <a:defRPr>
                <a:solidFill>
                  <a:schemeClr val="tx1"/>
                </a:solidFill>
                <a:latin typeface="Arial" panose="020B0604020202020204" pitchFamily="34" charset="0"/>
                <a:cs typeface="Arial" panose="020B0604020202020204" pitchFamily="34" charset="0"/>
              </a:defRPr>
            </a:lvl3pPr>
            <a:lvl4pPr marL="1600200" indent="-228600" algn="ctr" rtl="0" eaLnBrk="0" hangingPunct="0">
              <a:defRPr>
                <a:solidFill>
                  <a:schemeClr val="tx1"/>
                </a:solidFill>
                <a:latin typeface="Arial" panose="020B0604020202020204" pitchFamily="34" charset="0"/>
                <a:cs typeface="Arial" panose="020B0604020202020204" pitchFamily="34" charset="0"/>
              </a:defRPr>
            </a:lvl4pPr>
            <a:lvl5pPr marL="2057400" indent="-228600" algn="ctr" rtl="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1" eaLnBrk="1" hangingPunct="1">
              <a:buFontTx/>
              <a:buNone/>
            </a:pPr>
            <a:r>
              <a:rPr lang="ar-MA" sz="4000" b="0">
                <a:solidFill>
                  <a:srgbClr val="FF0000"/>
                </a:solidFill>
              </a:rPr>
              <a:t>على </a:t>
            </a:r>
            <a:r>
              <a:rPr lang="ar-SA" sz="4000" b="0">
                <a:solidFill>
                  <a:srgbClr val="FF0000"/>
                </a:solidFill>
              </a:rPr>
              <a:t>أ</a:t>
            </a:r>
            <a:r>
              <a:rPr lang="ar-MA" sz="4000" b="0">
                <a:solidFill>
                  <a:srgbClr val="FF0000"/>
                </a:solidFill>
              </a:rPr>
              <a:t>ي مستوى تتم التبادلات التنفسية عند هذه </a:t>
            </a:r>
            <a:r>
              <a:rPr lang="ar-SA" sz="4000" b="0">
                <a:solidFill>
                  <a:srgbClr val="FF0000"/>
                </a:solidFill>
              </a:rPr>
              <a:t>الكائن</a:t>
            </a:r>
            <a:r>
              <a:rPr lang="ar-MA" sz="4000" b="0">
                <a:solidFill>
                  <a:srgbClr val="FF0000"/>
                </a:solidFill>
              </a:rPr>
              <a:t>ات</a:t>
            </a:r>
            <a:r>
              <a:rPr lang="ar-SA" sz="4000" b="0">
                <a:solidFill>
                  <a:srgbClr val="FF0000"/>
                </a:solidFill>
              </a:rPr>
              <a:t> الحية التي ت</a:t>
            </a:r>
            <a:r>
              <a:rPr lang="ar-MA" sz="4000" b="0">
                <a:solidFill>
                  <a:srgbClr val="FF0000"/>
                </a:solidFill>
              </a:rPr>
              <a:t>تنفس</a:t>
            </a:r>
            <a:r>
              <a:rPr lang="ar-SA" sz="4000" b="0">
                <a:solidFill>
                  <a:srgbClr val="FF0000"/>
                </a:solidFill>
              </a:rPr>
              <a:t> في الماء</a:t>
            </a:r>
            <a:r>
              <a:rPr lang="ar-MA" sz="4000" b="0">
                <a:solidFill>
                  <a:srgbClr val="FF0000"/>
                </a:solidFill>
              </a:rPr>
              <a:t>؟</a:t>
            </a:r>
            <a:endParaRPr lang="en-US" sz="4000" b="0">
              <a:solidFill>
                <a:srgbClr val="FF0000"/>
              </a:solidFill>
            </a:endParaRPr>
          </a:p>
        </p:txBody>
      </p:sp>
      <p:sp>
        <p:nvSpPr>
          <p:cNvPr id="11" name="Espace réservé du numéro de diapositive 10"/>
          <p:cNvSpPr>
            <a:spLocks noGrp="1"/>
          </p:cNvSpPr>
          <p:nvPr>
            <p:ph type="sldNum" sz="quarter" idx="12"/>
          </p:nvPr>
        </p:nvSpPr>
        <p:spPr>
          <a:xfrm>
            <a:off x="6553200" y="6356350"/>
            <a:ext cx="2133600" cy="365125"/>
          </a:xfrm>
          <a:noFill/>
        </p:spPr>
        <p:txBody>
          <a:bodyPr anchor="ctr"/>
          <a:lstStyle>
            <a:lvl1pPr algn="ctr" rtl="0" eaLnBrk="0" hangingPunct="0">
              <a:defRPr>
                <a:solidFill>
                  <a:schemeClr val="tx1"/>
                </a:solidFill>
                <a:latin typeface="Arial" panose="020B0604020202020204" pitchFamily="34" charset="0"/>
                <a:cs typeface="Arial" panose="020B0604020202020204" pitchFamily="34" charset="0"/>
              </a:defRPr>
            </a:lvl1pPr>
            <a:lvl2pPr marL="742950" indent="-285750" algn="ctr" rtl="0" eaLnBrk="0" hangingPunct="0">
              <a:defRPr>
                <a:solidFill>
                  <a:schemeClr val="tx1"/>
                </a:solidFill>
                <a:latin typeface="Arial" panose="020B0604020202020204" pitchFamily="34" charset="0"/>
                <a:cs typeface="Arial" panose="020B0604020202020204" pitchFamily="34" charset="0"/>
              </a:defRPr>
            </a:lvl2pPr>
            <a:lvl3pPr marL="1143000" indent="-228600" algn="ctr" rtl="0" eaLnBrk="0" hangingPunct="0">
              <a:defRPr>
                <a:solidFill>
                  <a:schemeClr val="tx1"/>
                </a:solidFill>
                <a:latin typeface="Arial" panose="020B0604020202020204" pitchFamily="34" charset="0"/>
                <a:cs typeface="Arial" panose="020B0604020202020204" pitchFamily="34" charset="0"/>
              </a:defRPr>
            </a:lvl3pPr>
            <a:lvl4pPr marL="1600200" indent="-228600" algn="ctr" rtl="0" eaLnBrk="0" hangingPunct="0">
              <a:defRPr>
                <a:solidFill>
                  <a:schemeClr val="tx1"/>
                </a:solidFill>
                <a:latin typeface="Arial" panose="020B0604020202020204" pitchFamily="34" charset="0"/>
                <a:cs typeface="Arial" panose="020B0604020202020204" pitchFamily="34" charset="0"/>
              </a:defRPr>
            </a:lvl4pPr>
            <a:lvl5pPr marL="2057400" indent="-228600" algn="ctr" rtl="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F50D41EA-A273-44B9-ACFD-1C24E5DE9EC7}" type="slidenum">
              <a:rPr lang="en-US">
                <a:solidFill>
                  <a:srgbClr val="898989"/>
                </a:solidFill>
              </a:rPr>
              <a:pPr algn="r" eaLnBrk="1" hangingPunct="1"/>
              <a:t>25</a:t>
            </a:fld>
            <a:endParaRPr lang="en-US">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62470"/>
                                        </p:tgtEl>
                                        <p:attrNameLst>
                                          <p:attrName>style.visibility</p:attrName>
                                        </p:attrNameLst>
                                      </p:cBhvr>
                                      <p:to>
                                        <p:strVal val="visible"/>
                                      </p:to>
                                    </p:set>
                                    <p:animEffect transition="in" filter="blinds(horizontal)">
                                      <p:cBhvr>
                                        <p:cTn id="7" dur="500"/>
                                        <p:tgtEl>
                                          <p:spTgt spid="624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1" name="Picture 9" descr="couranteau"/>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828800"/>
            <a:ext cx="21717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2" name="Text Box 10"/>
          <p:cNvSpPr txBox="1">
            <a:spLocks noChangeArrowheads="1"/>
          </p:cNvSpPr>
          <p:nvPr/>
        </p:nvSpPr>
        <p:spPr bwMode="auto">
          <a:xfrm>
            <a:off x="3810000" y="2562225"/>
            <a:ext cx="4572000"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ctr" rtl="0" eaLnBrk="0" hangingPunct="0">
              <a:defRPr>
                <a:solidFill>
                  <a:schemeClr val="tx1"/>
                </a:solidFill>
                <a:latin typeface="Arial" panose="020B0604020202020204" pitchFamily="34" charset="0"/>
                <a:cs typeface="Arial" panose="020B0604020202020204" pitchFamily="34" charset="0"/>
              </a:defRPr>
            </a:lvl1pPr>
            <a:lvl2pPr marL="742950" indent="-285750" algn="ctr" rtl="0" eaLnBrk="0" hangingPunct="0">
              <a:defRPr>
                <a:solidFill>
                  <a:schemeClr val="tx1"/>
                </a:solidFill>
                <a:latin typeface="Arial" panose="020B0604020202020204" pitchFamily="34" charset="0"/>
                <a:cs typeface="Arial" panose="020B0604020202020204" pitchFamily="34" charset="0"/>
              </a:defRPr>
            </a:lvl2pPr>
            <a:lvl3pPr marL="1143000" indent="-228600" algn="ctr" rtl="0" eaLnBrk="0" hangingPunct="0">
              <a:defRPr>
                <a:solidFill>
                  <a:schemeClr val="tx1"/>
                </a:solidFill>
                <a:latin typeface="Arial" panose="020B0604020202020204" pitchFamily="34" charset="0"/>
                <a:cs typeface="Arial" panose="020B0604020202020204" pitchFamily="34" charset="0"/>
              </a:defRPr>
            </a:lvl3pPr>
            <a:lvl4pPr marL="1600200" indent="-228600" algn="ctr" rtl="0" eaLnBrk="0" hangingPunct="0">
              <a:defRPr>
                <a:solidFill>
                  <a:schemeClr val="tx1"/>
                </a:solidFill>
                <a:latin typeface="Arial" panose="020B0604020202020204" pitchFamily="34" charset="0"/>
                <a:cs typeface="Arial" panose="020B0604020202020204" pitchFamily="34" charset="0"/>
              </a:defRPr>
            </a:lvl4pPr>
            <a:lvl5pPr marL="2057400" indent="-228600" algn="ctr" rtl="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rtl="1" eaLnBrk="1" hangingPunct="1">
              <a:spcBef>
                <a:spcPct val="50000"/>
              </a:spcBef>
              <a:buFontTx/>
              <a:buNone/>
            </a:pPr>
            <a:r>
              <a:rPr lang="fr-FR" sz="2400" u="sng">
                <a:solidFill>
                  <a:srgbClr val="00863D"/>
                </a:solidFill>
              </a:rPr>
              <a:t>3.1</a:t>
            </a:r>
            <a:r>
              <a:rPr lang="ar-MA" sz="2400" u="sng">
                <a:solidFill>
                  <a:srgbClr val="00863D"/>
                </a:solidFill>
              </a:rPr>
              <a:t> التنفس الغلصمي: (عند السمكة مثلا)</a:t>
            </a:r>
          </a:p>
          <a:p>
            <a:pPr algn="r" rtl="1" eaLnBrk="1" hangingPunct="1">
              <a:spcBef>
                <a:spcPct val="50000"/>
              </a:spcBef>
              <a:buFontTx/>
              <a:buNone/>
            </a:pPr>
            <a:r>
              <a:rPr lang="ar-MA" sz="2400" u="sng">
                <a:solidFill>
                  <a:srgbClr val="FE0606"/>
                </a:solidFill>
              </a:rPr>
              <a:t>تجربة</a:t>
            </a:r>
            <a:r>
              <a:rPr lang="ar-MA" sz="2400" b="0" u="sng"/>
              <a:t>:</a:t>
            </a:r>
            <a:r>
              <a:rPr lang="ar-MA" sz="2400" b="0"/>
              <a:t> </a:t>
            </a:r>
            <a:r>
              <a:rPr lang="ar-SA" sz="2400" b="0"/>
              <a:t>نفرغ ماء ملونا </a:t>
            </a:r>
            <a:r>
              <a:rPr lang="ar-MA" sz="2400" b="0"/>
              <a:t>في</a:t>
            </a:r>
            <a:r>
              <a:rPr lang="ar-SA" sz="2400" b="0"/>
              <a:t> فم الس</a:t>
            </a:r>
            <a:r>
              <a:rPr lang="ar-MA" sz="2400" b="0"/>
              <a:t>م</a:t>
            </a:r>
            <a:r>
              <a:rPr lang="ar-SA" sz="2400" b="0"/>
              <a:t>كة</a:t>
            </a:r>
            <a:endParaRPr lang="en-US" sz="2400" b="0"/>
          </a:p>
        </p:txBody>
      </p:sp>
      <p:sp>
        <p:nvSpPr>
          <p:cNvPr id="63499" name="Text Box 11"/>
          <p:cNvSpPr txBox="1">
            <a:spLocks noChangeArrowheads="1"/>
          </p:cNvSpPr>
          <p:nvPr/>
        </p:nvSpPr>
        <p:spPr bwMode="auto">
          <a:xfrm>
            <a:off x="0" y="3657600"/>
            <a:ext cx="845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ctr" rtl="0" eaLnBrk="0" hangingPunct="0">
              <a:defRPr>
                <a:solidFill>
                  <a:schemeClr val="tx1"/>
                </a:solidFill>
                <a:latin typeface="Arial" panose="020B0604020202020204" pitchFamily="34" charset="0"/>
                <a:cs typeface="Arial" panose="020B0604020202020204" pitchFamily="34" charset="0"/>
              </a:defRPr>
            </a:lvl1pPr>
            <a:lvl2pPr marL="742950" indent="-285750" algn="ctr" rtl="0" eaLnBrk="0" hangingPunct="0">
              <a:defRPr>
                <a:solidFill>
                  <a:schemeClr val="tx1"/>
                </a:solidFill>
                <a:latin typeface="Arial" panose="020B0604020202020204" pitchFamily="34" charset="0"/>
                <a:cs typeface="Arial" panose="020B0604020202020204" pitchFamily="34" charset="0"/>
              </a:defRPr>
            </a:lvl2pPr>
            <a:lvl3pPr marL="1143000" indent="-228600" algn="ctr" rtl="0" eaLnBrk="0" hangingPunct="0">
              <a:defRPr>
                <a:solidFill>
                  <a:schemeClr val="tx1"/>
                </a:solidFill>
                <a:latin typeface="Arial" panose="020B0604020202020204" pitchFamily="34" charset="0"/>
                <a:cs typeface="Arial" panose="020B0604020202020204" pitchFamily="34" charset="0"/>
              </a:defRPr>
            </a:lvl3pPr>
            <a:lvl4pPr marL="1600200" indent="-228600" algn="ctr" rtl="0" eaLnBrk="0" hangingPunct="0">
              <a:defRPr>
                <a:solidFill>
                  <a:schemeClr val="tx1"/>
                </a:solidFill>
                <a:latin typeface="Arial" panose="020B0604020202020204" pitchFamily="34" charset="0"/>
                <a:cs typeface="Arial" panose="020B0604020202020204" pitchFamily="34" charset="0"/>
              </a:defRPr>
            </a:lvl4pPr>
            <a:lvl5pPr marL="2057400" indent="-228600" algn="ctr" rtl="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rtl="1" eaLnBrk="1" hangingPunct="1">
              <a:spcBef>
                <a:spcPct val="50000"/>
              </a:spcBef>
            </a:pPr>
            <a:r>
              <a:rPr lang="ar-MA" sz="2400" u="sng">
                <a:solidFill>
                  <a:srgbClr val="FE0606"/>
                </a:solidFill>
              </a:rPr>
              <a:t>النتيجة</a:t>
            </a:r>
            <a:r>
              <a:rPr lang="ar-MA" sz="2400" b="0"/>
              <a:t>: </a:t>
            </a:r>
            <a:r>
              <a:rPr lang="ar-SA" sz="2400" b="0"/>
              <a:t>نلاحظ أن</a:t>
            </a:r>
            <a:r>
              <a:rPr lang="ar-MA" sz="2400" b="0"/>
              <a:t> الماء</a:t>
            </a:r>
            <a:r>
              <a:rPr lang="ar-SA" sz="2400" b="0"/>
              <a:t> يدخل من الفم ويخرج من تحت غطاء الغلاصم</a:t>
            </a:r>
            <a:r>
              <a:rPr lang="ar-MA" sz="2400" b="0"/>
              <a:t>.</a:t>
            </a:r>
            <a:endParaRPr lang="en-US" sz="2400" b="0"/>
          </a:p>
        </p:txBody>
      </p:sp>
      <p:sp>
        <p:nvSpPr>
          <p:cNvPr id="63500" name="Text Box 12"/>
          <p:cNvSpPr txBox="1">
            <a:spLocks noChangeArrowheads="1"/>
          </p:cNvSpPr>
          <p:nvPr/>
        </p:nvSpPr>
        <p:spPr bwMode="auto">
          <a:xfrm>
            <a:off x="0" y="411480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rtl="0" eaLnBrk="0" hangingPunct="0">
              <a:defRPr>
                <a:solidFill>
                  <a:schemeClr val="tx1"/>
                </a:solidFill>
                <a:latin typeface="Arial" panose="020B0604020202020204" pitchFamily="34" charset="0"/>
                <a:cs typeface="Arial" panose="020B0604020202020204" pitchFamily="34" charset="0"/>
              </a:defRPr>
            </a:lvl1pPr>
            <a:lvl2pPr marL="742950" indent="-285750" algn="ctr" rtl="0" eaLnBrk="0" hangingPunct="0">
              <a:defRPr>
                <a:solidFill>
                  <a:schemeClr val="tx1"/>
                </a:solidFill>
                <a:latin typeface="Arial" panose="020B0604020202020204" pitchFamily="34" charset="0"/>
                <a:cs typeface="Arial" panose="020B0604020202020204" pitchFamily="34" charset="0"/>
              </a:defRPr>
            </a:lvl2pPr>
            <a:lvl3pPr marL="1143000" indent="-228600" algn="ctr" rtl="0" eaLnBrk="0" hangingPunct="0">
              <a:defRPr>
                <a:solidFill>
                  <a:schemeClr val="tx1"/>
                </a:solidFill>
                <a:latin typeface="Arial" panose="020B0604020202020204" pitchFamily="34" charset="0"/>
                <a:cs typeface="Arial" panose="020B0604020202020204" pitchFamily="34" charset="0"/>
              </a:defRPr>
            </a:lvl3pPr>
            <a:lvl4pPr marL="1600200" indent="-228600" algn="ctr" rtl="0" eaLnBrk="0" hangingPunct="0">
              <a:defRPr>
                <a:solidFill>
                  <a:schemeClr val="tx1"/>
                </a:solidFill>
                <a:latin typeface="Arial" panose="020B0604020202020204" pitchFamily="34" charset="0"/>
                <a:cs typeface="Arial" panose="020B0604020202020204" pitchFamily="34" charset="0"/>
              </a:defRPr>
            </a:lvl4pPr>
            <a:lvl5pPr marL="2057400" indent="-228600" algn="ctr" rtl="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spcBef>
                <a:spcPct val="50000"/>
              </a:spcBef>
            </a:pPr>
            <a:r>
              <a:rPr lang="ar-MA" sz="2400">
                <a:solidFill>
                  <a:srgbClr val="FE0606"/>
                </a:solidFill>
              </a:rPr>
              <a:t>    استنتاج</a:t>
            </a:r>
            <a:r>
              <a:rPr lang="ar-MA" sz="2400" b="0"/>
              <a:t> : </a:t>
            </a:r>
            <a:r>
              <a:rPr lang="ar-SA" sz="2400" b="0"/>
              <a:t>تخلق</a:t>
            </a:r>
            <a:r>
              <a:rPr lang="ar-MA" sz="2400" b="0"/>
              <a:t> السمكة </a:t>
            </a:r>
            <a:r>
              <a:rPr lang="ar-MA" sz="2400" b="0">
                <a:solidFill>
                  <a:srgbClr val="FE0606"/>
                </a:solidFill>
              </a:rPr>
              <a:t>تيار</a:t>
            </a:r>
            <a:r>
              <a:rPr lang="ar-SA" sz="2400" b="0">
                <a:solidFill>
                  <a:srgbClr val="FE0606"/>
                </a:solidFill>
              </a:rPr>
              <a:t>ا</a:t>
            </a:r>
            <a:r>
              <a:rPr lang="ar-MA" sz="2400" b="0">
                <a:solidFill>
                  <a:srgbClr val="FE0606"/>
                </a:solidFill>
              </a:rPr>
              <a:t> مائي</a:t>
            </a:r>
            <a:r>
              <a:rPr lang="ar-SA" sz="2400" b="0">
                <a:solidFill>
                  <a:srgbClr val="FE0606"/>
                </a:solidFill>
              </a:rPr>
              <a:t>ا</a:t>
            </a:r>
            <a:r>
              <a:rPr lang="ar-MA" sz="2400" b="0"/>
              <a:t> </a:t>
            </a:r>
            <a:r>
              <a:rPr lang="ar-SA" sz="2400" b="0"/>
              <a:t>يدخل من الفم </a:t>
            </a:r>
            <a:r>
              <a:rPr lang="ar-SA" sz="2400" b="0">
                <a:solidFill>
                  <a:srgbClr val="FE0606"/>
                </a:solidFill>
              </a:rPr>
              <a:t>ويخرج</a:t>
            </a:r>
            <a:r>
              <a:rPr lang="ar-SA" sz="2400" b="0"/>
              <a:t> من تحت </a:t>
            </a:r>
            <a:r>
              <a:rPr lang="ar-SA" sz="2400" b="0">
                <a:solidFill>
                  <a:srgbClr val="FE0606"/>
                </a:solidFill>
              </a:rPr>
              <a:t>غطاء الغلاصم</a:t>
            </a:r>
            <a:r>
              <a:rPr lang="ar-MA" sz="2400" b="0">
                <a:solidFill>
                  <a:srgbClr val="FE0606"/>
                </a:solidFill>
              </a:rPr>
              <a:t>,</a:t>
            </a:r>
            <a:r>
              <a:rPr lang="ar-MA" sz="2400" b="0"/>
              <a:t>	  </a:t>
            </a:r>
            <a:endParaRPr lang="en-US" sz="2400" b="0"/>
          </a:p>
        </p:txBody>
      </p:sp>
      <p:cxnSp>
        <p:nvCxnSpPr>
          <p:cNvPr id="21" name="Straight Arrow Connector 20"/>
          <p:cNvCxnSpPr/>
          <p:nvPr/>
        </p:nvCxnSpPr>
        <p:spPr>
          <a:xfrm rot="10800000">
            <a:off x="2133600" y="2743200"/>
            <a:ext cx="685800" cy="1588"/>
          </a:xfrm>
          <a:prstGeom prst="straightConnector1">
            <a:avLst/>
          </a:prstGeom>
          <a:ln w="381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10800000">
            <a:off x="457200" y="2743200"/>
            <a:ext cx="685800" cy="1588"/>
          </a:xfrm>
          <a:prstGeom prst="straightConnector1">
            <a:avLst/>
          </a:prstGeom>
          <a:ln w="38100">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17" name="Espace réservé du numéro de diapositive 16"/>
          <p:cNvSpPr>
            <a:spLocks noGrp="1"/>
          </p:cNvSpPr>
          <p:nvPr>
            <p:ph type="sldNum" sz="quarter" idx="12"/>
          </p:nvPr>
        </p:nvSpPr>
        <p:spPr>
          <a:xfrm>
            <a:off x="6553200" y="6356350"/>
            <a:ext cx="2133600" cy="365125"/>
          </a:xfrm>
          <a:noFill/>
        </p:spPr>
        <p:txBody>
          <a:bodyPr anchor="ctr"/>
          <a:lstStyle>
            <a:lvl1pPr algn="ctr" rtl="0" eaLnBrk="0" hangingPunct="0">
              <a:defRPr>
                <a:solidFill>
                  <a:schemeClr val="tx1"/>
                </a:solidFill>
                <a:latin typeface="Arial" panose="020B0604020202020204" pitchFamily="34" charset="0"/>
                <a:cs typeface="Arial" panose="020B0604020202020204" pitchFamily="34" charset="0"/>
              </a:defRPr>
            </a:lvl1pPr>
            <a:lvl2pPr marL="742950" indent="-285750" algn="ctr" rtl="0" eaLnBrk="0" hangingPunct="0">
              <a:defRPr>
                <a:solidFill>
                  <a:schemeClr val="tx1"/>
                </a:solidFill>
                <a:latin typeface="Arial" panose="020B0604020202020204" pitchFamily="34" charset="0"/>
                <a:cs typeface="Arial" panose="020B0604020202020204" pitchFamily="34" charset="0"/>
              </a:defRPr>
            </a:lvl2pPr>
            <a:lvl3pPr marL="1143000" indent="-228600" algn="ctr" rtl="0" eaLnBrk="0" hangingPunct="0">
              <a:defRPr>
                <a:solidFill>
                  <a:schemeClr val="tx1"/>
                </a:solidFill>
                <a:latin typeface="Arial" panose="020B0604020202020204" pitchFamily="34" charset="0"/>
                <a:cs typeface="Arial" panose="020B0604020202020204" pitchFamily="34" charset="0"/>
              </a:defRPr>
            </a:lvl3pPr>
            <a:lvl4pPr marL="1600200" indent="-228600" algn="ctr" rtl="0" eaLnBrk="0" hangingPunct="0">
              <a:defRPr>
                <a:solidFill>
                  <a:schemeClr val="tx1"/>
                </a:solidFill>
                <a:latin typeface="Arial" panose="020B0604020202020204" pitchFamily="34" charset="0"/>
                <a:cs typeface="Arial" panose="020B0604020202020204" pitchFamily="34" charset="0"/>
              </a:defRPr>
            </a:lvl4pPr>
            <a:lvl5pPr marL="2057400" indent="-228600" algn="ctr" rtl="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167EACF1-5265-4F37-BAFE-09941B762FFC}" type="slidenum">
              <a:rPr lang="en-US">
                <a:solidFill>
                  <a:srgbClr val="898989"/>
                </a:solidFill>
              </a:rPr>
              <a:pPr algn="r" eaLnBrk="1" hangingPunct="1"/>
              <a:t>26</a:t>
            </a:fld>
            <a:endParaRPr lang="en-US">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277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5" presetClass="entr" presetSubtype="1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checkerboard(across)">
                                      <p:cBhvr>
                                        <p:cTn id="11" dur="500"/>
                                        <p:tgtEl>
                                          <p:spTgt spid="2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5" presetClass="entr" presetSubtype="10" fill="hold" nodeType="click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checkerboard(across)">
                                      <p:cBhvr>
                                        <p:cTn id="16" dur="500"/>
                                        <p:tgtEl>
                                          <p:spTgt spid="2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32772"/>
                                        </p:tgtEl>
                                        <p:attrNameLst>
                                          <p:attrName>style.visibility</p:attrName>
                                        </p:attrNameLst>
                                      </p:cBhvr>
                                      <p:to>
                                        <p:strVal val="visible"/>
                                      </p:to>
                                    </p:set>
                                    <p:animEffect transition="in" filter="checkerboard(across)">
                                      <p:cBhvr>
                                        <p:cTn id="21" dur="500"/>
                                        <p:tgtEl>
                                          <p:spTgt spid="3277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 presetClass="entr" presetSubtype="10" fill="hold" grpId="0" nodeType="clickEffect">
                                  <p:stCondLst>
                                    <p:cond delay="0"/>
                                  </p:stCondLst>
                                  <p:childTnLst>
                                    <p:set>
                                      <p:cBhvr>
                                        <p:cTn id="25" dur="1" fill="hold">
                                          <p:stCondLst>
                                            <p:cond delay="0"/>
                                          </p:stCondLst>
                                        </p:cTn>
                                        <p:tgtEl>
                                          <p:spTgt spid="63499"/>
                                        </p:tgtEl>
                                        <p:attrNameLst>
                                          <p:attrName>style.visibility</p:attrName>
                                        </p:attrNameLst>
                                      </p:cBhvr>
                                      <p:to>
                                        <p:strVal val="visible"/>
                                      </p:to>
                                    </p:set>
                                    <p:animEffect transition="in" filter="checkerboard(across)">
                                      <p:cBhvr>
                                        <p:cTn id="26" dur="500"/>
                                        <p:tgtEl>
                                          <p:spTgt spid="6349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5" presetClass="entr" presetSubtype="10" fill="hold" grpId="0" nodeType="clickEffect">
                                  <p:stCondLst>
                                    <p:cond delay="0"/>
                                  </p:stCondLst>
                                  <p:childTnLst>
                                    <p:set>
                                      <p:cBhvr>
                                        <p:cTn id="30" dur="1" fill="hold">
                                          <p:stCondLst>
                                            <p:cond delay="0"/>
                                          </p:stCondLst>
                                        </p:cTn>
                                        <p:tgtEl>
                                          <p:spTgt spid="63500"/>
                                        </p:tgtEl>
                                        <p:attrNameLst>
                                          <p:attrName>style.visibility</p:attrName>
                                        </p:attrNameLst>
                                      </p:cBhvr>
                                      <p:to>
                                        <p:strVal val="visible"/>
                                      </p:to>
                                    </p:set>
                                    <p:animEffect transition="in" filter="checkerboard(across)">
                                      <p:cBhvr>
                                        <p:cTn id="31" dur="500"/>
                                        <p:tgtEl>
                                          <p:spTgt spid="635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2" grpId="0"/>
      <p:bldP spid="63499" grpId="0"/>
      <p:bldP spid="6350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Box 5"/>
          <p:cNvSpPr txBox="1">
            <a:spLocks noChangeArrowheads="1"/>
          </p:cNvSpPr>
          <p:nvPr/>
        </p:nvSpPr>
        <p:spPr bwMode="auto">
          <a:xfrm>
            <a:off x="3048000" y="1235075"/>
            <a:ext cx="541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rtl="0" eaLnBrk="0" hangingPunct="0">
              <a:defRPr>
                <a:solidFill>
                  <a:schemeClr val="tx1"/>
                </a:solidFill>
                <a:latin typeface="Arial" panose="020B0604020202020204" pitchFamily="34" charset="0"/>
                <a:cs typeface="Arial" panose="020B0604020202020204" pitchFamily="34" charset="0"/>
              </a:defRPr>
            </a:lvl1pPr>
            <a:lvl2pPr marL="742950" indent="-285750" algn="ctr" rtl="0" eaLnBrk="0" hangingPunct="0">
              <a:defRPr>
                <a:solidFill>
                  <a:schemeClr val="tx1"/>
                </a:solidFill>
                <a:latin typeface="Arial" panose="020B0604020202020204" pitchFamily="34" charset="0"/>
                <a:cs typeface="Arial" panose="020B0604020202020204" pitchFamily="34" charset="0"/>
              </a:defRPr>
            </a:lvl2pPr>
            <a:lvl3pPr marL="1143000" indent="-228600" algn="ctr" rtl="0" eaLnBrk="0" hangingPunct="0">
              <a:defRPr>
                <a:solidFill>
                  <a:schemeClr val="tx1"/>
                </a:solidFill>
                <a:latin typeface="Arial" panose="020B0604020202020204" pitchFamily="34" charset="0"/>
                <a:cs typeface="Arial" panose="020B0604020202020204" pitchFamily="34" charset="0"/>
              </a:defRPr>
            </a:lvl3pPr>
            <a:lvl4pPr marL="1600200" indent="-228600" algn="ctr" rtl="0" eaLnBrk="0" hangingPunct="0">
              <a:defRPr>
                <a:solidFill>
                  <a:schemeClr val="tx1"/>
                </a:solidFill>
                <a:latin typeface="Arial" panose="020B0604020202020204" pitchFamily="34" charset="0"/>
                <a:cs typeface="Arial" panose="020B0604020202020204" pitchFamily="34" charset="0"/>
              </a:defRPr>
            </a:lvl4pPr>
            <a:lvl5pPr marL="2057400" indent="-228600" algn="ctr" rtl="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buFontTx/>
              <a:buNone/>
            </a:pPr>
            <a:r>
              <a:rPr lang="ar-MA" sz="2400" u="sng">
                <a:solidFill>
                  <a:srgbClr val="FE0606"/>
                </a:solidFill>
                <a:latin typeface="Constantia" panose="02030602050306030303" pitchFamily="18" charset="0"/>
              </a:rPr>
              <a:t>أ.بنية الغلصمة:</a:t>
            </a:r>
            <a:endParaRPr lang="en-US" sz="2400" u="sng">
              <a:solidFill>
                <a:srgbClr val="FE0606"/>
              </a:solidFill>
              <a:latin typeface="Constantia" panose="02030602050306030303" pitchFamily="18" charset="0"/>
            </a:endParaRPr>
          </a:p>
        </p:txBody>
      </p:sp>
      <p:sp>
        <p:nvSpPr>
          <p:cNvPr id="33795" name="Text Box 6"/>
          <p:cNvSpPr txBox="1">
            <a:spLocks noChangeArrowheads="1"/>
          </p:cNvSpPr>
          <p:nvPr/>
        </p:nvSpPr>
        <p:spPr bwMode="auto">
          <a:xfrm>
            <a:off x="4191000" y="1676400"/>
            <a:ext cx="44196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ctr" rtl="0" eaLnBrk="0" hangingPunct="0">
              <a:defRPr>
                <a:solidFill>
                  <a:schemeClr val="tx1"/>
                </a:solidFill>
                <a:latin typeface="Arial" panose="020B0604020202020204" pitchFamily="34" charset="0"/>
                <a:cs typeface="Arial" panose="020B0604020202020204" pitchFamily="34" charset="0"/>
              </a:defRPr>
            </a:lvl1pPr>
            <a:lvl2pPr marL="742950" indent="-285750" algn="ctr" rtl="0" eaLnBrk="0" hangingPunct="0">
              <a:defRPr>
                <a:solidFill>
                  <a:schemeClr val="tx1"/>
                </a:solidFill>
                <a:latin typeface="Arial" panose="020B0604020202020204" pitchFamily="34" charset="0"/>
                <a:cs typeface="Arial" panose="020B0604020202020204" pitchFamily="34" charset="0"/>
              </a:defRPr>
            </a:lvl2pPr>
            <a:lvl3pPr marL="1143000" indent="-228600" algn="ctr" rtl="0" eaLnBrk="0" hangingPunct="0">
              <a:defRPr>
                <a:solidFill>
                  <a:schemeClr val="tx1"/>
                </a:solidFill>
                <a:latin typeface="Arial" panose="020B0604020202020204" pitchFamily="34" charset="0"/>
                <a:cs typeface="Arial" panose="020B0604020202020204" pitchFamily="34" charset="0"/>
              </a:defRPr>
            </a:lvl3pPr>
            <a:lvl4pPr marL="1600200" indent="-228600" algn="ctr" rtl="0" eaLnBrk="0" hangingPunct="0">
              <a:defRPr>
                <a:solidFill>
                  <a:schemeClr val="tx1"/>
                </a:solidFill>
                <a:latin typeface="Arial" panose="020B0604020202020204" pitchFamily="34" charset="0"/>
                <a:cs typeface="Arial" panose="020B0604020202020204" pitchFamily="34" charset="0"/>
              </a:defRPr>
            </a:lvl4pPr>
            <a:lvl5pPr marL="2057400" indent="-228600" algn="ctr" rtl="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rtl="1" eaLnBrk="1" hangingPunct="1">
              <a:spcBef>
                <a:spcPct val="50000"/>
              </a:spcBef>
              <a:buFontTx/>
              <a:buChar char="•"/>
            </a:pPr>
            <a:r>
              <a:rPr lang="ar-MA" sz="2400" b="0"/>
              <a:t> </a:t>
            </a:r>
            <a:r>
              <a:rPr lang="ar-SA" sz="2400" b="0"/>
              <a:t>يوجد تحت غطاء الغلاصم </a:t>
            </a:r>
            <a:r>
              <a:rPr lang="ar-SA" sz="2400" b="0">
                <a:solidFill>
                  <a:srgbClr val="00863D"/>
                </a:solidFill>
              </a:rPr>
              <a:t>أربعة</a:t>
            </a:r>
            <a:r>
              <a:rPr lang="ar-SA" sz="2400" b="0">
                <a:solidFill>
                  <a:srgbClr val="FE0606"/>
                </a:solidFill>
              </a:rPr>
              <a:t> </a:t>
            </a:r>
            <a:r>
              <a:rPr lang="ar-SA" sz="2400" b="0">
                <a:solidFill>
                  <a:srgbClr val="00863D"/>
                </a:solidFill>
              </a:rPr>
              <a:t>غلاصم</a:t>
            </a:r>
            <a:r>
              <a:rPr lang="ar-SA" sz="2400" b="0"/>
              <a:t> حمراء</a:t>
            </a:r>
            <a:r>
              <a:rPr lang="ar-MA" sz="2400" b="0"/>
              <a:t>. يمكن للغلاصم أن </a:t>
            </a:r>
            <a:r>
              <a:rPr lang="ar-SA" sz="2400" b="0"/>
              <a:t>تمتص</a:t>
            </a:r>
            <a:r>
              <a:rPr lang="ar-MA" sz="2400" b="0"/>
              <a:t> </a:t>
            </a:r>
            <a:r>
              <a:rPr lang="en-US" sz="2400" b="0"/>
              <a:t>%</a:t>
            </a:r>
            <a:r>
              <a:rPr lang="ar-MA" sz="2400" b="0"/>
              <a:t> 70 الى </a:t>
            </a:r>
            <a:r>
              <a:rPr lang="en-US" sz="2400" b="0"/>
              <a:t>%</a:t>
            </a:r>
            <a:r>
              <a:rPr lang="ar-MA" sz="1800" b="0"/>
              <a:t> </a:t>
            </a:r>
            <a:r>
              <a:rPr lang="ar-MA" sz="2400" b="0"/>
              <a:t>90 من الاكسجين المذاب في الماء</a:t>
            </a:r>
            <a:r>
              <a:rPr lang="ar-SA" sz="2400" b="0"/>
              <a:t>.</a:t>
            </a:r>
            <a:endParaRPr lang="en-US" sz="2400" b="0"/>
          </a:p>
        </p:txBody>
      </p:sp>
      <p:pic>
        <p:nvPicPr>
          <p:cNvPr id="33796" name="Picture 8" descr="branchies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311275"/>
            <a:ext cx="2600325" cy="313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7" name="Text Box 9"/>
          <p:cNvSpPr txBox="1">
            <a:spLocks noChangeArrowheads="1"/>
          </p:cNvSpPr>
          <p:nvPr/>
        </p:nvSpPr>
        <p:spPr bwMode="auto">
          <a:xfrm>
            <a:off x="4114800" y="2819400"/>
            <a:ext cx="45720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ctr" rtl="0" eaLnBrk="0" hangingPunct="0">
              <a:defRPr>
                <a:solidFill>
                  <a:schemeClr val="tx1"/>
                </a:solidFill>
                <a:latin typeface="Arial" panose="020B0604020202020204" pitchFamily="34" charset="0"/>
                <a:cs typeface="Arial" panose="020B0604020202020204" pitchFamily="34" charset="0"/>
              </a:defRPr>
            </a:lvl1pPr>
            <a:lvl2pPr marL="742950" indent="-285750" algn="ctr" rtl="0" eaLnBrk="0" hangingPunct="0">
              <a:defRPr>
                <a:solidFill>
                  <a:schemeClr val="tx1"/>
                </a:solidFill>
                <a:latin typeface="Arial" panose="020B0604020202020204" pitchFamily="34" charset="0"/>
                <a:cs typeface="Arial" panose="020B0604020202020204" pitchFamily="34" charset="0"/>
              </a:defRPr>
            </a:lvl2pPr>
            <a:lvl3pPr marL="1143000" indent="-228600" algn="ctr" rtl="0" eaLnBrk="0" hangingPunct="0">
              <a:defRPr>
                <a:solidFill>
                  <a:schemeClr val="tx1"/>
                </a:solidFill>
                <a:latin typeface="Arial" panose="020B0604020202020204" pitchFamily="34" charset="0"/>
                <a:cs typeface="Arial" panose="020B0604020202020204" pitchFamily="34" charset="0"/>
              </a:defRPr>
            </a:lvl3pPr>
            <a:lvl4pPr marL="1600200" indent="-228600" algn="ctr" rtl="0" eaLnBrk="0" hangingPunct="0">
              <a:defRPr>
                <a:solidFill>
                  <a:schemeClr val="tx1"/>
                </a:solidFill>
                <a:latin typeface="Arial" panose="020B0604020202020204" pitchFamily="34" charset="0"/>
                <a:cs typeface="Arial" panose="020B0604020202020204" pitchFamily="34" charset="0"/>
              </a:defRPr>
            </a:lvl4pPr>
            <a:lvl5pPr marL="2057400" indent="-228600" algn="ctr" rtl="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rtl="1" eaLnBrk="1" hangingPunct="1">
              <a:spcBef>
                <a:spcPct val="50000"/>
              </a:spcBef>
              <a:buFontTx/>
              <a:buChar char="•"/>
            </a:pPr>
            <a:r>
              <a:rPr lang="ar-MA" sz="2400" b="0"/>
              <a:t> </a:t>
            </a:r>
            <a:r>
              <a:rPr lang="ar-SA" sz="2400" b="0"/>
              <a:t>تتكون </a:t>
            </a:r>
            <a:r>
              <a:rPr lang="ar-MA" sz="2400" b="0"/>
              <a:t>كل غلصمة </a:t>
            </a:r>
            <a:r>
              <a:rPr lang="ar-SA" sz="2400" b="0"/>
              <a:t>من </a:t>
            </a:r>
            <a:r>
              <a:rPr lang="ar-MA" sz="2400" b="0"/>
              <a:t>قوس غلصمي وصفيحتان غلصميتان تتكون كل صفيحة من </a:t>
            </a:r>
            <a:r>
              <a:rPr lang="ar-SA" sz="2400" b="0">
                <a:solidFill>
                  <a:srgbClr val="00863D"/>
                </a:solidFill>
              </a:rPr>
              <a:t>خييطات غلصمية</a:t>
            </a:r>
            <a:r>
              <a:rPr lang="en-US" sz="2400" b="0"/>
              <a:t> </a:t>
            </a:r>
            <a:r>
              <a:rPr lang="ar-MA" sz="2400" b="0"/>
              <a:t> </a:t>
            </a:r>
            <a:r>
              <a:rPr lang="ar-SA" sz="2400" b="0"/>
              <a:t>غنية بالشعيرات الدموية. </a:t>
            </a:r>
            <a:endParaRPr lang="en-US" sz="2400" b="0"/>
          </a:p>
        </p:txBody>
      </p:sp>
      <p:sp>
        <p:nvSpPr>
          <p:cNvPr id="67594" name="Text Box 10"/>
          <p:cNvSpPr txBox="1">
            <a:spLocks noChangeArrowheads="1"/>
          </p:cNvSpPr>
          <p:nvPr/>
        </p:nvSpPr>
        <p:spPr bwMode="auto">
          <a:xfrm>
            <a:off x="381000" y="3886200"/>
            <a:ext cx="8458200" cy="277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rtl="0" eaLnBrk="0" hangingPunct="0">
              <a:defRPr>
                <a:solidFill>
                  <a:schemeClr val="tx1"/>
                </a:solidFill>
                <a:latin typeface="Arial" panose="020B0604020202020204" pitchFamily="34" charset="0"/>
                <a:cs typeface="Arial" panose="020B0604020202020204" pitchFamily="34" charset="0"/>
              </a:defRPr>
            </a:lvl1pPr>
            <a:lvl2pPr marL="742950" indent="-285750" algn="ctr" rtl="0" eaLnBrk="0" hangingPunct="0">
              <a:defRPr>
                <a:solidFill>
                  <a:schemeClr val="tx1"/>
                </a:solidFill>
                <a:latin typeface="Arial" panose="020B0604020202020204" pitchFamily="34" charset="0"/>
                <a:cs typeface="Arial" panose="020B0604020202020204" pitchFamily="34" charset="0"/>
              </a:defRPr>
            </a:lvl2pPr>
            <a:lvl3pPr marL="1143000" indent="-228600" algn="ctr" rtl="0" eaLnBrk="0" hangingPunct="0">
              <a:defRPr>
                <a:solidFill>
                  <a:schemeClr val="tx1"/>
                </a:solidFill>
                <a:latin typeface="Arial" panose="020B0604020202020204" pitchFamily="34" charset="0"/>
                <a:cs typeface="Arial" panose="020B0604020202020204" pitchFamily="34" charset="0"/>
              </a:defRPr>
            </a:lvl3pPr>
            <a:lvl4pPr marL="1600200" indent="-228600" algn="ctr" rtl="0" eaLnBrk="0" hangingPunct="0">
              <a:defRPr>
                <a:solidFill>
                  <a:schemeClr val="tx1"/>
                </a:solidFill>
                <a:latin typeface="Arial" panose="020B0604020202020204" pitchFamily="34" charset="0"/>
                <a:cs typeface="Arial" panose="020B0604020202020204" pitchFamily="34" charset="0"/>
              </a:defRPr>
            </a:lvl4pPr>
            <a:lvl5pPr marL="2057400" indent="-228600" algn="ctr" rtl="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rtl="1" eaLnBrk="1" hangingPunct="1">
              <a:spcBef>
                <a:spcPct val="50000"/>
              </a:spcBef>
            </a:pPr>
            <a:r>
              <a:rPr lang="ar-MA" sz="2400" u="sng">
                <a:solidFill>
                  <a:srgbClr val="FE0606"/>
                </a:solidFill>
              </a:rPr>
              <a:t>ب. مساحة التبادلات عند السمكة:</a:t>
            </a:r>
          </a:p>
          <a:p>
            <a:pPr algn="r" rtl="1" eaLnBrk="1" hangingPunct="1">
              <a:spcBef>
                <a:spcPct val="50000"/>
              </a:spcBef>
            </a:pPr>
            <a:r>
              <a:rPr lang="ar-MA" sz="2400" b="0">
                <a:solidFill>
                  <a:srgbClr val="FE0606"/>
                </a:solidFill>
              </a:rPr>
              <a:t> </a:t>
            </a:r>
            <a:r>
              <a:rPr lang="ar-MA" sz="2400" b="0"/>
              <a:t>تحدث التبادلات الغازية التنفسية عند السمكة على مستوى </a:t>
            </a:r>
            <a:r>
              <a:rPr lang="ar-SA" sz="2400" b="0">
                <a:solidFill>
                  <a:srgbClr val="00863D"/>
                </a:solidFill>
              </a:rPr>
              <a:t>جدار الخييطات الغلصمية</a:t>
            </a:r>
            <a:r>
              <a:rPr lang="ar-SA" sz="2400" b="0"/>
              <a:t> ، </a:t>
            </a:r>
            <a:r>
              <a:rPr lang="ar-MA">
                <a:latin typeface="Constantia" panose="02030602050306030303" pitchFamily="18" charset="0"/>
              </a:rPr>
              <a:t>الدموية,اذ يمر </a:t>
            </a:r>
            <a:r>
              <a:rPr lang="en-US">
                <a:latin typeface="Constantia" panose="02030602050306030303" pitchFamily="18" charset="0"/>
              </a:rPr>
              <a:t>O2</a:t>
            </a:r>
            <a:r>
              <a:rPr lang="ar-MA">
                <a:latin typeface="Constantia" panose="02030602050306030303" pitchFamily="18" charset="0"/>
              </a:rPr>
              <a:t> من الماء الى الدم ويطرح هذا الأخير </a:t>
            </a:r>
            <a:r>
              <a:rPr lang="en-US">
                <a:latin typeface="Constantia" panose="02030602050306030303" pitchFamily="18" charset="0"/>
              </a:rPr>
              <a:t>CO2</a:t>
            </a:r>
            <a:r>
              <a:rPr lang="ar-MA">
                <a:latin typeface="Constantia" panose="02030602050306030303" pitchFamily="18" charset="0"/>
              </a:rPr>
              <a:t>في الماء.</a:t>
            </a:r>
            <a:endParaRPr lang="ar-MA" sz="2400" b="0"/>
          </a:p>
          <a:p>
            <a:pPr algn="r" rtl="1" eaLnBrk="1" hangingPunct="1">
              <a:spcBef>
                <a:spcPct val="50000"/>
              </a:spcBef>
            </a:pPr>
            <a:r>
              <a:rPr lang="ar-MA" sz="2400" u="sng">
                <a:solidFill>
                  <a:srgbClr val="FE0606"/>
                </a:solidFill>
              </a:rPr>
              <a:t>خلاصة: </a:t>
            </a:r>
          </a:p>
          <a:p>
            <a:pPr algn="r" rtl="1" eaLnBrk="1" hangingPunct="1">
              <a:spcBef>
                <a:spcPct val="50000"/>
              </a:spcBef>
            </a:pPr>
            <a:r>
              <a:rPr lang="ar-MA" sz="2400" b="0"/>
              <a:t>اثناء </a:t>
            </a:r>
            <a:r>
              <a:rPr lang="ar-MA" sz="2400" b="0">
                <a:solidFill>
                  <a:srgbClr val="00863D"/>
                </a:solidFill>
              </a:rPr>
              <a:t>التنفس الغلصمي</a:t>
            </a:r>
            <a:r>
              <a:rPr lang="ar-MA" sz="2400" b="0"/>
              <a:t> </a:t>
            </a:r>
            <a:r>
              <a:rPr lang="fr-FR" sz="2400" b="0">
                <a:solidFill>
                  <a:srgbClr val="00863D"/>
                </a:solidFill>
              </a:rPr>
              <a:t>respiration trachéenne</a:t>
            </a:r>
            <a:r>
              <a:rPr lang="ar-MA" sz="2400" b="0"/>
              <a:t>تحدث التبادلات الغازية التنفسية بين الماء و الدم على مستوى  جدار الغلاصم.</a:t>
            </a:r>
            <a:endParaRPr lang="en-US" sz="2400" b="0"/>
          </a:p>
        </p:txBody>
      </p:sp>
      <p:sp>
        <p:nvSpPr>
          <p:cNvPr id="15" name="Espace réservé du numéro de diapositive 14"/>
          <p:cNvSpPr>
            <a:spLocks noGrp="1"/>
          </p:cNvSpPr>
          <p:nvPr>
            <p:ph type="sldNum" sz="quarter" idx="12"/>
          </p:nvPr>
        </p:nvSpPr>
        <p:spPr>
          <a:xfrm>
            <a:off x="6553200" y="6356350"/>
            <a:ext cx="2133600" cy="365125"/>
          </a:xfrm>
          <a:noFill/>
        </p:spPr>
        <p:txBody>
          <a:bodyPr anchor="ctr"/>
          <a:lstStyle>
            <a:lvl1pPr algn="ctr" rtl="0" eaLnBrk="0" hangingPunct="0">
              <a:defRPr>
                <a:solidFill>
                  <a:schemeClr val="tx1"/>
                </a:solidFill>
                <a:latin typeface="Arial" panose="020B0604020202020204" pitchFamily="34" charset="0"/>
                <a:cs typeface="Arial" panose="020B0604020202020204" pitchFamily="34" charset="0"/>
              </a:defRPr>
            </a:lvl1pPr>
            <a:lvl2pPr marL="742950" indent="-285750" algn="ctr" rtl="0" eaLnBrk="0" hangingPunct="0">
              <a:defRPr>
                <a:solidFill>
                  <a:schemeClr val="tx1"/>
                </a:solidFill>
                <a:latin typeface="Arial" panose="020B0604020202020204" pitchFamily="34" charset="0"/>
                <a:cs typeface="Arial" panose="020B0604020202020204" pitchFamily="34" charset="0"/>
              </a:defRPr>
            </a:lvl2pPr>
            <a:lvl3pPr marL="1143000" indent="-228600" algn="ctr" rtl="0" eaLnBrk="0" hangingPunct="0">
              <a:defRPr>
                <a:solidFill>
                  <a:schemeClr val="tx1"/>
                </a:solidFill>
                <a:latin typeface="Arial" panose="020B0604020202020204" pitchFamily="34" charset="0"/>
                <a:cs typeface="Arial" panose="020B0604020202020204" pitchFamily="34" charset="0"/>
              </a:defRPr>
            </a:lvl3pPr>
            <a:lvl4pPr marL="1600200" indent="-228600" algn="ctr" rtl="0" eaLnBrk="0" hangingPunct="0">
              <a:defRPr>
                <a:solidFill>
                  <a:schemeClr val="tx1"/>
                </a:solidFill>
                <a:latin typeface="Arial" panose="020B0604020202020204" pitchFamily="34" charset="0"/>
                <a:cs typeface="Arial" panose="020B0604020202020204" pitchFamily="34" charset="0"/>
              </a:defRPr>
            </a:lvl4pPr>
            <a:lvl5pPr marL="2057400" indent="-228600" algn="ctr" rtl="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8AC79DC3-195C-43B3-A707-900716DC465B}" type="slidenum">
              <a:rPr lang="en-US">
                <a:solidFill>
                  <a:srgbClr val="898989"/>
                </a:solidFill>
              </a:rPr>
              <a:pPr algn="r" eaLnBrk="1" hangingPunct="1"/>
              <a:t>27</a:t>
            </a:fld>
            <a:endParaRPr lang="en-US">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3794"/>
                                        </p:tgtEl>
                                        <p:attrNameLst>
                                          <p:attrName>style.visibility</p:attrName>
                                        </p:attrNameLst>
                                      </p:cBhvr>
                                      <p:to>
                                        <p:strVal val="visible"/>
                                      </p:to>
                                    </p:set>
                                    <p:animEffect transition="in" filter="checkerboard(across)">
                                      <p:cBhvr>
                                        <p:cTn id="7" dur="500"/>
                                        <p:tgtEl>
                                          <p:spTgt spid="337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33796"/>
                                        </p:tgtEl>
                                        <p:attrNameLst>
                                          <p:attrName>style.visibility</p:attrName>
                                        </p:attrNameLst>
                                      </p:cBhvr>
                                      <p:to>
                                        <p:strVal val="visible"/>
                                      </p:to>
                                    </p:set>
                                    <p:animEffect transition="in" filter="checkerboard(across)">
                                      <p:cBhvr>
                                        <p:cTn id="12" dur="500"/>
                                        <p:tgtEl>
                                          <p:spTgt spid="3379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3795"/>
                                        </p:tgtEl>
                                        <p:attrNameLst>
                                          <p:attrName>style.visibility</p:attrName>
                                        </p:attrNameLst>
                                      </p:cBhvr>
                                      <p:to>
                                        <p:strVal val="visible"/>
                                      </p:to>
                                    </p:set>
                                    <p:animEffect transition="in" filter="checkerboard(across)">
                                      <p:cBhvr>
                                        <p:cTn id="17" dur="500"/>
                                        <p:tgtEl>
                                          <p:spTgt spid="3379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3797"/>
                                        </p:tgtEl>
                                        <p:attrNameLst>
                                          <p:attrName>style.visibility</p:attrName>
                                        </p:attrNameLst>
                                      </p:cBhvr>
                                      <p:to>
                                        <p:strVal val="visible"/>
                                      </p:to>
                                    </p:set>
                                    <p:animEffect transition="in" filter="checkerboard(across)">
                                      <p:cBhvr>
                                        <p:cTn id="22" dur="500"/>
                                        <p:tgtEl>
                                          <p:spTgt spid="3379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1" nodeType="clickEffect">
                                  <p:stCondLst>
                                    <p:cond delay="0"/>
                                  </p:stCondLst>
                                  <p:childTnLst>
                                    <p:set>
                                      <p:cBhvr>
                                        <p:cTn id="26" dur="1" fill="hold">
                                          <p:stCondLst>
                                            <p:cond delay="0"/>
                                          </p:stCondLst>
                                        </p:cTn>
                                        <p:tgtEl>
                                          <p:spTgt spid="67594"/>
                                        </p:tgtEl>
                                        <p:attrNameLst>
                                          <p:attrName>style.visibility</p:attrName>
                                        </p:attrNameLst>
                                      </p:cBhvr>
                                      <p:to>
                                        <p:strVal val="visible"/>
                                      </p:to>
                                    </p:set>
                                    <p:animEffect transition="in" filter="checkerboard(across)">
                                      <p:cBhvr>
                                        <p:cTn id="27" dur="500"/>
                                        <p:tgtEl>
                                          <p:spTgt spid="675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p:bldP spid="33795" grpId="0"/>
      <p:bldP spid="33797" grpId="0"/>
      <p:bldP spid="67594"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Box 5"/>
          <p:cNvSpPr txBox="1">
            <a:spLocks noChangeArrowheads="1"/>
          </p:cNvSpPr>
          <p:nvPr/>
        </p:nvSpPr>
        <p:spPr bwMode="auto">
          <a:xfrm>
            <a:off x="3048000" y="1314450"/>
            <a:ext cx="541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rtl="0" eaLnBrk="0" hangingPunct="0">
              <a:defRPr>
                <a:solidFill>
                  <a:schemeClr val="tx1"/>
                </a:solidFill>
                <a:latin typeface="Arial" panose="020B0604020202020204" pitchFamily="34" charset="0"/>
                <a:cs typeface="Arial" panose="020B0604020202020204" pitchFamily="34" charset="0"/>
              </a:defRPr>
            </a:lvl1pPr>
            <a:lvl2pPr marL="742950" indent="-285750" algn="ctr" rtl="0" eaLnBrk="0" hangingPunct="0">
              <a:defRPr>
                <a:solidFill>
                  <a:schemeClr val="tx1"/>
                </a:solidFill>
                <a:latin typeface="Arial" panose="020B0604020202020204" pitchFamily="34" charset="0"/>
                <a:cs typeface="Arial" panose="020B0604020202020204" pitchFamily="34" charset="0"/>
              </a:defRPr>
            </a:lvl2pPr>
            <a:lvl3pPr marL="1143000" indent="-228600" algn="ctr" rtl="0" eaLnBrk="0" hangingPunct="0">
              <a:defRPr>
                <a:solidFill>
                  <a:schemeClr val="tx1"/>
                </a:solidFill>
                <a:latin typeface="Arial" panose="020B0604020202020204" pitchFamily="34" charset="0"/>
                <a:cs typeface="Arial" panose="020B0604020202020204" pitchFamily="34" charset="0"/>
              </a:defRPr>
            </a:lvl3pPr>
            <a:lvl4pPr marL="1600200" indent="-228600" algn="ctr" rtl="0" eaLnBrk="0" hangingPunct="0">
              <a:defRPr>
                <a:solidFill>
                  <a:schemeClr val="tx1"/>
                </a:solidFill>
                <a:latin typeface="Arial" panose="020B0604020202020204" pitchFamily="34" charset="0"/>
                <a:cs typeface="Arial" panose="020B0604020202020204" pitchFamily="34" charset="0"/>
              </a:defRPr>
            </a:lvl4pPr>
            <a:lvl5pPr marL="2057400" indent="-228600" algn="ctr" rtl="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rtl="1" eaLnBrk="1" hangingPunct="1">
              <a:buFontTx/>
              <a:buNone/>
            </a:pPr>
            <a:r>
              <a:rPr lang="ar-MA" sz="2400" u="sng">
                <a:solidFill>
                  <a:srgbClr val="00863D"/>
                </a:solidFill>
                <a:latin typeface="Constantia" panose="02030602050306030303" pitchFamily="18" charset="0"/>
                <a:ea typeface="Majalla UI"/>
                <a:cs typeface="Majalla UI"/>
              </a:rPr>
              <a:t>  3.2 كيف تتنفس النباتات فى الماء؟</a:t>
            </a:r>
            <a:endParaRPr lang="en-US" sz="2400" u="sng">
              <a:solidFill>
                <a:srgbClr val="00863D"/>
              </a:solidFill>
              <a:latin typeface="Constantia" panose="02030602050306030303" pitchFamily="18" charset="0"/>
            </a:endParaRPr>
          </a:p>
        </p:txBody>
      </p:sp>
      <p:sp>
        <p:nvSpPr>
          <p:cNvPr id="34819" name="Text Box 6"/>
          <p:cNvSpPr txBox="1">
            <a:spLocks noChangeArrowheads="1"/>
          </p:cNvSpPr>
          <p:nvPr/>
        </p:nvSpPr>
        <p:spPr bwMode="auto">
          <a:xfrm>
            <a:off x="4724400" y="1752600"/>
            <a:ext cx="4114800" cy="16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rtl="0" eaLnBrk="0" hangingPunct="0">
              <a:defRPr>
                <a:solidFill>
                  <a:schemeClr val="tx1"/>
                </a:solidFill>
                <a:latin typeface="Arial" panose="020B0604020202020204" pitchFamily="34" charset="0"/>
                <a:cs typeface="Arial" panose="020B0604020202020204" pitchFamily="34" charset="0"/>
              </a:defRPr>
            </a:lvl1pPr>
            <a:lvl2pPr marL="742950" indent="-285750" algn="ctr" rtl="0" eaLnBrk="0" hangingPunct="0">
              <a:defRPr>
                <a:solidFill>
                  <a:schemeClr val="tx1"/>
                </a:solidFill>
                <a:latin typeface="Arial" panose="020B0604020202020204" pitchFamily="34" charset="0"/>
                <a:cs typeface="Arial" panose="020B0604020202020204" pitchFamily="34" charset="0"/>
              </a:defRPr>
            </a:lvl2pPr>
            <a:lvl3pPr marL="1143000" indent="-228600" algn="ctr" rtl="0" eaLnBrk="0" hangingPunct="0">
              <a:defRPr>
                <a:solidFill>
                  <a:schemeClr val="tx1"/>
                </a:solidFill>
                <a:latin typeface="Arial" panose="020B0604020202020204" pitchFamily="34" charset="0"/>
                <a:cs typeface="Arial" panose="020B0604020202020204" pitchFamily="34" charset="0"/>
              </a:defRPr>
            </a:lvl3pPr>
            <a:lvl4pPr marL="1600200" indent="-228600" algn="ctr" rtl="0" eaLnBrk="0" hangingPunct="0">
              <a:defRPr>
                <a:solidFill>
                  <a:schemeClr val="tx1"/>
                </a:solidFill>
                <a:latin typeface="Arial" panose="020B0604020202020204" pitchFamily="34" charset="0"/>
                <a:cs typeface="Arial" panose="020B0604020202020204" pitchFamily="34" charset="0"/>
              </a:defRPr>
            </a:lvl4pPr>
            <a:lvl5pPr marL="2057400" indent="-228600" algn="ctr" rtl="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rtl="1" eaLnBrk="1" hangingPunct="1">
              <a:spcBef>
                <a:spcPct val="50000"/>
              </a:spcBef>
              <a:buFontTx/>
              <a:buNone/>
            </a:pPr>
            <a:r>
              <a:rPr lang="ar-MA" sz="2800" b="0" u="sng" dirty="0">
                <a:solidFill>
                  <a:srgbClr val="FE0606"/>
                </a:solidFill>
              </a:rPr>
              <a:t>مثال :نبات </a:t>
            </a:r>
            <a:r>
              <a:rPr lang="ar-SA" sz="2800" b="0" u="sng" dirty="0">
                <a:solidFill>
                  <a:srgbClr val="FE0606"/>
                </a:solidFill>
              </a:rPr>
              <a:t>الع</a:t>
            </a:r>
            <a:r>
              <a:rPr lang="ar-MA" sz="2800" b="0" u="sng" dirty="0">
                <a:solidFill>
                  <a:srgbClr val="FE0606"/>
                </a:solidFill>
              </a:rPr>
              <a:t>ي</a:t>
            </a:r>
            <a:r>
              <a:rPr lang="ar-SA" sz="2800" b="0" u="sng" dirty="0">
                <a:solidFill>
                  <a:srgbClr val="FE0606"/>
                </a:solidFill>
              </a:rPr>
              <a:t>ل</a:t>
            </a:r>
            <a:r>
              <a:rPr lang="ar-MA" sz="2800" b="0" u="sng" dirty="0">
                <a:solidFill>
                  <a:srgbClr val="FE0606"/>
                </a:solidFill>
              </a:rPr>
              <a:t>و</a:t>
            </a:r>
            <a:r>
              <a:rPr lang="ar-SA" sz="2800" b="0" u="sng" dirty="0" err="1">
                <a:solidFill>
                  <a:srgbClr val="FE0606"/>
                </a:solidFill>
              </a:rPr>
              <a:t>دة</a:t>
            </a:r>
            <a:r>
              <a:rPr lang="ar-SA" sz="2800" b="0" dirty="0"/>
              <a:t> </a:t>
            </a:r>
            <a:endParaRPr lang="ar-MA" sz="2800" b="0" dirty="0"/>
          </a:p>
          <a:p>
            <a:pPr algn="r" rtl="1" eaLnBrk="1" hangingPunct="1">
              <a:spcBef>
                <a:spcPct val="50000"/>
              </a:spcBef>
              <a:buFontTx/>
              <a:buNone/>
            </a:pPr>
            <a:r>
              <a:rPr lang="ar-SA" sz="2800" b="0" dirty="0"/>
              <a:t>الع</a:t>
            </a:r>
            <a:r>
              <a:rPr lang="ar-MA" sz="2800" b="0" dirty="0"/>
              <a:t>ي</a:t>
            </a:r>
            <a:r>
              <a:rPr lang="ar-SA" sz="2800" b="0" dirty="0"/>
              <a:t>ل</a:t>
            </a:r>
            <a:r>
              <a:rPr lang="ar-MA" sz="2800" b="0" dirty="0"/>
              <a:t>و</a:t>
            </a:r>
            <a:r>
              <a:rPr lang="ar-SA" sz="2800" b="0" dirty="0" err="1"/>
              <a:t>دة</a:t>
            </a:r>
            <a:r>
              <a:rPr lang="ar-SA" sz="2800" b="0" dirty="0"/>
              <a:t> نبات يتنفس في الوسط المائي</a:t>
            </a:r>
            <a:r>
              <a:rPr lang="ar-MA" sz="2800" b="0" dirty="0"/>
              <a:t>.</a:t>
            </a:r>
            <a:r>
              <a:rPr lang="en-US" sz="2800" b="0" dirty="0"/>
              <a:t> </a:t>
            </a:r>
          </a:p>
        </p:txBody>
      </p:sp>
      <p:sp>
        <p:nvSpPr>
          <p:cNvPr id="64519" name="Text Box 7"/>
          <p:cNvSpPr txBox="1">
            <a:spLocks noChangeArrowheads="1"/>
          </p:cNvSpPr>
          <p:nvPr/>
        </p:nvSpPr>
        <p:spPr bwMode="auto">
          <a:xfrm>
            <a:off x="4570863" y="3470394"/>
            <a:ext cx="4343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ctr" rtl="0" eaLnBrk="0" hangingPunct="0">
              <a:defRPr>
                <a:solidFill>
                  <a:schemeClr val="tx1"/>
                </a:solidFill>
                <a:latin typeface="Arial" panose="020B0604020202020204" pitchFamily="34" charset="0"/>
                <a:cs typeface="Arial" panose="020B0604020202020204" pitchFamily="34" charset="0"/>
              </a:defRPr>
            </a:lvl1pPr>
            <a:lvl2pPr marL="742950" indent="-285750" algn="ctr" rtl="0" eaLnBrk="0" hangingPunct="0">
              <a:defRPr>
                <a:solidFill>
                  <a:schemeClr val="tx1"/>
                </a:solidFill>
                <a:latin typeface="Arial" panose="020B0604020202020204" pitchFamily="34" charset="0"/>
                <a:cs typeface="Arial" panose="020B0604020202020204" pitchFamily="34" charset="0"/>
              </a:defRPr>
            </a:lvl2pPr>
            <a:lvl3pPr marL="1143000" indent="-228600" algn="ctr" rtl="0" eaLnBrk="0" hangingPunct="0">
              <a:defRPr>
                <a:solidFill>
                  <a:schemeClr val="tx1"/>
                </a:solidFill>
                <a:latin typeface="Arial" panose="020B0604020202020204" pitchFamily="34" charset="0"/>
                <a:cs typeface="Arial" panose="020B0604020202020204" pitchFamily="34" charset="0"/>
              </a:defRPr>
            </a:lvl3pPr>
            <a:lvl4pPr marL="1600200" indent="-228600" algn="ctr" rtl="0" eaLnBrk="0" hangingPunct="0">
              <a:defRPr>
                <a:solidFill>
                  <a:schemeClr val="tx1"/>
                </a:solidFill>
                <a:latin typeface="Arial" panose="020B0604020202020204" pitchFamily="34" charset="0"/>
                <a:cs typeface="Arial" panose="020B0604020202020204" pitchFamily="34" charset="0"/>
              </a:defRPr>
            </a:lvl4pPr>
            <a:lvl5pPr marL="2057400" indent="-228600" algn="ctr" rtl="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rtl="1" eaLnBrk="1" hangingPunct="1">
              <a:spcBef>
                <a:spcPct val="50000"/>
              </a:spcBef>
              <a:buFont typeface="Wingdings" panose="05000000000000000000" pitchFamily="2" charset="2"/>
              <a:buChar char="ü"/>
            </a:pPr>
            <a:r>
              <a:rPr lang="ar-MA" sz="2800" b="0" dirty="0"/>
              <a:t> </a:t>
            </a:r>
            <a:r>
              <a:rPr lang="ar-SA" sz="2800" b="0" dirty="0"/>
              <a:t>تتوفر </a:t>
            </a:r>
            <a:r>
              <a:rPr lang="ar-SA" sz="2800" b="0" dirty="0" err="1"/>
              <a:t>العيلودة</a:t>
            </a:r>
            <a:r>
              <a:rPr lang="ar-SA" sz="2800" b="0" dirty="0"/>
              <a:t> على </a:t>
            </a:r>
            <a:r>
              <a:rPr lang="ar-SA" sz="2800" b="0" u="sng" dirty="0" err="1"/>
              <a:t>قشيرة</a:t>
            </a:r>
            <a:r>
              <a:rPr lang="ar-SA" sz="2800" b="0" u="sng" dirty="0"/>
              <a:t> رقيقة</a:t>
            </a:r>
            <a:r>
              <a:rPr lang="ar-SA" sz="2800" b="0" dirty="0"/>
              <a:t> تسمح بتبادلات غازية تنفسية</a:t>
            </a:r>
            <a:r>
              <a:rPr lang="ar-MA" sz="2800" b="0" dirty="0"/>
              <a:t>.</a:t>
            </a:r>
            <a:endParaRPr lang="en-US" sz="2800" b="0" dirty="0"/>
          </a:p>
        </p:txBody>
      </p:sp>
      <p:pic>
        <p:nvPicPr>
          <p:cNvPr id="34822" name="Picture 12" descr="DSC0363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04888" y="1676400"/>
            <a:ext cx="38100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Oval 12"/>
          <p:cNvSpPr/>
          <p:nvPr/>
        </p:nvSpPr>
        <p:spPr>
          <a:xfrm>
            <a:off x="3810000" y="3200400"/>
            <a:ext cx="914400" cy="1295400"/>
          </a:xfrm>
          <a:prstGeom prst="ellipse">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a:buFontTx/>
              <a:buNone/>
              <a:defRPr/>
            </a:pPr>
            <a:endParaRPr lang="en-US" sz="1800" b="0"/>
          </a:p>
        </p:txBody>
      </p:sp>
      <p:sp>
        <p:nvSpPr>
          <p:cNvPr id="15" name="Espace réservé du numéro de diapositive 14"/>
          <p:cNvSpPr>
            <a:spLocks noGrp="1"/>
          </p:cNvSpPr>
          <p:nvPr>
            <p:ph type="sldNum" sz="quarter" idx="12"/>
          </p:nvPr>
        </p:nvSpPr>
        <p:spPr>
          <a:xfrm>
            <a:off x="6553200" y="6356350"/>
            <a:ext cx="2133600" cy="365125"/>
          </a:xfrm>
          <a:noFill/>
        </p:spPr>
        <p:txBody>
          <a:bodyPr anchor="ctr"/>
          <a:lstStyle>
            <a:lvl1pPr algn="ctr" rtl="0" eaLnBrk="0" hangingPunct="0">
              <a:defRPr>
                <a:solidFill>
                  <a:schemeClr val="tx1"/>
                </a:solidFill>
                <a:latin typeface="Arial" panose="020B0604020202020204" pitchFamily="34" charset="0"/>
                <a:cs typeface="Arial" panose="020B0604020202020204" pitchFamily="34" charset="0"/>
              </a:defRPr>
            </a:lvl1pPr>
            <a:lvl2pPr marL="742950" indent="-285750" algn="ctr" rtl="0" eaLnBrk="0" hangingPunct="0">
              <a:defRPr>
                <a:solidFill>
                  <a:schemeClr val="tx1"/>
                </a:solidFill>
                <a:latin typeface="Arial" panose="020B0604020202020204" pitchFamily="34" charset="0"/>
                <a:cs typeface="Arial" panose="020B0604020202020204" pitchFamily="34" charset="0"/>
              </a:defRPr>
            </a:lvl2pPr>
            <a:lvl3pPr marL="1143000" indent="-228600" algn="ctr" rtl="0" eaLnBrk="0" hangingPunct="0">
              <a:defRPr>
                <a:solidFill>
                  <a:schemeClr val="tx1"/>
                </a:solidFill>
                <a:latin typeface="Arial" panose="020B0604020202020204" pitchFamily="34" charset="0"/>
                <a:cs typeface="Arial" panose="020B0604020202020204" pitchFamily="34" charset="0"/>
              </a:defRPr>
            </a:lvl3pPr>
            <a:lvl4pPr marL="1600200" indent="-228600" algn="ctr" rtl="0" eaLnBrk="0" hangingPunct="0">
              <a:defRPr>
                <a:solidFill>
                  <a:schemeClr val="tx1"/>
                </a:solidFill>
                <a:latin typeface="Arial" panose="020B0604020202020204" pitchFamily="34" charset="0"/>
                <a:cs typeface="Arial" panose="020B0604020202020204" pitchFamily="34" charset="0"/>
              </a:defRPr>
            </a:lvl4pPr>
            <a:lvl5pPr marL="2057400" indent="-228600" algn="ctr" rtl="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51723147-EB5C-4164-B64E-CD1D0C1B0C48}" type="slidenum">
              <a:rPr lang="en-US">
                <a:solidFill>
                  <a:srgbClr val="898989"/>
                </a:solidFill>
              </a:rPr>
              <a:pPr algn="r" eaLnBrk="1" hangingPunct="1"/>
              <a:t>28</a:t>
            </a:fld>
            <a:endParaRPr lang="en-US">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4822"/>
                                        </p:tgtEl>
                                        <p:attrNameLst>
                                          <p:attrName>style.visibility</p:attrName>
                                        </p:attrNameLst>
                                      </p:cBhvr>
                                      <p:to>
                                        <p:strVal val="visible"/>
                                      </p:to>
                                    </p:set>
                                    <p:animEffect transition="in" filter="checkerboard(across)">
                                      <p:cBhvr>
                                        <p:cTn id="7" dur="500"/>
                                        <p:tgtEl>
                                          <p:spTgt spid="348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checkerboard(across)">
                                      <p:cBhvr>
                                        <p:cTn id="12" dur="500"/>
                                        <p:tgtEl>
                                          <p:spTgt spid="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4819"/>
                                        </p:tgtEl>
                                        <p:attrNameLst>
                                          <p:attrName>style.visibility</p:attrName>
                                        </p:attrNameLst>
                                      </p:cBhvr>
                                      <p:to>
                                        <p:strVal val="visible"/>
                                      </p:to>
                                    </p:set>
                                    <p:animEffect transition="in" filter="checkerboard(across)">
                                      <p:cBhvr>
                                        <p:cTn id="17" dur="500"/>
                                        <p:tgtEl>
                                          <p:spTgt spid="3481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64519"/>
                                        </p:tgtEl>
                                        <p:attrNameLst>
                                          <p:attrName>style.visibility</p:attrName>
                                        </p:attrNameLst>
                                      </p:cBhvr>
                                      <p:to>
                                        <p:strVal val="visible"/>
                                      </p:to>
                                    </p:set>
                                    <p:animEffect transition="in" filter="checkerboard(across)">
                                      <p:cBhvr>
                                        <p:cTn id="22" dur="500"/>
                                        <p:tgtEl>
                                          <p:spTgt spid="645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p:bldP spid="64519" grpId="0"/>
      <p:bldP spid="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0" name="Picture 10" descr="plongeur.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752600"/>
            <a:ext cx="3048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1" name="Picture 12" descr="natation400px.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1676400"/>
            <a:ext cx="3200400" cy="227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4" descr="poisson.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529013" y="4144963"/>
            <a:ext cx="2185987" cy="2408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Espace réservé du numéro de diapositive 12"/>
          <p:cNvSpPr>
            <a:spLocks noGrp="1"/>
          </p:cNvSpPr>
          <p:nvPr>
            <p:ph type="sldNum" sz="quarter" idx="12"/>
          </p:nvPr>
        </p:nvSpPr>
        <p:spPr>
          <a:xfrm>
            <a:off x="6553200" y="6356350"/>
            <a:ext cx="2133600" cy="365125"/>
          </a:xfrm>
          <a:noFill/>
        </p:spPr>
        <p:txBody>
          <a:bodyPr anchor="ctr"/>
          <a:lstStyle>
            <a:lvl1pPr algn="ctr" rtl="0" eaLnBrk="0" hangingPunct="0">
              <a:defRPr>
                <a:solidFill>
                  <a:schemeClr val="tx1"/>
                </a:solidFill>
                <a:latin typeface="Arial" panose="020B0604020202020204" pitchFamily="34" charset="0"/>
                <a:cs typeface="Arial" panose="020B0604020202020204" pitchFamily="34" charset="0"/>
              </a:defRPr>
            </a:lvl1pPr>
            <a:lvl2pPr marL="742950" indent="-285750" algn="ctr" rtl="0" eaLnBrk="0" hangingPunct="0">
              <a:defRPr>
                <a:solidFill>
                  <a:schemeClr val="tx1"/>
                </a:solidFill>
                <a:latin typeface="Arial" panose="020B0604020202020204" pitchFamily="34" charset="0"/>
                <a:cs typeface="Arial" panose="020B0604020202020204" pitchFamily="34" charset="0"/>
              </a:defRPr>
            </a:lvl2pPr>
            <a:lvl3pPr marL="1143000" indent="-228600" algn="ctr" rtl="0" eaLnBrk="0" hangingPunct="0">
              <a:defRPr>
                <a:solidFill>
                  <a:schemeClr val="tx1"/>
                </a:solidFill>
                <a:latin typeface="Arial" panose="020B0604020202020204" pitchFamily="34" charset="0"/>
                <a:cs typeface="Arial" panose="020B0604020202020204" pitchFamily="34" charset="0"/>
              </a:defRPr>
            </a:lvl3pPr>
            <a:lvl4pPr marL="1600200" indent="-228600" algn="ctr" rtl="0" eaLnBrk="0" hangingPunct="0">
              <a:defRPr>
                <a:solidFill>
                  <a:schemeClr val="tx1"/>
                </a:solidFill>
                <a:latin typeface="Arial" panose="020B0604020202020204" pitchFamily="34" charset="0"/>
                <a:cs typeface="Arial" panose="020B0604020202020204" pitchFamily="34" charset="0"/>
              </a:defRPr>
            </a:lvl4pPr>
            <a:lvl5pPr marL="2057400" indent="-228600" algn="ctr" rtl="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CD0913EA-F193-4756-8CAA-8D87EEB5384D}" type="slidenum">
              <a:rPr lang="en-US">
                <a:solidFill>
                  <a:srgbClr val="898989"/>
                </a:solidFill>
              </a:rPr>
              <a:pPr algn="r" eaLnBrk="1" hangingPunct="1"/>
              <a:t>3</a:t>
            </a:fld>
            <a:endParaRPr lang="en-US">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7" presetClass="entr" presetSubtype="2" fill="hold" nodeType="clickEffect">
                                  <p:stCondLst>
                                    <p:cond delay="0"/>
                                  </p:stCondLst>
                                  <p:childTnLst>
                                    <p:set>
                                      <p:cBhvr>
                                        <p:cTn id="6" dur="1" fill="hold">
                                          <p:stCondLst>
                                            <p:cond delay="0"/>
                                          </p:stCondLst>
                                        </p:cTn>
                                        <p:tgtEl>
                                          <p:spTgt spid="9221"/>
                                        </p:tgtEl>
                                        <p:attrNameLst>
                                          <p:attrName>style.visibility</p:attrName>
                                        </p:attrNameLst>
                                      </p:cBhvr>
                                      <p:to>
                                        <p:strVal val="visible"/>
                                      </p:to>
                                    </p:set>
                                    <p:anim calcmode="lin" valueType="num">
                                      <p:cBhvr additive="base">
                                        <p:cTn id="7" dur="5000" fill="hold"/>
                                        <p:tgtEl>
                                          <p:spTgt spid="9221"/>
                                        </p:tgtEl>
                                        <p:attrNameLst>
                                          <p:attrName>ppt_x</p:attrName>
                                        </p:attrNameLst>
                                      </p:cBhvr>
                                      <p:tavLst>
                                        <p:tav tm="0">
                                          <p:val>
                                            <p:strVal val="1+#ppt_w/2"/>
                                          </p:val>
                                        </p:tav>
                                        <p:tav tm="100000">
                                          <p:val>
                                            <p:strVal val="#ppt_x"/>
                                          </p:val>
                                        </p:tav>
                                      </p:tavLst>
                                    </p:anim>
                                    <p:anim calcmode="lin" valueType="num">
                                      <p:cBhvr additive="base">
                                        <p:cTn id="8" dur="5000" fill="hold"/>
                                        <p:tgtEl>
                                          <p:spTgt spid="922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7" presetClass="entr" presetSubtype="8" fill="hold" nodeType="clickEffect">
                                  <p:stCondLst>
                                    <p:cond delay="0"/>
                                  </p:stCondLst>
                                  <p:childTnLst>
                                    <p:set>
                                      <p:cBhvr>
                                        <p:cTn id="12" dur="1" fill="hold">
                                          <p:stCondLst>
                                            <p:cond delay="0"/>
                                          </p:stCondLst>
                                        </p:cTn>
                                        <p:tgtEl>
                                          <p:spTgt spid="9220"/>
                                        </p:tgtEl>
                                        <p:attrNameLst>
                                          <p:attrName>style.visibility</p:attrName>
                                        </p:attrNameLst>
                                      </p:cBhvr>
                                      <p:to>
                                        <p:strVal val="visible"/>
                                      </p:to>
                                    </p:set>
                                    <p:anim calcmode="lin" valueType="num">
                                      <p:cBhvr additive="base">
                                        <p:cTn id="13" dur="5000" fill="hold"/>
                                        <p:tgtEl>
                                          <p:spTgt spid="9220"/>
                                        </p:tgtEl>
                                        <p:attrNameLst>
                                          <p:attrName>ppt_x</p:attrName>
                                        </p:attrNameLst>
                                      </p:cBhvr>
                                      <p:tavLst>
                                        <p:tav tm="0">
                                          <p:val>
                                            <p:strVal val="0-#ppt_w/2"/>
                                          </p:val>
                                        </p:tav>
                                        <p:tav tm="100000">
                                          <p:val>
                                            <p:strVal val="#ppt_x"/>
                                          </p:val>
                                        </p:tav>
                                      </p:tavLst>
                                    </p:anim>
                                    <p:anim calcmode="lin" valueType="num">
                                      <p:cBhvr additive="base">
                                        <p:cTn id="14" dur="5000" fill="hold"/>
                                        <p:tgtEl>
                                          <p:spTgt spid="9220"/>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7" presetClass="entr" presetSubtype="4"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3000" fill="hold"/>
                                        <p:tgtEl>
                                          <p:spTgt spid="15"/>
                                        </p:tgtEl>
                                        <p:attrNameLst>
                                          <p:attrName>ppt_x</p:attrName>
                                        </p:attrNameLst>
                                      </p:cBhvr>
                                      <p:tavLst>
                                        <p:tav tm="0">
                                          <p:val>
                                            <p:strVal val="#ppt_x"/>
                                          </p:val>
                                        </p:tav>
                                        <p:tav tm="100000">
                                          <p:val>
                                            <p:strVal val="#ppt_x"/>
                                          </p:val>
                                        </p:tav>
                                      </p:tavLst>
                                    </p:anim>
                                    <p:anim calcmode="lin" valueType="num">
                                      <p:cBhvr additive="base">
                                        <p:cTn id="20" dur="30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2" name="Rectangle 4"/>
          <p:cNvSpPr>
            <a:spLocks noChangeArrowheads="1"/>
          </p:cNvSpPr>
          <p:nvPr/>
        </p:nvSpPr>
        <p:spPr bwMode="auto">
          <a:xfrm>
            <a:off x="228600" y="1112838"/>
            <a:ext cx="8610600" cy="3503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r>
              <a:rPr lang="ar-MA" sz="4400"/>
              <a:t>يتميز الكائن الحي بكونه يتنفس أي أنه يقوم بتبادلات  غازية تنفسية مع الوسط الذي يعيش فيه.</a:t>
            </a:r>
          </a:p>
          <a:p>
            <a:r>
              <a:rPr lang="ar-MA" sz="4400">
                <a:solidFill>
                  <a:srgbClr val="008000"/>
                </a:solidFill>
              </a:rPr>
              <a:t>       فكيف يمكن الكشف عن هذه التبادلات الغازية التنفسية؟ وأين تحدث هذه الأخيرة</a:t>
            </a:r>
            <a:r>
              <a:rPr lang="ar-MA" sz="4800">
                <a:solidFill>
                  <a:srgbClr val="008000"/>
                </a:solidFill>
              </a:rPr>
              <a:t>؟</a:t>
            </a:r>
            <a:endParaRPr lang="fr-FR" sz="4800">
              <a:solidFill>
                <a:srgbClr val="00800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5"/>
          <p:cNvSpPr txBox="1">
            <a:spLocks noChangeArrowheads="1"/>
          </p:cNvSpPr>
          <p:nvPr/>
        </p:nvSpPr>
        <p:spPr bwMode="auto">
          <a:xfrm>
            <a:off x="0" y="2057400"/>
            <a:ext cx="9372600" cy="283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rtl="0" eaLnBrk="0" hangingPunct="0">
              <a:defRPr>
                <a:solidFill>
                  <a:schemeClr val="tx1"/>
                </a:solidFill>
                <a:latin typeface="Arial" panose="020B0604020202020204" pitchFamily="34" charset="0"/>
                <a:cs typeface="Arial" panose="020B0604020202020204" pitchFamily="34" charset="0"/>
              </a:defRPr>
            </a:lvl1pPr>
            <a:lvl2pPr marL="742950" indent="-285750" algn="ctr" rtl="0" eaLnBrk="0" hangingPunct="0">
              <a:defRPr>
                <a:solidFill>
                  <a:schemeClr val="tx1"/>
                </a:solidFill>
                <a:latin typeface="Arial" panose="020B0604020202020204" pitchFamily="34" charset="0"/>
                <a:cs typeface="Arial" panose="020B0604020202020204" pitchFamily="34" charset="0"/>
              </a:defRPr>
            </a:lvl2pPr>
            <a:lvl3pPr marL="1143000" indent="-228600" algn="ctr" rtl="0" eaLnBrk="0" hangingPunct="0">
              <a:defRPr>
                <a:solidFill>
                  <a:schemeClr val="tx1"/>
                </a:solidFill>
                <a:latin typeface="Arial" panose="020B0604020202020204" pitchFamily="34" charset="0"/>
                <a:cs typeface="Arial" panose="020B0604020202020204" pitchFamily="34" charset="0"/>
              </a:defRPr>
            </a:lvl3pPr>
            <a:lvl4pPr marL="1600200" indent="-228600" algn="ctr" rtl="0" eaLnBrk="0" hangingPunct="0">
              <a:defRPr>
                <a:solidFill>
                  <a:schemeClr val="tx1"/>
                </a:solidFill>
                <a:latin typeface="Arial" panose="020B0604020202020204" pitchFamily="34" charset="0"/>
                <a:cs typeface="Arial" panose="020B0604020202020204" pitchFamily="34" charset="0"/>
              </a:defRPr>
            </a:lvl4pPr>
            <a:lvl5pPr marL="2057400" indent="-228600" algn="ctr" rtl="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1" eaLnBrk="1" hangingPunct="1">
              <a:buFontTx/>
              <a:buNone/>
            </a:pPr>
            <a:r>
              <a:rPr lang="fr-FR" sz="6000" u="sng">
                <a:solidFill>
                  <a:srgbClr val="FF0000"/>
                </a:solidFill>
              </a:rPr>
              <a:t>1</a:t>
            </a:r>
            <a:r>
              <a:rPr lang="ar-MA" sz="6000" u="sng">
                <a:solidFill>
                  <a:srgbClr val="FF0000"/>
                </a:solidFill>
              </a:rPr>
              <a:t>.الكشف عن </a:t>
            </a:r>
            <a:r>
              <a:rPr lang="ar-SA" sz="6000" u="sng">
                <a:solidFill>
                  <a:srgbClr val="FF0000"/>
                </a:solidFill>
              </a:rPr>
              <a:t>التبادلات الغازية التنفسية بين الكائن الحي و وسط عيشه</a:t>
            </a:r>
            <a:r>
              <a:rPr lang="ar-MA" sz="6000" u="sng">
                <a:solidFill>
                  <a:srgbClr val="FF0000"/>
                </a:solidFill>
              </a:rPr>
              <a:t>.</a:t>
            </a:r>
            <a:endParaRPr lang="en-US" sz="6000" u="sng">
              <a:solidFill>
                <a:srgbClr val="FF0000"/>
              </a:solidFill>
            </a:endParaRPr>
          </a:p>
        </p:txBody>
      </p:sp>
      <p:sp>
        <p:nvSpPr>
          <p:cNvPr id="10" name="Espace réservé du numéro de diapositive 9"/>
          <p:cNvSpPr>
            <a:spLocks noGrp="1"/>
          </p:cNvSpPr>
          <p:nvPr>
            <p:ph type="sldNum" sz="quarter" idx="12"/>
          </p:nvPr>
        </p:nvSpPr>
        <p:spPr>
          <a:xfrm>
            <a:off x="6553200" y="6356350"/>
            <a:ext cx="2133600" cy="365125"/>
          </a:xfrm>
          <a:noFill/>
        </p:spPr>
        <p:txBody>
          <a:bodyPr anchor="ctr"/>
          <a:lstStyle>
            <a:lvl1pPr algn="ctr" rtl="0" eaLnBrk="0" hangingPunct="0">
              <a:defRPr>
                <a:solidFill>
                  <a:schemeClr val="tx1"/>
                </a:solidFill>
                <a:latin typeface="Arial" panose="020B0604020202020204" pitchFamily="34" charset="0"/>
                <a:cs typeface="Arial" panose="020B0604020202020204" pitchFamily="34" charset="0"/>
              </a:defRPr>
            </a:lvl1pPr>
            <a:lvl2pPr marL="742950" indent="-285750" algn="ctr" rtl="0" eaLnBrk="0" hangingPunct="0">
              <a:defRPr>
                <a:solidFill>
                  <a:schemeClr val="tx1"/>
                </a:solidFill>
                <a:latin typeface="Arial" panose="020B0604020202020204" pitchFamily="34" charset="0"/>
                <a:cs typeface="Arial" panose="020B0604020202020204" pitchFamily="34" charset="0"/>
              </a:defRPr>
            </a:lvl2pPr>
            <a:lvl3pPr marL="1143000" indent="-228600" algn="ctr" rtl="0" eaLnBrk="0" hangingPunct="0">
              <a:defRPr>
                <a:solidFill>
                  <a:schemeClr val="tx1"/>
                </a:solidFill>
                <a:latin typeface="Arial" panose="020B0604020202020204" pitchFamily="34" charset="0"/>
                <a:cs typeface="Arial" panose="020B0604020202020204" pitchFamily="34" charset="0"/>
              </a:defRPr>
            </a:lvl3pPr>
            <a:lvl4pPr marL="1600200" indent="-228600" algn="ctr" rtl="0" eaLnBrk="0" hangingPunct="0">
              <a:defRPr>
                <a:solidFill>
                  <a:schemeClr val="tx1"/>
                </a:solidFill>
                <a:latin typeface="Arial" panose="020B0604020202020204" pitchFamily="34" charset="0"/>
                <a:cs typeface="Arial" panose="020B0604020202020204" pitchFamily="34" charset="0"/>
              </a:defRPr>
            </a:lvl4pPr>
            <a:lvl5pPr marL="2057400" indent="-228600" algn="ctr" rtl="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D1F8327E-B242-4929-94BC-D0E5E17738AA}" type="slidenum">
              <a:rPr lang="en-US">
                <a:solidFill>
                  <a:srgbClr val="898989"/>
                </a:solidFill>
              </a:rPr>
              <a:pPr algn="r" eaLnBrk="1" hangingPunct="1"/>
              <a:t>5</a:t>
            </a:fld>
            <a:endParaRPr lang="en-US">
              <a:solidFill>
                <a:srgbClr val="898989"/>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304800" y="1066800"/>
            <a:ext cx="8839200" cy="5087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gn="ctr" rtl="0" eaLnBrk="0" hangingPunct="0">
              <a:defRPr>
                <a:solidFill>
                  <a:schemeClr val="tx1"/>
                </a:solidFill>
                <a:latin typeface="Arial" panose="020B0604020202020204" pitchFamily="34" charset="0"/>
                <a:cs typeface="Arial" panose="020B0604020202020204" pitchFamily="34" charset="0"/>
              </a:defRPr>
            </a:lvl1pPr>
            <a:lvl2pPr marL="800100" indent="-342900" algn="ctr" rtl="0" eaLnBrk="0" hangingPunct="0">
              <a:defRPr>
                <a:solidFill>
                  <a:schemeClr val="tx1"/>
                </a:solidFill>
                <a:latin typeface="Arial" panose="020B0604020202020204" pitchFamily="34" charset="0"/>
                <a:cs typeface="Arial" panose="020B0604020202020204" pitchFamily="34" charset="0"/>
              </a:defRPr>
            </a:lvl2pPr>
            <a:lvl3pPr marL="1257300" indent="-342900" algn="ctr" rtl="0" eaLnBrk="0" hangingPunct="0">
              <a:defRPr>
                <a:solidFill>
                  <a:schemeClr val="tx1"/>
                </a:solidFill>
                <a:latin typeface="Arial" panose="020B0604020202020204" pitchFamily="34" charset="0"/>
                <a:cs typeface="Arial" panose="020B0604020202020204" pitchFamily="34" charset="0"/>
              </a:defRPr>
            </a:lvl3pPr>
            <a:lvl4pPr marL="1714500" indent="-342900" algn="ctr" rtl="0" eaLnBrk="0" hangingPunct="0">
              <a:defRPr>
                <a:solidFill>
                  <a:schemeClr val="tx1"/>
                </a:solidFill>
                <a:latin typeface="Arial" panose="020B0604020202020204" pitchFamily="34" charset="0"/>
                <a:cs typeface="Arial" panose="020B0604020202020204" pitchFamily="34" charset="0"/>
              </a:defRPr>
            </a:lvl4pPr>
            <a:lvl5pPr marL="2171700" indent="-342900" algn="ctr" rtl="0" eaLnBrk="0" hangingPunct="0">
              <a:defRPr>
                <a:solidFill>
                  <a:schemeClr val="tx1"/>
                </a:solidFill>
                <a:latin typeface="Arial" panose="020B0604020202020204" pitchFamily="34" charset="0"/>
                <a:cs typeface="Arial" panose="020B0604020202020204" pitchFamily="34" charset="0"/>
              </a:defRPr>
            </a:lvl5pPr>
            <a:lvl6pPr marL="2628900" indent="-3429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086100" indent="-3429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543300" indent="-3429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000500" indent="-3429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rtl="1" eaLnBrk="1" hangingPunct="1">
              <a:buFontTx/>
              <a:buNone/>
            </a:pPr>
            <a:r>
              <a:rPr lang="ar-MA" sz="2800" u="sng">
                <a:solidFill>
                  <a:srgbClr val="008000"/>
                </a:solidFill>
                <a:latin typeface="Constantia" panose="02030602050306030303" pitchFamily="18" charset="0"/>
                <a:ea typeface="Majalla UI"/>
                <a:cs typeface="Majalla UI"/>
              </a:rPr>
              <a:t>1.1مناولات للكشف عن طرح ثنائي اوكسيد الكربون من طرف الكائن الحي:</a:t>
            </a:r>
          </a:p>
          <a:p>
            <a:pPr algn="r" rtl="1" eaLnBrk="1" hangingPunct="1">
              <a:buFontTx/>
              <a:buNone/>
            </a:pPr>
            <a:r>
              <a:rPr lang="ar-MA" sz="3200">
                <a:solidFill>
                  <a:srgbClr val="FE0606"/>
                </a:solidFill>
                <a:latin typeface="Constantia" panose="02030602050306030303" pitchFamily="18" charset="0"/>
                <a:ea typeface="Majalla UI"/>
                <a:cs typeface="Majalla UI"/>
              </a:rPr>
              <a:t>     </a:t>
            </a:r>
            <a:r>
              <a:rPr lang="ar-MA" sz="3200" u="sng">
                <a:solidFill>
                  <a:srgbClr val="FE0606"/>
                </a:solidFill>
                <a:latin typeface="Constantia" panose="02030602050306030303" pitchFamily="18" charset="0"/>
                <a:ea typeface="Majalla UI"/>
                <a:cs typeface="Majalla UI"/>
              </a:rPr>
              <a:t>أ .عند الإنسان</a:t>
            </a:r>
            <a:r>
              <a:rPr lang="ar-MA" sz="3200">
                <a:solidFill>
                  <a:srgbClr val="FE0606"/>
                </a:solidFill>
                <a:latin typeface="Constantia" panose="02030602050306030303" pitchFamily="18" charset="0"/>
                <a:ea typeface="Majalla UI"/>
                <a:cs typeface="Majalla UI"/>
              </a:rPr>
              <a:t>:</a:t>
            </a:r>
            <a:endParaRPr lang="fr-FR" sz="3200">
              <a:solidFill>
                <a:srgbClr val="FE0606"/>
              </a:solidFill>
              <a:latin typeface="Constantia" panose="02030602050306030303" pitchFamily="18" charset="0"/>
              <a:ea typeface="Majalla UI"/>
              <a:cs typeface="Majalla UI"/>
            </a:endParaRPr>
          </a:p>
          <a:p>
            <a:pPr algn="r" rtl="1" eaLnBrk="1" hangingPunct="1">
              <a:buFontTx/>
              <a:buNone/>
            </a:pPr>
            <a:endParaRPr lang="ar-MA" sz="2400">
              <a:solidFill>
                <a:srgbClr val="FE0606"/>
              </a:solidFill>
              <a:latin typeface="Constantia" panose="02030602050306030303" pitchFamily="18" charset="0"/>
              <a:ea typeface="Majalla UI"/>
              <a:cs typeface="Majalla UI"/>
            </a:endParaRPr>
          </a:p>
          <a:p>
            <a:pPr algn="r" rtl="1" eaLnBrk="1" hangingPunct="1">
              <a:buFontTx/>
              <a:buNone/>
            </a:pPr>
            <a:r>
              <a:rPr lang="ar-MA" sz="3200">
                <a:solidFill>
                  <a:srgbClr val="FE0606"/>
                </a:solidFill>
                <a:latin typeface="Constantia" panose="02030602050306030303" pitchFamily="18" charset="0"/>
                <a:ea typeface="Majalla UI"/>
                <a:cs typeface="Majalla UI"/>
              </a:rPr>
              <a:t>     </a:t>
            </a:r>
            <a:r>
              <a:rPr lang="ar-MA" sz="3200" u="sng">
                <a:solidFill>
                  <a:srgbClr val="008000"/>
                </a:solidFill>
                <a:latin typeface="Constantia" panose="02030602050306030303" pitchFamily="18" charset="0"/>
                <a:ea typeface="Majalla UI"/>
                <a:cs typeface="Majalla UI"/>
              </a:rPr>
              <a:t>مناولـــــة</a:t>
            </a:r>
            <a:r>
              <a:rPr lang="ar-MA" sz="3200">
                <a:solidFill>
                  <a:srgbClr val="008000"/>
                </a:solidFill>
                <a:latin typeface="Constantia" panose="02030602050306030303" pitchFamily="18" charset="0"/>
                <a:ea typeface="Majalla UI"/>
                <a:cs typeface="Majalla UI"/>
              </a:rPr>
              <a:t>:</a:t>
            </a:r>
            <a:r>
              <a:rPr lang="ar-MA" sz="3200">
                <a:solidFill>
                  <a:srgbClr val="FE0606"/>
                </a:solidFill>
                <a:latin typeface="Constantia" panose="02030602050306030303" pitchFamily="18" charset="0"/>
                <a:ea typeface="Majalla UI"/>
                <a:cs typeface="Majalla UI"/>
              </a:rPr>
              <a:t>  </a:t>
            </a:r>
            <a:r>
              <a:rPr lang="ar-MA" sz="3200">
                <a:latin typeface="Constantia" panose="02030602050306030303" pitchFamily="18" charset="0"/>
                <a:ea typeface="Majalla UI"/>
                <a:cs typeface="Majalla UI"/>
              </a:rPr>
              <a:t>يتزفر تلميذ في اناء به مــــــــــــاء الجير.</a:t>
            </a:r>
          </a:p>
          <a:p>
            <a:pPr algn="r" rtl="1" eaLnBrk="1" hangingPunct="1">
              <a:buFontTx/>
              <a:buNone/>
            </a:pPr>
            <a:r>
              <a:rPr lang="ar-MA" sz="3200">
                <a:solidFill>
                  <a:srgbClr val="FE0606"/>
                </a:solidFill>
                <a:latin typeface="Constantia" panose="02030602050306030303" pitchFamily="18" charset="0"/>
                <a:ea typeface="Majalla UI"/>
                <a:cs typeface="Majalla UI"/>
              </a:rPr>
              <a:t>     </a:t>
            </a:r>
            <a:r>
              <a:rPr lang="ar-MA" sz="3200" u="sng">
                <a:solidFill>
                  <a:srgbClr val="008000"/>
                </a:solidFill>
                <a:latin typeface="Constantia" panose="02030602050306030303" pitchFamily="18" charset="0"/>
                <a:ea typeface="Majalla UI"/>
                <a:cs typeface="Majalla UI"/>
              </a:rPr>
              <a:t>النتيجــــة</a:t>
            </a:r>
            <a:r>
              <a:rPr lang="ar-MA" sz="3200">
                <a:solidFill>
                  <a:srgbClr val="008000"/>
                </a:solidFill>
                <a:latin typeface="Constantia" panose="02030602050306030303" pitchFamily="18" charset="0"/>
                <a:ea typeface="Majalla UI"/>
                <a:cs typeface="Majalla UI"/>
              </a:rPr>
              <a:t>:</a:t>
            </a:r>
            <a:r>
              <a:rPr lang="ar-MA" sz="3200">
                <a:solidFill>
                  <a:srgbClr val="FE0606"/>
                </a:solidFill>
                <a:latin typeface="Constantia" panose="02030602050306030303" pitchFamily="18" charset="0"/>
                <a:ea typeface="Majalla UI"/>
                <a:cs typeface="Majalla UI"/>
              </a:rPr>
              <a:t>  </a:t>
            </a:r>
            <a:r>
              <a:rPr lang="ar-MA" sz="3200">
                <a:latin typeface="Constantia" panose="02030602050306030303" pitchFamily="18" charset="0"/>
                <a:ea typeface="Majalla UI"/>
                <a:cs typeface="Majalla UI"/>
              </a:rPr>
              <a:t>يتعكر مــــــاء الجير.</a:t>
            </a:r>
            <a:r>
              <a:rPr lang="ar-MA" sz="3200">
                <a:solidFill>
                  <a:srgbClr val="FE0606"/>
                </a:solidFill>
                <a:latin typeface="Constantia" panose="02030602050306030303" pitchFamily="18" charset="0"/>
                <a:ea typeface="Majalla UI"/>
                <a:cs typeface="Majalla UI"/>
              </a:rPr>
              <a:t> </a:t>
            </a:r>
          </a:p>
          <a:p>
            <a:pPr algn="r" rtl="1" eaLnBrk="1" hangingPunct="1">
              <a:buFontTx/>
              <a:buNone/>
            </a:pPr>
            <a:r>
              <a:rPr lang="ar-MA" sz="3200">
                <a:solidFill>
                  <a:srgbClr val="FE0606"/>
                </a:solidFill>
                <a:latin typeface="Constantia" panose="02030602050306030303" pitchFamily="18" charset="0"/>
                <a:ea typeface="Majalla UI"/>
                <a:cs typeface="Majalla UI"/>
              </a:rPr>
              <a:t>     </a:t>
            </a:r>
            <a:r>
              <a:rPr lang="ar-MA" sz="3600" u="sng">
                <a:solidFill>
                  <a:srgbClr val="008000"/>
                </a:solidFill>
                <a:latin typeface="Constantia" panose="02030602050306030303" pitchFamily="18" charset="0"/>
                <a:ea typeface="Majalla UI"/>
                <a:cs typeface="Majalla UI"/>
              </a:rPr>
              <a:t>استنتـاج</a:t>
            </a:r>
            <a:r>
              <a:rPr lang="ar-MA" sz="3200">
                <a:solidFill>
                  <a:srgbClr val="008000"/>
                </a:solidFill>
                <a:latin typeface="Constantia" panose="02030602050306030303" pitchFamily="18" charset="0"/>
                <a:ea typeface="Majalla UI"/>
                <a:cs typeface="Majalla UI"/>
              </a:rPr>
              <a:t>:</a:t>
            </a:r>
            <a:r>
              <a:rPr lang="ar-MA" sz="3200">
                <a:solidFill>
                  <a:srgbClr val="FE0606"/>
                </a:solidFill>
                <a:latin typeface="Constantia" panose="02030602050306030303" pitchFamily="18" charset="0"/>
                <a:ea typeface="Majalla UI"/>
                <a:cs typeface="Majalla UI"/>
              </a:rPr>
              <a:t>  </a:t>
            </a:r>
            <a:r>
              <a:rPr lang="ar-MA" sz="3200">
                <a:latin typeface="Constantia" panose="02030602050306030303" pitchFamily="18" charset="0"/>
                <a:ea typeface="Majalla UI"/>
                <a:cs typeface="Majalla UI"/>
              </a:rPr>
              <a:t>تعكر مـــــاء الجير ناتج عن وجود ثنائي اكسيد </a:t>
            </a:r>
            <a:r>
              <a:rPr lang="fr-FR" sz="3200">
                <a:latin typeface="Constantia" panose="02030602050306030303" pitchFamily="18" charset="0"/>
                <a:ea typeface="Majalla UI"/>
                <a:cs typeface="Majalla UI"/>
              </a:rPr>
              <a:t>		</a:t>
            </a:r>
            <a:r>
              <a:rPr lang="ar-MA" sz="3200">
                <a:latin typeface="Constantia" panose="02030602050306030303" pitchFamily="18" charset="0"/>
                <a:ea typeface="Majalla UI"/>
                <a:cs typeface="Majalla UI"/>
              </a:rPr>
              <a:t>   الكربون في الهواء المتزفر</a:t>
            </a:r>
          </a:p>
          <a:p>
            <a:pPr algn="r" rtl="1" eaLnBrk="1" hangingPunct="1">
              <a:buFontTx/>
              <a:buNone/>
            </a:pPr>
            <a:r>
              <a:rPr lang="ar-MA" sz="3200">
                <a:latin typeface="Constantia" panose="02030602050306030303" pitchFamily="18" charset="0"/>
                <a:ea typeface="Majalla UI"/>
                <a:cs typeface="Majalla UI"/>
              </a:rPr>
              <a:t>                   اذن: أثناء التنفس </a:t>
            </a:r>
            <a:r>
              <a:rPr lang="ar-MA" sz="3200">
                <a:solidFill>
                  <a:srgbClr val="FE0606"/>
                </a:solidFill>
                <a:latin typeface="Constantia" panose="02030602050306030303" pitchFamily="18" charset="0"/>
                <a:ea typeface="Majalla UI"/>
                <a:cs typeface="Majalla UI"/>
              </a:rPr>
              <a:t>يطرح</a:t>
            </a:r>
            <a:r>
              <a:rPr lang="ar-MA" sz="3200">
                <a:latin typeface="Constantia" panose="02030602050306030303" pitchFamily="18" charset="0"/>
                <a:ea typeface="Majalla UI"/>
                <a:cs typeface="Majalla UI"/>
              </a:rPr>
              <a:t> الانسان </a:t>
            </a:r>
            <a:r>
              <a:rPr lang="ar-MA" sz="3200">
                <a:solidFill>
                  <a:srgbClr val="FE0606"/>
                </a:solidFill>
                <a:latin typeface="Constantia" panose="02030602050306030303" pitchFamily="18" charset="0"/>
                <a:ea typeface="Majalla UI"/>
                <a:cs typeface="Majalla UI"/>
              </a:rPr>
              <a:t>ثنائي</a:t>
            </a:r>
            <a:r>
              <a:rPr lang="ar-MA" sz="3200">
                <a:latin typeface="Constantia" panose="02030602050306030303" pitchFamily="18" charset="0"/>
                <a:ea typeface="Majalla UI"/>
                <a:cs typeface="Majalla UI"/>
              </a:rPr>
              <a:t> </a:t>
            </a:r>
            <a:r>
              <a:rPr lang="ar-MA" sz="3200">
                <a:solidFill>
                  <a:srgbClr val="FE0606"/>
                </a:solidFill>
                <a:latin typeface="Constantia" panose="02030602050306030303" pitchFamily="18" charset="0"/>
                <a:ea typeface="Majalla UI"/>
                <a:cs typeface="Majalla UI"/>
              </a:rPr>
              <a:t>اكسيد</a:t>
            </a:r>
            <a:r>
              <a:rPr lang="ar-MA" sz="3200">
                <a:latin typeface="Constantia" panose="02030602050306030303" pitchFamily="18" charset="0"/>
                <a:ea typeface="Majalla UI"/>
                <a:cs typeface="Majalla UI"/>
              </a:rPr>
              <a:t>                             	           </a:t>
            </a:r>
            <a:r>
              <a:rPr lang="ar-MA" sz="3200">
                <a:solidFill>
                  <a:srgbClr val="FE0606"/>
                </a:solidFill>
                <a:latin typeface="Constantia" panose="02030602050306030303" pitchFamily="18" charset="0"/>
                <a:ea typeface="Majalla UI"/>
                <a:cs typeface="Majalla UI"/>
              </a:rPr>
              <a:t>الكربون</a:t>
            </a:r>
            <a:r>
              <a:rPr lang="ar-MA" sz="3200">
                <a:latin typeface="Constantia" panose="02030602050306030303" pitchFamily="18" charset="0"/>
                <a:ea typeface="Majalla UI"/>
                <a:cs typeface="Majalla UI"/>
              </a:rPr>
              <a:t> في الهواء.</a:t>
            </a:r>
          </a:p>
          <a:p>
            <a:pPr algn="r" rtl="1" eaLnBrk="1" hangingPunct="1">
              <a:buFontTx/>
              <a:buNone/>
            </a:pPr>
            <a:r>
              <a:rPr lang="ar-MA" sz="2400" u="sng">
                <a:latin typeface="Constantia" panose="02030602050306030303" pitchFamily="18" charset="0"/>
                <a:ea typeface="Majalla UI"/>
                <a:cs typeface="Majalla UI"/>
              </a:rPr>
              <a:t>    </a:t>
            </a:r>
          </a:p>
          <a:p>
            <a:pPr algn="r" rtl="1" eaLnBrk="1" hangingPunct="1">
              <a:buFontTx/>
              <a:buNone/>
            </a:pPr>
            <a:r>
              <a:rPr lang="ar-MA" sz="2400">
                <a:solidFill>
                  <a:srgbClr val="FE0606"/>
                </a:solidFill>
                <a:latin typeface="Constantia" panose="02030602050306030303" pitchFamily="18" charset="0"/>
                <a:ea typeface="Majalla UI"/>
                <a:cs typeface="Majalla UI"/>
              </a:rPr>
              <a:t>      </a:t>
            </a:r>
            <a:endParaRPr lang="en-US" sz="2400">
              <a:solidFill>
                <a:srgbClr val="FE0606"/>
              </a:solidFill>
              <a:latin typeface="Constantia" panose="02030602050306030303" pitchFamily="18" charset="0"/>
              <a:ea typeface="Majalla UI"/>
              <a:cs typeface="Majalla UI"/>
            </a:endParaRPr>
          </a:p>
        </p:txBody>
      </p:sp>
      <p:sp>
        <p:nvSpPr>
          <p:cNvPr id="14" name="Espace réservé du numéro de diapositive 13"/>
          <p:cNvSpPr>
            <a:spLocks noGrp="1"/>
          </p:cNvSpPr>
          <p:nvPr>
            <p:ph type="sldNum" sz="quarter" idx="12"/>
          </p:nvPr>
        </p:nvSpPr>
        <p:spPr>
          <a:xfrm>
            <a:off x="533400" y="4191000"/>
            <a:ext cx="8153400" cy="2530475"/>
          </a:xfrm>
          <a:noFill/>
        </p:spPr>
        <p:txBody>
          <a:bodyPr anchor="ctr"/>
          <a:lstStyle>
            <a:lvl1pPr algn="ctr" rtl="0" eaLnBrk="0" hangingPunct="0">
              <a:defRPr>
                <a:solidFill>
                  <a:schemeClr val="tx1"/>
                </a:solidFill>
                <a:latin typeface="Arial" panose="020B0604020202020204" pitchFamily="34" charset="0"/>
                <a:cs typeface="Arial" panose="020B0604020202020204" pitchFamily="34" charset="0"/>
              </a:defRPr>
            </a:lvl1pPr>
            <a:lvl2pPr marL="742950" indent="-285750" algn="ctr" rtl="0" eaLnBrk="0" hangingPunct="0">
              <a:defRPr>
                <a:solidFill>
                  <a:schemeClr val="tx1"/>
                </a:solidFill>
                <a:latin typeface="Arial" panose="020B0604020202020204" pitchFamily="34" charset="0"/>
                <a:cs typeface="Arial" panose="020B0604020202020204" pitchFamily="34" charset="0"/>
              </a:defRPr>
            </a:lvl2pPr>
            <a:lvl3pPr marL="1143000" indent="-228600" algn="ctr" rtl="0" eaLnBrk="0" hangingPunct="0">
              <a:defRPr>
                <a:solidFill>
                  <a:schemeClr val="tx1"/>
                </a:solidFill>
                <a:latin typeface="Arial" panose="020B0604020202020204" pitchFamily="34" charset="0"/>
                <a:cs typeface="Arial" panose="020B0604020202020204" pitchFamily="34" charset="0"/>
              </a:defRPr>
            </a:lvl3pPr>
            <a:lvl4pPr marL="1600200" indent="-228600" algn="ctr" rtl="0" eaLnBrk="0" hangingPunct="0">
              <a:defRPr>
                <a:solidFill>
                  <a:schemeClr val="tx1"/>
                </a:solidFill>
                <a:latin typeface="Arial" panose="020B0604020202020204" pitchFamily="34" charset="0"/>
                <a:cs typeface="Arial" panose="020B0604020202020204" pitchFamily="34" charset="0"/>
              </a:defRPr>
            </a:lvl4pPr>
            <a:lvl5pPr marL="2057400" indent="-228600" algn="ctr" rtl="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A610EABE-B9F7-47BF-8565-F33DC6BACE7E}" type="slidenum">
              <a:rPr lang="en-US">
                <a:solidFill>
                  <a:srgbClr val="898989"/>
                </a:solidFill>
              </a:rPr>
              <a:pPr algn="r" eaLnBrk="1" hangingPunct="1"/>
              <a:t>6</a:t>
            </a:fld>
            <a:endParaRPr lang="en-US">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1266">
                                            <p:txEl>
                                              <p:pRg st="0" end="0"/>
                                            </p:txEl>
                                          </p:spTgt>
                                        </p:tgtEl>
                                        <p:attrNameLst>
                                          <p:attrName>style.visibility</p:attrName>
                                        </p:attrNameLst>
                                      </p:cBhvr>
                                      <p:to>
                                        <p:strVal val="visible"/>
                                      </p:to>
                                    </p:set>
                                    <p:animEffect transition="in" filter="checkerboard(across)">
                                      <p:cBhvr>
                                        <p:cTn id="7" dur="500"/>
                                        <p:tgtEl>
                                          <p:spTgt spid="1126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1266">
                                            <p:txEl>
                                              <p:pRg st="1" end="1"/>
                                            </p:txEl>
                                          </p:spTgt>
                                        </p:tgtEl>
                                        <p:attrNameLst>
                                          <p:attrName>style.visibility</p:attrName>
                                        </p:attrNameLst>
                                      </p:cBhvr>
                                      <p:to>
                                        <p:strVal val="visible"/>
                                      </p:to>
                                    </p:set>
                                    <p:animEffect transition="in" filter="box(in)">
                                      <p:cBhvr>
                                        <p:cTn id="12" dur="500"/>
                                        <p:tgtEl>
                                          <p:spTgt spid="1126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1266">
                                            <p:txEl>
                                              <p:pRg st="3" end="3"/>
                                            </p:txEl>
                                          </p:spTgt>
                                        </p:tgtEl>
                                        <p:attrNameLst>
                                          <p:attrName>style.visibility</p:attrName>
                                        </p:attrNameLst>
                                      </p:cBhvr>
                                      <p:to>
                                        <p:strVal val="visible"/>
                                      </p:to>
                                    </p:set>
                                    <p:animEffect transition="in" filter="dissolve">
                                      <p:cBhvr>
                                        <p:cTn id="17" dur="500"/>
                                        <p:tgtEl>
                                          <p:spTgt spid="11266">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1266">
                                            <p:txEl>
                                              <p:pRg st="4" end="4"/>
                                            </p:txEl>
                                          </p:spTgt>
                                        </p:tgtEl>
                                        <p:attrNameLst>
                                          <p:attrName>style.visibility</p:attrName>
                                        </p:attrNameLst>
                                      </p:cBhvr>
                                      <p:to>
                                        <p:strVal val="visible"/>
                                      </p:to>
                                    </p:set>
                                    <p:animEffect transition="in" filter="dissolve">
                                      <p:cBhvr>
                                        <p:cTn id="22" dur="500"/>
                                        <p:tgtEl>
                                          <p:spTgt spid="11266">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1266">
                                            <p:txEl>
                                              <p:pRg st="5" end="5"/>
                                            </p:txEl>
                                          </p:spTgt>
                                        </p:tgtEl>
                                        <p:attrNameLst>
                                          <p:attrName>style.visibility</p:attrName>
                                        </p:attrNameLst>
                                      </p:cBhvr>
                                      <p:to>
                                        <p:strVal val="visible"/>
                                      </p:to>
                                    </p:set>
                                    <p:animEffect transition="in" filter="dissolve">
                                      <p:cBhvr>
                                        <p:cTn id="27" dur="500"/>
                                        <p:tgtEl>
                                          <p:spTgt spid="11266">
                                            <p:txEl>
                                              <p:pRg st="5" end="5"/>
                                            </p:txEl>
                                          </p:spTgt>
                                        </p:tgtEl>
                                      </p:cBhvr>
                                    </p:animEffect>
                                  </p:childTnLst>
                                </p:cTn>
                              </p:par>
                              <p:par>
                                <p:cTn id="28" presetID="9" presetClass="entr" presetSubtype="0" fill="hold" nodeType="withEffect">
                                  <p:stCondLst>
                                    <p:cond delay="0"/>
                                  </p:stCondLst>
                                  <p:childTnLst>
                                    <p:set>
                                      <p:cBhvr>
                                        <p:cTn id="29" dur="1" fill="hold">
                                          <p:stCondLst>
                                            <p:cond delay="0"/>
                                          </p:stCondLst>
                                        </p:cTn>
                                        <p:tgtEl>
                                          <p:spTgt spid="11266">
                                            <p:txEl>
                                              <p:pRg st="6" end="6"/>
                                            </p:txEl>
                                          </p:spTgt>
                                        </p:tgtEl>
                                        <p:attrNameLst>
                                          <p:attrName>style.visibility</p:attrName>
                                        </p:attrNameLst>
                                      </p:cBhvr>
                                      <p:to>
                                        <p:strVal val="visible"/>
                                      </p:to>
                                    </p:set>
                                    <p:animEffect transition="in" filter="dissolve">
                                      <p:cBhvr>
                                        <p:cTn id="30" dur="500"/>
                                        <p:tgtEl>
                                          <p:spTgt spid="1126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5"/>
          <p:cNvSpPr>
            <a:spLocks noChangeArrowheads="1"/>
          </p:cNvSpPr>
          <p:nvPr/>
        </p:nvSpPr>
        <p:spPr bwMode="auto">
          <a:xfrm>
            <a:off x="1981200" y="838200"/>
            <a:ext cx="63023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rtl="0" eaLnBrk="0" hangingPunct="0">
              <a:defRPr>
                <a:solidFill>
                  <a:schemeClr val="tx1"/>
                </a:solidFill>
                <a:latin typeface="Arial" panose="020B0604020202020204" pitchFamily="34" charset="0"/>
                <a:cs typeface="Arial" panose="020B0604020202020204" pitchFamily="34" charset="0"/>
              </a:defRPr>
            </a:lvl1pPr>
            <a:lvl2pPr marL="742950" indent="-285750" algn="ctr" rtl="0" eaLnBrk="0" hangingPunct="0">
              <a:defRPr>
                <a:solidFill>
                  <a:schemeClr val="tx1"/>
                </a:solidFill>
                <a:latin typeface="Arial" panose="020B0604020202020204" pitchFamily="34" charset="0"/>
                <a:cs typeface="Arial" panose="020B0604020202020204" pitchFamily="34" charset="0"/>
              </a:defRPr>
            </a:lvl2pPr>
            <a:lvl3pPr marL="1143000" indent="-228600" algn="ctr" rtl="0" eaLnBrk="0" hangingPunct="0">
              <a:defRPr>
                <a:solidFill>
                  <a:schemeClr val="tx1"/>
                </a:solidFill>
                <a:latin typeface="Arial" panose="020B0604020202020204" pitchFamily="34" charset="0"/>
                <a:cs typeface="Arial" panose="020B0604020202020204" pitchFamily="34" charset="0"/>
              </a:defRPr>
            </a:lvl3pPr>
            <a:lvl4pPr marL="1600200" indent="-228600" algn="ctr" rtl="0" eaLnBrk="0" hangingPunct="0">
              <a:defRPr>
                <a:solidFill>
                  <a:schemeClr val="tx1"/>
                </a:solidFill>
                <a:latin typeface="Arial" panose="020B0604020202020204" pitchFamily="34" charset="0"/>
                <a:cs typeface="Arial" panose="020B0604020202020204" pitchFamily="34" charset="0"/>
              </a:defRPr>
            </a:lvl4pPr>
            <a:lvl5pPr marL="2057400" indent="-228600" algn="ctr" rtl="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buFontTx/>
              <a:buNone/>
            </a:pPr>
            <a:r>
              <a:rPr lang="ar-MA" sz="2800" u="sng" dirty="0">
                <a:solidFill>
                  <a:srgbClr val="FE0606"/>
                </a:solidFill>
                <a:latin typeface="Constantia" panose="02030602050306030303" pitchFamily="18" charset="0"/>
              </a:rPr>
              <a:t>ب- </a:t>
            </a:r>
            <a:r>
              <a:rPr lang="ar-SA" sz="2800" u="sng" dirty="0">
                <a:solidFill>
                  <a:srgbClr val="FE0606"/>
                </a:solidFill>
                <a:latin typeface="Constantia" panose="02030602050306030303" pitchFamily="18" charset="0"/>
              </a:rPr>
              <a:t>عند ا</a:t>
            </a:r>
            <a:r>
              <a:rPr lang="ar-MA" sz="2800" u="sng" dirty="0">
                <a:solidFill>
                  <a:srgbClr val="FE0606"/>
                </a:solidFill>
                <a:latin typeface="Constantia" panose="02030602050306030303" pitchFamily="18" charset="0"/>
              </a:rPr>
              <a:t>لسمكة:</a:t>
            </a:r>
            <a:endParaRPr lang="en-US" sz="2800" u="sng" dirty="0">
              <a:solidFill>
                <a:srgbClr val="FE0606"/>
              </a:solidFill>
              <a:latin typeface="Constantia" panose="02030602050306030303" pitchFamily="18" charset="0"/>
            </a:endParaRPr>
          </a:p>
        </p:txBody>
      </p:sp>
      <p:pic>
        <p:nvPicPr>
          <p:cNvPr id="13315" name="Picture 2" descr="carpr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38800" y="1524000"/>
            <a:ext cx="2857500" cy="202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a:spLocks noChangeArrowheads="1"/>
          </p:cNvSpPr>
          <p:nvPr/>
        </p:nvSpPr>
        <p:spPr bwMode="auto">
          <a:xfrm>
            <a:off x="3657600" y="3505200"/>
            <a:ext cx="1905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rtl="0" eaLnBrk="0" hangingPunct="0">
              <a:defRPr>
                <a:solidFill>
                  <a:schemeClr val="tx1"/>
                </a:solidFill>
                <a:latin typeface="Arial" panose="020B0604020202020204" pitchFamily="34" charset="0"/>
                <a:cs typeface="Arial" panose="020B0604020202020204" pitchFamily="34" charset="0"/>
              </a:defRPr>
            </a:lvl1pPr>
            <a:lvl2pPr marL="742950" indent="-285750" algn="ctr" rtl="0" eaLnBrk="0" hangingPunct="0">
              <a:defRPr>
                <a:solidFill>
                  <a:schemeClr val="tx1"/>
                </a:solidFill>
                <a:latin typeface="Arial" panose="020B0604020202020204" pitchFamily="34" charset="0"/>
                <a:cs typeface="Arial" panose="020B0604020202020204" pitchFamily="34" charset="0"/>
              </a:defRPr>
            </a:lvl2pPr>
            <a:lvl3pPr marL="1143000" indent="-228600" algn="ctr" rtl="0" eaLnBrk="0" hangingPunct="0">
              <a:defRPr>
                <a:solidFill>
                  <a:schemeClr val="tx1"/>
                </a:solidFill>
                <a:latin typeface="Arial" panose="020B0604020202020204" pitchFamily="34" charset="0"/>
                <a:cs typeface="Arial" panose="020B0604020202020204" pitchFamily="34" charset="0"/>
              </a:defRPr>
            </a:lvl3pPr>
            <a:lvl4pPr marL="1600200" indent="-228600" algn="ctr" rtl="0" eaLnBrk="0" hangingPunct="0">
              <a:defRPr>
                <a:solidFill>
                  <a:schemeClr val="tx1"/>
                </a:solidFill>
                <a:latin typeface="Arial" panose="020B0604020202020204" pitchFamily="34" charset="0"/>
                <a:cs typeface="Arial" panose="020B0604020202020204" pitchFamily="34" charset="0"/>
              </a:defRPr>
            </a:lvl4pPr>
            <a:lvl5pPr marL="2057400" indent="-228600" algn="ctr" rtl="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Tx/>
              <a:buNone/>
            </a:pPr>
            <a:r>
              <a:rPr lang="ar-MA" sz="2400" u="sng">
                <a:solidFill>
                  <a:srgbClr val="0000CC"/>
                </a:solidFill>
              </a:rPr>
              <a:t>بداية التجربة</a:t>
            </a:r>
          </a:p>
          <a:p>
            <a:pPr eaLnBrk="1" hangingPunct="1">
              <a:buFontTx/>
              <a:buNone/>
            </a:pPr>
            <a:r>
              <a:rPr lang="ar-MA" sz="2400">
                <a:solidFill>
                  <a:srgbClr val="008000"/>
                </a:solidFill>
              </a:rPr>
              <a:t>ماء الجير صاف</a:t>
            </a:r>
            <a:endParaRPr lang="en-US" sz="2400">
              <a:solidFill>
                <a:srgbClr val="008000"/>
              </a:solidFill>
            </a:endParaRPr>
          </a:p>
        </p:txBody>
      </p:sp>
      <p:grpSp>
        <p:nvGrpSpPr>
          <p:cNvPr id="2" name="Group 16"/>
          <p:cNvGrpSpPr>
            <a:grpSpLocks/>
          </p:cNvGrpSpPr>
          <p:nvPr/>
        </p:nvGrpSpPr>
        <p:grpSpPr bwMode="auto">
          <a:xfrm>
            <a:off x="4343400" y="1295400"/>
            <a:ext cx="457200" cy="2286000"/>
            <a:chOff x="4343400" y="2286000"/>
            <a:chExt cx="457200" cy="2286000"/>
          </a:xfrm>
        </p:grpSpPr>
        <p:sp>
          <p:nvSpPr>
            <p:cNvPr id="8" name="Flowchart: Direct Access Storage 7"/>
            <p:cNvSpPr>
              <a:spLocks noChangeArrowheads="1"/>
            </p:cNvSpPr>
            <p:nvPr/>
          </p:nvSpPr>
          <p:spPr bwMode="auto">
            <a:xfrm rot="-5400000">
              <a:off x="3429000" y="3200400"/>
              <a:ext cx="2286000" cy="457200"/>
            </a:xfrm>
            <a:prstGeom prst="flowChartMagneticDrum">
              <a:avLst/>
            </a:prstGeom>
            <a:solidFill>
              <a:schemeClr val="bg1"/>
            </a:solidFill>
            <a:ln w="25400" algn="ctr">
              <a:solidFill>
                <a:schemeClr val="tx1"/>
              </a:solidFill>
              <a:round/>
              <a:headEnd/>
              <a:tailEnd/>
            </a:ln>
          </p:spPr>
          <p:txBody>
            <a:bodyPr vert="eaVert" anchor="ctr"/>
            <a:lstStyle/>
            <a:p>
              <a:pPr algn="ctr" rtl="0">
                <a:buFontTx/>
                <a:buNone/>
                <a:defRPr/>
              </a:pPr>
              <a:endParaRPr lang="en-US" sz="1800" b="0">
                <a:solidFill>
                  <a:schemeClr val="lt1"/>
                </a:solidFill>
                <a:latin typeface="+mn-lt"/>
                <a:cs typeface="+mn-cs"/>
              </a:endParaRPr>
            </a:p>
          </p:txBody>
        </p:sp>
        <p:cxnSp>
          <p:nvCxnSpPr>
            <p:cNvPr id="14" name="Straight Connector 13"/>
            <p:cNvCxnSpPr>
              <a:stCxn id="8" idx="0"/>
              <a:endCxn id="8" idx="2"/>
            </p:cNvCxnSpPr>
            <p:nvPr/>
          </p:nvCxnSpPr>
          <p:spPr>
            <a:xfrm rot="10800000" flipH="1">
              <a:off x="4343400" y="3429000"/>
              <a:ext cx="45720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 name="Curved Down Arrow 8"/>
          <p:cNvSpPr/>
          <p:nvPr/>
        </p:nvSpPr>
        <p:spPr>
          <a:xfrm flipH="1">
            <a:off x="4495800" y="1143000"/>
            <a:ext cx="1371600" cy="45720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a:buFontTx/>
              <a:buNone/>
              <a:defRPr/>
            </a:pPr>
            <a:endParaRPr lang="en-US" sz="1800" b="0">
              <a:solidFill>
                <a:schemeClr val="tx1"/>
              </a:solidFill>
            </a:endParaRPr>
          </a:p>
        </p:txBody>
      </p:sp>
      <p:sp>
        <p:nvSpPr>
          <p:cNvPr id="23" name="TextBox 22"/>
          <p:cNvSpPr txBox="1">
            <a:spLocks noChangeArrowheads="1"/>
          </p:cNvSpPr>
          <p:nvPr/>
        </p:nvSpPr>
        <p:spPr bwMode="auto">
          <a:xfrm>
            <a:off x="2895600" y="2286000"/>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rtl="0" eaLnBrk="0" hangingPunct="0">
              <a:defRPr>
                <a:solidFill>
                  <a:schemeClr val="tx1"/>
                </a:solidFill>
                <a:latin typeface="Arial" panose="020B0604020202020204" pitchFamily="34" charset="0"/>
                <a:cs typeface="Arial" panose="020B0604020202020204" pitchFamily="34" charset="0"/>
              </a:defRPr>
            </a:lvl1pPr>
            <a:lvl2pPr marL="742950" indent="-285750" algn="ctr" rtl="0" eaLnBrk="0" hangingPunct="0">
              <a:defRPr>
                <a:solidFill>
                  <a:schemeClr val="tx1"/>
                </a:solidFill>
                <a:latin typeface="Arial" panose="020B0604020202020204" pitchFamily="34" charset="0"/>
                <a:cs typeface="Arial" panose="020B0604020202020204" pitchFamily="34" charset="0"/>
              </a:defRPr>
            </a:lvl2pPr>
            <a:lvl3pPr marL="1143000" indent="-228600" algn="ctr" rtl="0" eaLnBrk="0" hangingPunct="0">
              <a:defRPr>
                <a:solidFill>
                  <a:schemeClr val="tx1"/>
                </a:solidFill>
                <a:latin typeface="Arial" panose="020B0604020202020204" pitchFamily="34" charset="0"/>
                <a:cs typeface="Arial" panose="020B0604020202020204" pitchFamily="34" charset="0"/>
              </a:defRPr>
            </a:lvl3pPr>
            <a:lvl4pPr marL="1600200" indent="-228600" algn="ctr" rtl="0" eaLnBrk="0" hangingPunct="0">
              <a:defRPr>
                <a:solidFill>
                  <a:schemeClr val="tx1"/>
                </a:solidFill>
                <a:latin typeface="Arial" panose="020B0604020202020204" pitchFamily="34" charset="0"/>
                <a:cs typeface="Arial" panose="020B0604020202020204" pitchFamily="34" charset="0"/>
              </a:defRPr>
            </a:lvl4pPr>
            <a:lvl5pPr marL="2057400" indent="-228600" algn="ctr" rtl="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1" eaLnBrk="1" hangingPunct="1">
              <a:buFontTx/>
              <a:buNone/>
            </a:pPr>
            <a:r>
              <a:rPr lang="ar-MA" sz="1800">
                <a:solidFill>
                  <a:srgbClr val="FF0000"/>
                </a:solidFill>
              </a:rPr>
              <a:t>45د</a:t>
            </a:r>
            <a:endParaRPr lang="en-US" sz="1800">
              <a:solidFill>
                <a:srgbClr val="FF0000"/>
              </a:solidFill>
            </a:endParaRPr>
          </a:p>
        </p:txBody>
      </p:sp>
      <p:sp>
        <p:nvSpPr>
          <p:cNvPr id="24" name="Left Arrow 23"/>
          <p:cNvSpPr/>
          <p:nvPr/>
        </p:nvSpPr>
        <p:spPr>
          <a:xfrm>
            <a:off x="2971800" y="2590800"/>
            <a:ext cx="533400" cy="152400"/>
          </a:xfrm>
          <a:prstGeom prst="leftArrow">
            <a:avLst/>
          </a:prstGeom>
          <a:solidFill>
            <a:srgbClr val="FE0606"/>
          </a:solidFill>
          <a:ln>
            <a:solidFill>
              <a:srgbClr val="FE06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a:buFontTx/>
              <a:buNone/>
              <a:defRPr/>
            </a:pPr>
            <a:endParaRPr lang="en-US" sz="1800" b="0"/>
          </a:p>
        </p:txBody>
      </p:sp>
      <p:sp>
        <p:nvSpPr>
          <p:cNvPr id="25" name="TextBox 24"/>
          <p:cNvSpPr txBox="1">
            <a:spLocks noChangeArrowheads="1"/>
          </p:cNvSpPr>
          <p:nvPr/>
        </p:nvSpPr>
        <p:spPr bwMode="auto">
          <a:xfrm>
            <a:off x="1524000" y="3429000"/>
            <a:ext cx="1981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rtl="0" eaLnBrk="0" hangingPunct="0">
              <a:defRPr>
                <a:solidFill>
                  <a:schemeClr val="tx1"/>
                </a:solidFill>
                <a:latin typeface="Arial" panose="020B0604020202020204" pitchFamily="34" charset="0"/>
                <a:cs typeface="Arial" panose="020B0604020202020204" pitchFamily="34" charset="0"/>
              </a:defRPr>
            </a:lvl1pPr>
            <a:lvl2pPr marL="742950" indent="-285750" algn="ctr" rtl="0" eaLnBrk="0" hangingPunct="0">
              <a:defRPr>
                <a:solidFill>
                  <a:schemeClr val="tx1"/>
                </a:solidFill>
                <a:latin typeface="Arial" panose="020B0604020202020204" pitchFamily="34" charset="0"/>
                <a:cs typeface="Arial" panose="020B0604020202020204" pitchFamily="34" charset="0"/>
              </a:defRPr>
            </a:lvl2pPr>
            <a:lvl3pPr marL="1143000" indent="-228600" algn="ctr" rtl="0" eaLnBrk="0" hangingPunct="0">
              <a:defRPr>
                <a:solidFill>
                  <a:schemeClr val="tx1"/>
                </a:solidFill>
                <a:latin typeface="Arial" panose="020B0604020202020204" pitchFamily="34" charset="0"/>
                <a:cs typeface="Arial" panose="020B0604020202020204" pitchFamily="34" charset="0"/>
              </a:defRPr>
            </a:lvl3pPr>
            <a:lvl4pPr marL="1600200" indent="-228600" algn="ctr" rtl="0" eaLnBrk="0" hangingPunct="0">
              <a:defRPr>
                <a:solidFill>
                  <a:schemeClr val="tx1"/>
                </a:solidFill>
                <a:latin typeface="Arial" panose="020B0604020202020204" pitchFamily="34" charset="0"/>
                <a:cs typeface="Arial" panose="020B0604020202020204" pitchFamily="34" charset="0"/>
              </a:defRPr>
            </a:lvl4pPr>
            <a:lvl5pPr marL="2057400" indent="-228600" algn="ctr" rtl="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Tx/>
              <a:buNone/>
            </a:pPr>
            <a:r>
              <a:rPr lang="ar-MA" sz="2400" u="sng">
                <a:solidFill>
                  <a:srgbClr val="0000CC"/>
                </a:solidFill>
              </a:rPr>
              <a:t>نهاية التجربة</a:t>
            </a:r>
          </a:p>
          <a:p>
            <a:pPr eaLnBrk="1" hangingPunct="1">
              <a:buFontTx/>
              <a:buNone/>
            </a:pPr>
            <a:r>
              <a:rPr lang="ar-MA" sz="2400">
                <a:solidFill>
                  <a:srgbClr val="FF0000"/>
                </a:solidFill>
              </a:rPr>
              <a:t>ماء الجير عكر</a:t>
            </a:r>
            <a:endParaRPr lang="en-US" sz="2400">
              <a:solidFill>
                <a:srgbClr val="FF0000"/>
              </a:solidFill>
            </a:endParaRPr>
          </a:p>
        </p:txBody>
      </p:sp>
      <p:grpSp>
        <p:nvGrpSpPr>
          <p:cNvPr id="3" name="Group 42"/>
          <p:cNvGrpSpPr>
            <a:grpSpLocks/>
          </p:cNvGrpSpPr>
          <p:nvPr/>
        </p:nvGrpSpPr>
        <p:grpSpPr bwMode="auto">
          <a:xfrm>
            <a:off x="2514600" y="1219200"/>
            <a:ext cx="457200" cy="2286000"/>
            <a:chOff x="2514600" y="2286000"/>
            <a:chExt cx="457201" cy="2286000"/>
          </a:xfrm>
        </p:grpSpPr>
        <p:sp>
          <p:nvSpPr>
            <p:cNvPr id="19" name="Flowchart: Direct Access Storage 18"/>
            <p:cNvSpPr>
              <a:spLocks noChangeArrowheads="1"/>
            </p:cNvSpPr>
            <p:nvPr/>
          </p:nvSpPr>
          <p:spPr bwMode="auto">
            <a:xfrm rot="-5400000">
              <a:off x="1600200" y="3200400"/>
              <a:ext cx="2286000" cy="457201"/>
            </a:xfrm>
            <a:prstGeom prst="flowChartMagneticDrum">
              <a:avLst/>
            </a:prstGeom>
            <a:solidFill>
              <a:schemeClr val="bg1"/>
            </a:solidFill>
            <a:ln w="25400" algn="ctr">
              <a:solidFill>
                <a:schemeClr val="tx1"/>
              </a:solidFill>
              <a:round/>
              <a:headEnd/>
              <a:tailEnd/>
            </a:ln>
          </p:spPr>
          <p:txBody>
            <a:bodyPr vert="eaVert" anchor="ctr"/>
            <a:lstStyle/>
            <a:p>
              <a:pPr algn="ctr" rtl="0">
                <a:buFontTx/>
                <a:buNone/>
                <a:defRPr/>
              </a:pPr>
              <a:endParaRPr lang="en-US" sz="1800" b="0">
                <a:solidFill>
                  <a:schemeClr val="lt1"/>
                </a:solidFill>
                <a:latin typeface="+mn-lt"/>
                <a:cs typeface="+mn-cs"/>
              </a:endParaRPr>
            </a:p>
          </p:txBody>
        </p:sp>
        <p:cxnSp>
          <p:nvCxnSpPr>
            <p:cNvPr id="38" name="Straight Connector 37"/>
            <p:cNvCxnSpPr/>
            <p:nvPr/>
          </p:nvCxnSpPr>
          <p:spPr>
            <a:xfrm rot="10800000" flipH="1">
              <a:off x="2514600" y="3429000"/>
              <a:ext cx="457201"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2528888" y="3429000"/>
              <a:ext cx="428626" cy="838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a:buFontTx/>
                <a:buNone/>
                <a:defRPr/>
              </a:pPr>
              <a:endParaRPr lang="en-US" sz="1800" b="0"/>
            </a:p>
          </p:txBody>
        </p:sp>
        <p:sp>
          <p:nvSpPr>
            <p:cNvPr id="40" name="Oval 39"/>
            <p:cNvSpPr/>
            <p:nvPr/>
          </p:nvSpPr>
          <p:spPr>
            <a:xfrm>
              <a:off x="2590800" y="4238625"/>
              <a:ext cx="304801" cy="3048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a:buFontTx/>
                <a:buNone/>
                <a:defRPr/>
              </a:pPr>
              <a:endParaRPr lang="en-US" sz="1800" b="0"/>
            </a:p>
          </p:txBody>
        </p:sp>
        <p:sp>
          <p:nvSpPr>
            <p:cNvPr id="41" name="Oval 40"/>
            <p:cNvSpPr/>
            <p:nvPr/>
          </p:nvSpPr>
          <p:spPr>
            <a:xfrm>
              <a:off x="2543175" y="4114800"/>
              <a:ext cx="304801" cy="3048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a:buFontTx/>
                <a:buNone/>
                <a:defRPr/>
              </a:pPr>
              <a:endParaRPr lang="en-US" sz="1800" b="0"/>
            </a:p>
          </p:txBody>
        </p:sp>
        <p:sp>
          <p:nvSpPr>
            <p:cNvPr id="42" name="Oval 41"/>
            <p:cNvSpPr/>
            <p:nvPr/>
          </p:nvSpPr>
          <p:spPr>
            <a:xfrm>
              <a:off x="2638425" y="4114800"/>
              <a:ext cx="304801" cy="3048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a:buFontTx/>
                <a:buNone/>
                <a:defRPr/>
              </a:pPr>
              <a:endParaRPr lang="en-US" sz="1800" b="0"/>
            </a:p>
          </p:txBody>
        </p:sp>
      </p:grpSp>
      <p:sp>
        <p:nvSpPr>
          <p:cNvPr id="15" name="Curved Down Arrow 14"/>
          <p:cNvSpPr/>
          <p:nvPr/>
        </p:nvSpPr>
        <p:spPr>
          <a:xfrm flipH="1">
            <a:off x="2514600" y="990600"/>
            <a:ext cx="3886200" cy="60960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a:buFontTx/>
              <a:buNone/>
              <a:defRPr/>
            </a:pPr>
            <a:endParaRPr lang="en-US" sz="1800" b="0">
              <a:solidFill>
                <a:schemeClr val="tx1"/>
              </a:solidFill>
            </a:endParaRPr>
          </a:p>
        </p:txBody>
      </p:sp>
      <p:sp>
        <p:nvSpPr>
          <p:cNvPr id="44" name="TextBox 10"/>
          <p:cNvSpPr txBox="1">
            <a:spLocks noChangeArrowheads="1"/>
          </p:cNvSpPr>
          <p:nvPr/>
        </p:nvSpPr>
        <p:spPr bwMode="auto">
          <a:xfrm>
            <a:off x="0" y="4267200"/>
            <a:ext cx="883920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rtl="0" eaLnBrk="0" hangingPunct="0">
              <a:defRPr>
                <a:solidFill>
                  <a:schemeClr val="tx1"/>
                </a:solidFill>
                <a:latin typeface="Arial" panose="020B0604020202020204" pitchFamily="34" charset="0"/>
                <a:cs typeface="Arial" panose="020B0604020202020204" pitchFamily="34" charset="0"/>
              </a:defRPr>
            </a:lvl1pPr>
            <a:lvl2pPr marL="742950" indent="-285750" algn="ctr" rtl="0" eaLnBrk="0" hangingPunct="0">
              <a:defRPr>
                <a:solidFill>
                  <a:schemeClr val="tx1"/>
                </a:solidFill>
                <a:latin typeface="Arial" panose="020B0604020202020204" pitchFamily="34" charset="0"/>
                <a:cs typeface="Arial" panose="020B0604020202020204" pitchFamily="34" charset="0"/>
              </a:defRPr>
            </a:lvl2pPr>
            <a:lvl3pPr marL="1143000" indent="-228600" algn="ctr" rtl="0" eaLnBrk="0" hangingPunct="0">
              <a:defRPr>
                <a:solidFill>
                  <a:schemeClr val="tx1"/>
                </a:solidFill>
                <a:latin typeface="Arial" panose="020B0604020202020204" pitchFamily="34" charset="0"/>
                <a:cs typeface="Arial" panose="020B0604020202020204" pitchFamily="34" charset="0"/>
              </a:defRPr>
            </a:lvl3pPr>
            <a:lvl4pPr marL="1600200" indent="-228600" algn="ctr" rtl="0" eaLnBrk="0" hangingPunct="0">
              <a:defRPr>
                <a:solidFill>
                  <a:schemeClr val="tx1"/>
                </a:solidFill>
                <a:latin typeface="Arial" panose="020B0604020202020204" pitchFamily="34" charset="0"/>
                <a:cs typeface="Arial" panose="020B0604020202020204" pitchFamily="34" charset="0"/>
              </a:defRPr>
            </a:lvl4pPr>
            <a:lvl5pPr marL="2057400" indent="-228600" algn="ctr" rtl="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rtl="1" eaLnBrk="1" hangingPunct="1"/>
            <a:r>
              <a:rPr lang="ar-MA" sz="2400">
                <a:latin typeface="Constantia" panose="02030602050306030303" pitchFamily="18" charset="0"/>
                <a:ea typeface="Majalla UI"/>
                <a:cs typeface="Majalla UI"/>
              </a:rPr>
              <a:t>  </a:t>
            </a:r>
            <a:r>
              <a:rPr lang="ar-MA" sz="2400" u="sng">
                <a:solidFill>
                  <a:srgbClr val="FE0606"/>
                </a:solidFill>
                <a:latin typeface="Constantia" panose="02030602050306030303" pitchFamily="18" charset="0"/>
                <a:ea typeface="Majalla UI"/>
                <a:cs typeface="Majalla UI"/>
              </a:rPr>
              <a:t>مناولـة</a:t>
            </a:r>
            <a:r>
              <a:rPr lang="ar-MA" sz="2400">
                <a:solidFill>
                  <a:srgbClr val="FE0606"/>
                </a:solidFill>
                <a:latin typeface="Constantia" panose="02030602050306030303" pitchFamily="18" charset="0"/>
                <a:ea typeface="Majalla UI"/>
                <a:cs typeface="Majalla UI"/>
              </a:rPr>
              <a:t>:</a:t>
            </a:r>
            <a:r>
              <a:rPr lang="ar-SA" sz="2400">
                <a:latin typeface="Constantia" panose="02030602050306030303" pitchFamily="18" charset="0"/>
                <a:ea typeface="Majalla UI"/>
                <a:cs typeface="Majalla UI"/>
              </a:rPr>
              <a:t> </a:t>
            </a:r>
            <a:r>
              <a:rPr lang="ar-MA" sz="2400">
                <a:latin typeface="Constantia" panose="02030602050306030303" pitchFamily="18" charset="0"/>
                <a:ea typeface="Majalla UI"/>
                <a:cs typeface="Majalla UI"/>
              </a:rPr>
              <a:t>نضع سمكة في حوض به مـــــــــــاء لمدة 45 دقيقة ثم نأخذ كمية من هذا        	  الماءنضيفها الى مــــــــاء الجير.</a:t>
            </a:r>
          </a:p>
          <a:p>
            <a:pPr algn="r" rtl="1" eaLnBrk="1" hangingPunct="1"/>
            <a:r>
              <a:rPr lang="ar-MA" sz="2400">
                <a:latin typeface="Constantia" panose="02030602050306030303" pitchFamily="18" charset="0"/>
                <a:ea typeface="Majalla UI"/>
                <a:cs typeface="Majalla UI"/>
              </a:rPr>
              <a:t>  </a:t>
            </a:r>
            <a:r>
              <a:rPr lang="ar-MA" sz="2400" u="sng">
                <a:solidFill>
                  <a:srgbClr val="FE0606"/>
                </a:solidFill>
                <a:latin typeface="Constantia" panose="02030602050306030303" pitchFamily="18" charset="0"/>
                <a:ea typeface="Majalla UI"/>
                <a:cs typeface="Majalla UI"/>
              </a:rPr>
              <a:t>النتيجـة</a:t>
            </a:r>
            <a:r>
              <a:rPr lang="ar-MA" sz="2400">
                <a:solidFill>
                  <a:srgbClr val="FE0606"/>
                </a:solidFill>
                <a:latin typeface="Constantia" panose="02030602050306030303" pitchFamily="18" charset="0"/>
                <a:ea typeface="Majalla UI"/>
                <a:cs typeface="Majalla UI"/>
              </a:rPr>
              <a:t>:</a:t>
            </a:r>
            <a:r>
              <a:rPr lang="ar-MA" sz="2400">
                <a:latin typeface="Constantia" panose="02030602050306030303" pitchFamily="18" charset="0"/>
                <a:ea typeface="Majalla UI"/>
                <a:cs typeface="Majalla UI"/>
              </a:rPr>
              <a:t> تعكر ماء الجير.</a:t>
            </a:r>
          </a:p>
          <a:p>
            <a:pPr algn="r" rtl="1" eaLnBrk="1" hangingPunct="1"/>
            <a:r>
              <a:rPr lang="ar-MA" sz="2400">
                <a:latin typeface="Constantia" panose="02030602050306030303" pitchFamily="18" charset="0"/>
              </a:rPr>
              <a:t>  </a:t>
            </a:r>
            <a:r>
              <a:rPr lang="ar-MA" sz="2400" u="sng">
                <a:solidFill>
                  <a:srgbClr val="FE0606"/>
                </a:solidFill>
                <a:latin typeface="Constantia" panose="02030602050306030303" pitchFamily="18" charset="0"/>
              </a:rPr>
              <a:t>استنتاج</a:t>
            </a:r>
            <a:r>
              <a:rPr lang="ar-MA" sz="2400">
                <a:solidFill>
                  <a:srgbClr val="FE0606"/>
                </a:solidFill>
                <a:latin typeface="Constantia" panose="02030602050306030303" pitchFamily="18" charset="0"/>
              </a:rPr>
              <a:t>:</a:t>
            </a:r>
            <a:r>
              <a:rPr lang="ar-MA" sz="2400">
                <a:latin typeface="Constantia" panose="02030602050306030303" pitchFamily="18" charset="0"/>
              </a:rPr>
              <a:t> </a:t>
            </a:r>
            <a:r>
              <a:rPr lang="ar-SA" sz="2400">
                <a:latin typeface="Constantia" panose="02030602050306030303" pitchFamily="18" charset="0"/>
              </a:rPr>
              <a:t>تعكر ماء الجير ناتج عن وجود ثاني أكسيد الكربون في </a:t>
            </a:r>
            <a:r>
              <a:rPr lang="ar-MA" sz="2400">
                <a:latin typeface="Constantia" panose="02030602050306030303" pitchFamily="18" charset="0"/>
              </a:rPr>
              <a:t>الماء </a:t>
            </a:r>
            <a:r>
              <a:rPr lang="ar-SA" sz="2400">
                <a:latin typeface="Constantia" panose="02030602050306030303" pitchFamily="18" charset="0"/>
              </a:rPr>
              <a:t>الذي وضعت </a:t>
            </a:r>
            <a:r>
              <a:rPr lang="ar-MA" sz="2400">
                <a:latin typeface="Constantia" panose="02030602050306030303" pitchFamily="18" charset="0"/>
              </a:rPr>
              <a:t>	  </a:t>
            </a:r>
            <a:r>
              <a:rPr lang="ar-SA" sz="2400">
                <a:latin typeface="Constantia" panose="02030602050306030303" pitchFamily="18" charset="0"/>
              </a:rPr>
              <a:t>ف</a:t>
            </a:r>
            <a:r>
              <a:rPr lang="ar-MA" sz="2400">
                <a:latin typeface="Constantia" panose="02030602050306030303" pitchFamily="18" charset="0"/>
              </a:rPr>
              <a:t>يه السمكة.</a:t>
            </a:r>
            <a:r>
              <a:rPr lang="ar-SA" sz="2400">
                <a:latin typeface="Constantia" panose="02030602050306030303" pitchFamily="18" charset="0"/>
              </a:rPr>
              <a:t> </a:t>
            </a:r>
            <a:r>
              <a:rPr lang="ar-MA" sz="2400">
                <a:latin typeface="Constantia" panose="02030602050306030303" pitchFamily="18" charset="0"/>
              </a:rPr>
              <a:t>اذن اثناء التنفس </a:t>
            </a:r>
            <a:r>
              <a:rPr lang="ar-MA" sz="2400">
                <a:solidFill>
                  <a:srgbClr val="FE0606"/>
                </a:solidFill>
                <a:latin typeface="Constantia" panose="02030602050306030303" pitchFamily="18" charset="0"/>
              </a:rPr>
              <a:t>تطرح</a:t>
            </a:r>
            <a:r>
              <a:rPr lang="ar-MA" sz="2400">
                <a:latin typeface="Constantia" panose="02030602050306030303" pitchFamily="18" charset="0"/>
              </a:rPr>
              <a:t> السمكة </a:t>
            </a:r>
            <a:r>
              <a:rPr lang="ar-SA" sz="2400">
                <a:solidFill>
                  <a:srgbClr val="FE0606"/>
                </a:solidFill>
                <a:latin typeface="Constantia" panose="02030602050306030303" pitchFamily="18" charset="0"/>
              </a:rPr>
              <a:t>ثاني</a:t>
            </a:r>
            <a:r>
              <a:rPr lang="ar-SA" sz="2400">
                <a:latin typeface="Constantia" panose="02030602050306030303" pitchFamily="18" charset="0"/>
              </a:rPr>
              <a:t> </a:t>
            </a:r>
            <a:r>
              <a:rPr lang="ar-SA" sz="2400">
                <a:solidFill>
                  <a:srgbClr val="FE0606"/>
                </a:solidFill>
                <a:latin typeface="Constantia" panose="02030602050306030303" pitchFamily="18" charset="0"/>
              </a:rPr>
              <a:t>أكسيد</a:t>
            </a:r>
            <a:r>
              <a:rPr lang="ar-SA" sz="2400">
                <a:latin typeface="Constantia" panose="02030602050306030303" pitchFamily="18" charset="0"/>
              </a:rPr>
              <a:t> </a:t>
            </a:r>
            <a:r>
              <a:rPr lang="ar-SA" sz="2400">
                <a:solidFill>
                  <a:srgbClr val="FE0606"/>
                </a:solidFill>
                <a:latin typeface="Constantia" panose="02030602050306030303" pitchFamily="18" charset="0"/>
              </a:rPr>
              <a:t>الكربون</a:t>
            </a:r>
            <a:r>
              <a:rPr lang="ar-SA" sz="2400">
                <a:latin typeface="Constantia" panose="02030602050306030303" pitchFamily="18" charset="0"/>
              </a:rPr>
              <a:t> </a:t>
            </a:r>
            <a:r>
              <a:rPr lang="ar-MA" sz="2400">
                <a:latin typeface="Constantia" panose="02030602050306030303" pitchFamily="18" charset="0"/>
              </a:rPr>
              <a:t>في الماء.</a:t>
            </a:r>
            <a:endParaRPr lang="en-US" sz="2400">
              <a:latin typeface="Constantia" panose="02030602050306030303" pitchFamily="18" charset="0"/>
            </a:endParaRPr>
          </a:p>
        </p:txBody>
      </p:sp>
      <p:sp>
        <p:nvSpPr>
          <p:cNvPr id="13345" name="Rectangle 33"/>
          <p:cNvSpPr>
            <a:spLocks noGrp="1" noChangeArrowheads="1"/>
          </p:cNvSpPr>
          <p:nvPr>
            <p:ph type="title" idx="4294967295"/>
          </p:nvPr>
        </p:nvSpPr>
        <p:spPr>
          <a:xfrm>
            <a:off x="0" y="457200"/>
            <a:ext cx="8229600" cy="1371600"/>
          </a:xfrm>
        </p:spPr>
        <p:txBody>
          <a:bodyPr/>
          <a:lstStyle/>
          <a:p>
            <a:r>
              <a:rPr lang="ar-MA"/>
              <a:t>                     </a:t>
            </a:r>
            <a:endParaRPr lang="fr-F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7" presetClass="entr" presetSubtype="2" fill="hold" nodeType="clickEffect">
                                  <p:stCondLst>
                                    <p:cond delay="0"/>
                                  </p:stCondLst>
                                  <p:childTnLst>
                                    <p:set>
                                      <p:cBhvr>
                                        <p:cTn id="6" dur="1" fill="hold">
                                          <p:stCondLst>
                                            <p:cond delay="0"/>
                                          </p:stCondLst>
                                        </p:cTn>
                                        <p:tgtEl>
                                          <p:spTgt spid="13315"/>
                                        </p:tgtEl>
                                        <p:attrNameLst>
                                          <p:attrName>style.visibility</p:attrName>
                                        </p:attrNameLst>
                                      </p:cBhvr>
                                      <p:to>
                                        <p:strVal val="visible"/>
                                      </p:to>
                                    </p:set>
                                    <p:anim calcmode="lin" valueType="num">
                                      <p:cBhvr additive="base">
                                        <p:cTn id="7" dur="2000" fill="hold"/>
                                        <p:tgtEl>
                                          <p:spTgt spid="13315"/>
                                        </p:tgtEl>
                                        <p:attrNameLst>
                                          <p:attrName>ppt_x</p:attrName>
                                        </p:attrNameLst>
                                      </p:cBhvr>
                                      <p:tavLst>
                                        <p:tav tm="0">
                                          <p:val>
                                            <p:strVal val="1+#ppt_w/2"/>
                                          </p:val>
                                        </p:tav>
                                        <p:tav tm="100000">
                                          <p:val>
                                            <p:strVal val="#ppt_x"/>
                                          </p:val>
                                        </p:tav>
                                      </p:tavLst>
                                    </p:anim>
                                    <p:anim calcmode="lin" valueType="num">
                                      <p:cBhvr additive="base">
                                        <p:cTn id="8" dur="2000" fill="hold"/>
                                        <p:tgtEl>
                                          <p:spTgt spid="1331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7" presetClass="entr" presetSubtype="4" fill="hold" nodeType="click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anim calcmode="lin" valueType="num">
                                      <p:cBhvr additive="base">
                                        <p:cTn id="13" dur="20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4" dur="20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7" presetClass="entr" presetSubtype="1"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1000" fill="hold"/>
                                        <p:tgtEl>
                                          <p:spTgt spid="2"/>
                                        </p:tgtEl>
                                        <p:attrNameLst>
                                          <p:attrName>ppt_x</p:attrName>
                                        </p:attrNameLst>
                                      </p:cBhvr>
                                      <p:tavLst>
                                        <p:tav tm="0">
                                          <p:val>
                                            <p:strVal val="#ppt_x"/>
                                          </p:val>
                                        </p:tav>
                                        <p:tav tm="100000">
                                          <p:val>
                                            <p:strVal val="#ppt_x"/>
                                          </p:val>
                                        </p:tav>
                                      </p:tavLst>
                                    </p:anim>
                                    <p:anim calcmode="lin" valueType="num">
                                      <p:cBhvr additive="base">
                                        <p:cTn id="20" dur="10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7" presetClass="entr" presetSubtype="2"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1+#ppt_w/2"/>
                                          </p:val>
                                        </p:tav>
                                        <p:tav tm="100000">
                                          <p:val>
                                            <p:strVal val="#ppt_x"/>
                                          </p:val>
                                        </p:tav>
                                      </p:tavLst>
                                    </p:anim>
                                    <p:anim calcmode="lin" valueType="num">
                                      <p:cBhvr additive="base">
                                        <p:cTn id="26"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3"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anim calcmode="lin" valueType="num">
                                      <p:cBhvr additive="base">
                                        <p:cTn id="31" dur="500" fill="hold"/>
                                        <p:tgtEl>
                                          <p:spTgt spid="24"/>
                                        </p:tgtEl>
                                        <p:attrNameLst>
                                          <p:attrName>ppt_x</p:attrName>
                                        </p:attrNameLst>
                                      </p:cBhvr>
                                      <p:tavLst>
                                        <p:tav tm="0">
                                          <p:val>
                                            <p:strVal val="1+#ppt_w/2"/>
                                          </p:val>
                                        </p:tav>
                                        <p:tav tm="100000">
                                          <p:val>
                                            <p:strVal val="#ppt_x"/>
                                          </p:val>
                                        </p:tav>
                                      </p:tavLst>
                                    </p:anim>
                                    <p:anim calcmode="lin" valueType="num">
                                      <p:cBhvr additive="base">
                                        <p:cTn id="32" dur="500" fill="hold"/>
                                        <p:tgtEl>
                                          <p:spTgt spid="24"/>
                                        </p:tgtEl>
                                        <p:attrNameLst>
                                          <p:attrName>ppt_y</p:attrName>
                                        </p:attrNameLst>
                                      </p:cBhvr>
                                      <p:tavLst>
                                        <p:tav tm="0">
                                          <p:val>
                                            <p:strVal val="0-#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7" presetClass="entr" presetSubtype="1"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anim calcmode="lin" valueType="num">
                                      <p:cBhvr additive="base">
                                        <p:cTn id="37" dur="1000" fill="hold"/>
                                        <p:tgtEl>
                                          <p:spTgt spid="23"/>
                                        </p:tgtEl>
                                        <p:attrNameLst>
                                          <p:attrName>ppt_x</p:attrName>
                                        </p:attrNameLst>
                                      </p:cBhvr>
                                      <p:tavLst>
                                        <p:tav tm="0">
                                          <p:val>
                                            <p:strVal val="#ppt_x"/>
                                          </p:val>
                                        </p:tav>
                                        <p:tav tm="100000">
                                          <p:val>
                                            <p:strVal val="#ppt_x"/>
                                          </p:val>
                                        </p:tav>
                                      </p:tavLst>
                                    </p:anim>
                                    <p:anim calcmode="lin" valueType="num">
                                      <p:cBhvr additive="base">
                                        <p:cTn id="38" dur="1000" fill="hold"/>
                                        <p:tgtEl>
                                          <p:spTgt spid="23"/>
                                        </p:tgtEl>
                                        <p:attrNameLst>
                                          <p:attrName>ppt_y</p:attrName>
                                        </p:attrNameLst>
                                      </p:cBhvr>
                                      <p:tavLst>
                                        <p:tav tm="0">
                                          <p:val>
                                            <p:strVal val="0-#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7" presetClass="entr" presetSubtype="8" fill="hold" nodeType="clickEffect">
                                  <p:stCondLst>
                                    <p:cond delay="0"/>
                                  </p:stCondLst>
                                  <p:childTnLst>
                                    <p:set>
                                      <p:cBhvr>
                                        <p:cTn id="42" dur="1" fill="hold">
                                          <p:stCondLst>
                                            <p:cond delay="0"/>
                                          </p:stCondLst>
                                        </p:cTn>
                                        <p:tgtEl>
                                          <p:spTgt spid="25">
                                            <p:txEl>
                                              <p:pRg st="0" end="0"/>
                                            </p:txEl>
                                          </p:spTgt>
                                        </p:tgtEl>
                                        <p:attrNameLst>
                                          <p:attrName>style.visibility</p:attrName>
                                        </p:attrNameLst>
                                      </p:cBhvr>
                                      <p:to>
                                        <p:strVal val="visible"/>
                                      </p:to>
                                    </p:set>
                                    <p:anim calcmode="lin" valueType="num">
                                      <p:cBhvr additive="base">
                                        <p:cTn id="43" dur="100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44" dur="10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7" presetClass="entr" presetSubtype="1" fill="hold" nodeType="clickEffect">
                                  <p:stCondLst>
                                    <p:cond delay="0"/>
                                  </p:stCondLst>
                                  <p:childTnLst>
                                    <p:set>
                                      <p:cBhvr>
                                        <p:cTn id="48" dur="1" fill="hold">
                                          <p:stCondLst>
                                            <p:cond delay="0"/>
                                          </p:stCondLst>
                                        </p:cTn>
                                        <p:tgtEl>
                                          <p:spTgt spid="3"/>
                                        </p:tgtEl>
                                        <p:attrNameLst>
                                          <p:attrName>style.visibility</p:attrName>
                                        </p:attrNameLst>
                                      </p:cBhvr>
                                      <p:to>
                                        <p:strVal val="visible"/>
                                      </p:to>
                                    </p:set>
                                    <p:anim calcmode="lin" valueType="num">
                                      <p:cBhvr additive="base">
                                        <p:cTn id="49" dur="1000" fill="hold"/>
                                        <p:tgtEl>
                                          <p:spTgt spid="3"/>
                                        </p:tgtEl>
                                        <p:attrNameLst>
                                          <p:attrName>ppt_x</p:attrName>
                                        </p:attrNameLst>
                                      </p:cBhvr>
                                      <p:tavLst>
                                        <p:tav tm="0">
                                          <p:val>
                                            <p:strVal val="#ppt_x"/>
                                          </p:val>
                                        </p:tav>
                                        <p:tav tm="100000">
                                          <p:val>
                                            <p:strVal val="#ppt_x"/>
                                          </p:val>
                                        </p:tav>
                                      </p:tavLst>
                                    </p:anim>
                                    <p:anim calcmode="lin" valueType="num">
                                      <p:cBhvr additive="base">
                                        <p:cTn id="50" dur="10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7" presetClass="entr" presetSubtype="2" fill="hold" grpId="0" nodeType="clickEffect">
                                  <p:stCondLst>
                                    <p:cond delay="0"/>
                                  </p:stCondLst>
                                  <p:childTnLst>
                                    <p:set>
                                      <p:cBhvr>
                                        <p:cTn id="54" dur="1" fill="hold">
                                          <p:stCondLst>
                                            <p:cond delay="0"/>
                                          </p:stCondLst>
                                        </p:cTn>
                                        <p:tgtEl>
                                          <p:spTgt spid="15"/>
                                        </p:tgtEl>
                                        <p:attrNameLst>
                                          <p:attrName>style.visibility</p:attrName>
                                        </p:attrNameLst>
                                      </p:cBhvr>
                                      <p:to>
                                        <p:strVal val="visible"/>
                                      </p:to>
                                    </p:set>
                                    <p:anim calcmode="lin" valueType="num">
                                      <p:cBhvr additive="base">
                                        <p:cTn id="55" dur="500" fill="hold"/>
                                        <p:tgtEl>
                                          <p:spTgt spid="15"/>
                                        </p:tgtEl>
                                        <p:attrNameLst>
                                          <p:attrName>ppt_x</p:attrName>
                                        </p:attrNameLst>
                                      </p:cBhvr>
                                      <p:tavLst>
                                        <p:tav tm="0">
                                          <p:val>
                                            <p:strVal val="1+#ppt_w/2"/>
                                          </p:val>
                                        </p:tav>
                                        <p:tav tm="100000">
                                          <p:val>
                                            <p:strVal val="#ppt_x"/>
                                          </p:val>
                                        </p:tav>
                                      </p:tavLst>
                                    </p:anim>
                                    <p:anim calcmode="lin" valueType="num">
                                      <p:cBhvr additive="base">
                                        <p:cTn id="56"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43" presetClass="entr" presetSubtype="0" fill="hold" nodeType="clickEffect">
                                  <p:stCondLst>
                                    <p:cond delay="0"/>
                                  </p:stCondLst>
                                  <p:childTnLst>
                                    <p:set>
                                      <p:cBhvr>
                                        <p:cTn id="60" dur="1" fill="hold">
                                          <p:stCondLst>
                                            <p:cond delay="0"/>
                                          </p:stCondLst>
                                        </p:cTn>
                                        <p:tgtEl>
                                          <p:spTgt spid="10">
                                            <p:txEl>
                                              <p:pRg st="1" end="1"/>
                                            </p:txEl>
                                          </p:spTgt>
                                        </p:tgtEl>
                                        <p:attrNameLst>
                                          <p:attrName>style.visibility</p:attrName>
                                        </p:attrNameLst>
                                      </p:cBhvr>
                                      <p:to>
                                        <p:strVal val="visible"/>
                                      </p:to>
                                    </p:set>
                                    <p:animEffect transition="in" filter="fade">
                                      <p:cBhvr>
                                        <p:cTn id="61" dur="100"/>
                                        <p:tgtEl>
                                          <p:spTgt spid="10">
                                            <p:txEl>
                                              <p:pRg st="1" end="1"/>
                                            </p:txEl>
                                          </p:spTgt>
                                        </p:tgtEl>
                                      </p:cBhvr>
                                    </p:animEffect>
                                    <p:anim calcmode="lin" valueType="num">
                                      <p:cBhvr>
                                        <p:cTn id="62" dur="4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63" dur="400" fill="hold"/>
                                        <p:tgtEl>
                                          <p:spTgt spid="10">
                                            <p:txEl>
                                              <p:pRg st="1" end="1"/>
                                            </p:txEl>
                                          </p:spTgt>
                                        </p:tgtEl>
                                        <p:attrNameLst>
                                          <p:attrName>ppt_y</p:attrName>
                                        </p:attrNameLst>
                                      </p:cBhvr>
                                      <p:tavLst>
                                        <p:tav tm="0">
                                          <p:val>
                                            <p:strVal val="#ppt_y+0.31"/>
                                          </p:val>
                                        </p:tav>
                                        <p:tav tm="100000">
                                          <p:val>
                                            <p:strVal val="#ppt_y+0.31"/>
                                          </p:val>
                                        </p:tav>
                                      </p:tavLst>
                                    </p:anim>
                                    <p:anim calcmode="lin" valueType="num">
                                      <p:cBhvr>
                                        <p:cTn id="64" dur="600" decel="50000" fill="hold">
                                          <p:stCondLst>
                                            <p:cond delay="400"/>
                                          </p:stCondLst>
                                        </p:cTn>
                                        <p:tgtEl>
                                          <p:spTgt spid="10">
                                            <p:txEl>
                                              <p:pRg st="1" end="1"/>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65" dur="600" decel="50000" fill="hold">
                                          <p:stCondLst>
                                            <p:cond delay="400"/>
                                          </p:stCondLst>
                                        </p:cTn>
                                        <p:tgtEl>
                                          <p:spTgt spid="10">
                                            <p:txEl>
                                              <p:pRg st="1" end="1"/>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66" fill="hold" nodeType="clickPar">
                      <p:stCondLst>
                        <p:cond delay="indefinite"/>
                      </p:stCondLst>
                      <p:childTnLst>
                        <p:par>
                          <p:cTn id="67" fill="hold" nodeType="withGroup">
                            <p:stCondLst>
                              <p:cond delay="0"/>
                            </p:stCondLst>
                            <p:childTnLst>
                              <p:par>
                                <p:cTn id="68" presetID="43" presetClass="entr" presetSubtype="0" fill="hold" nodeType="clickEffect">
                                  <p:stCondLst>
                                    <p:cond delay="0"/>
                                  </p:stCondLst>
                                  <p:childTnLst>
                                    <p:set>
                                      <p:cBhvr>
                                        <p:cTn id="69" dur="1" fill="hold">
                                          <p:stCondLst>
                                            <p:cond delay="0"/>
                                          </p:stCondLst>
                                        </p:cTn>
                                        <p:tgtEl>
                                          <p:spTgt spid="25">
                                            <p:txEl>
                                              <p:pRg st="1" end="1"/>
                                            </p:txEl>
                                          </p:spTgt>
                                        </p:tgtEl>
                                        <p:attrNameLst>
                                          <p:attrName>style.visibility</p:attrName>
                                        </p:attrNameLst>
                                      </p:cBhvr>
                                      <p:to>
                                        <p:strVal val="visible"/>
                                      </p:to>
                                    </p:set>
                                    <p:animEffect transition="in" filter="fade">
                                      <p:cBhvr>
                                        <p:cTn id="70" dur="100"/>
                                        <p:tgtEl>
                                          <p:spTgt spid="25">
                                            <p:txEl>
                                              <p:pRg st="1" end="1"/>
                                            </p:txEl>
                                          </p:spTgt>
                                        </p:tgtEl>
                                      </p:cBhvr>
                                    </p:animEffect>
                                    <p:anim calcmode="lin" valueType="num">
                                      <p:cBhvr>
                                        <p:cTn id="71" dur="400" fill="hold"/>
                                        <p:tgtEl>
                                          <p:spTgt spid="25">
                                            <p:txEl>
                                              <p:pRg st="1" end="1"/>
                                            </p:txEl>
                                          </p:spTgt>
                                        </p:tgtEl>
                                        <p:attrNameLst>
                                          <p:attrName>ppt_x</p:attrName>
                                        </p:attrNameLst>
                                      </p:cBhvr>
                                      <p:tavLst>
                                        <p:tav tm="0">
                                          <p:val>
                                            <p:strVal val="#ppt_x"/>
                                          </p:val>
                                        </p:tav>
                                        <p:tav tm="100000">
                                          <p:val>
                                            <p:strVal val="#ppt_x"/>
                                          </p:val>
                                        </p:tav>
                                      </p:tavLst>
                                    </p:anim>
                                    <p:anim calcmode="lin" valueType="num">
                                      <p:cBhvr>
                                        <p:cTn id="72" dur="400" fill="hold"/>
                                        <p:tgtEl>
                                          <p:spTgt spid="25">
                                            <p:txEl>
                                              <p:pRg st="1" end="1"/>
                                            </p:txEl>
                                          </p:spTgt>
                                        </p:tgtEl>
                                        <p:attrNameLst>
                                          <p:attrName>ppt_y</p:attrName>
                                        </p:attrNameLst>
                                      </p:cBhvr>
                                      <p:tavLst>
                                        <p:tav tm="0">
                                          <p:val>
                                            <p:strVal val="#ppt_y+0.31"/>
                                          </p:val>
                                        </p:tav>
                                        <p:tav tm="100000">
                                          <p:val>
                                            <p:strVal val="#ppt_y+0.31"/>
                                          </p:val>
                                        </p:tav>
                                      </p:tavLst>
                                    </p:anim>
                                    <p:anim calcmode="lin" valueType="num">
                                      <p:cBhvr>
                                        <p:cTn id="73" dur="600" decel="50000" fill="hold">
                                          <p:stCondLst>
                                            <p:cond delay="400"/>
                                          </p:stCondLst>
                                        </p:cTn>
                                        <p:tgtEl>
                                          <p:spTgt spid="25">
                                            <p:txEl>
                                              <p:pRg st="1" end="1"/>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74" dur="600" decel="50000" fill="hold">
                                          <p:stCondLst>
                                            <p:cond delay="400"/>
                                          </p:stCondLst>
                                        </p:cTn>
                                        <p:tgtEl>
                                          <p:spTgt spid="25">
                                            <p:txEl>
                                              <p:pRg st="1" end="1"/>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9" presetClass="entr" presetSubtype="0" fill="hold" nodeType="clickEffect">
                                  <p:stCondLst>
                                    <p:cond delay="0"/>
                                  </p:stCondLst>
                                  <p:childTnLst>
                                    <p:set>
                                      <p:cBhvr>
                                        <p:cTn id="78" dur="1" fill="hold">
                                          <p:stCondLst>
                                            <p:cond delay="0"/>
                                          </p:stCondLst>
                                        </p:cTn>
                                        <p:tgtEl>
                                          <p:spTgt spid="44">
                                            <p:txEl>
                                              <p:pRg st="0" end="0"/>
                                            </p:txEl>
                                          </p:spTgt>
                                        </p:tgtEl>
                                        <p:attrNameLst>
                                          <p:attrName>style.visibility</p:attrName>
                                        </p:attrNameLst>
                                      </p:cBhvr>
                                      <p:to>
                                        <p:strVal val="visible"/>
                                      </p:to>
                                    </p:set>
                                    <p:animEffect transition="in" filter="dissolve">
                                      <p:cBhvr>
                                        <p:cTn id="79" dur="500"/>
                                        <p:tgtEl>
                                          <p:spTgt spid="44">
                                            <p:txEl>
                                              <p:pRg st="0" end="0"/>
                                            </p:txEl>
                                          </p:spTgt>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7" presetClass="entr" presetSubtype="2" fill="hold" nodeType="clickEffect">
                                  <p:stCondLst>
                                    <p:cond delay="0"/>
                                  </p:stCondLst>
                                  <p:childTnLst>
                                    <p:set>
                                      <p:cBhvr>
                                        <p:cTn id="83" dur="1" fill="hold">
                                          <p:stCondLst>
                                            <p:cond delay="0"/>
                                          </p:stCondLst>
                                        </p:cTn>
                                        <p:tgtEl>
                                          <p:spTgt spid="44">
                                            <p:txEl>
                                              <p:pRg st="1" end="1"/>
                                            </p:txEl>
                                          </p:spTgt>
                                        </p:tgtEl>
                                        <p:attrNameLst>
                                          <p:attrName>style.visibility</p:attrName>
                                        </p:attrNameLst>
                                      </p:cBhvr>
                                      <p:to>
                                        <p:strVal val="visible"/>
                                      </p:to>
                                    </p:set>
                                    <p:anim calcmode="lin" valueType="num">
                                      <p:cBhvr additive="base">
                                        <p:cTn id="84" dur="1000" fill="hold"/>
                                        <p:tgtEl>
                                          <p:spTgt spid="44">
                                            <p:txEl>
                                              <p:pRg st="1" end="1"/>
                                            </p:txEl>
                                          </p:spTgt>
                                        </p:tgtEl>
                                        <p:attrNameLst>
                                          <p:attrName>ppt_x</p:attrName>
                                        </p:attrNameLst>
                                      </p:cBhvr>
                                      <p:tavLst>
                                        <p:tav tm="0">
                                          <p:val>
                                            <p:strVal val="1+#ppt_w/2"/>
                                          </p:val>
                                        </p:tav>
                                        <p:tav tm="100000">
                                          <p:val>
                                            <p:strVal val="#ppt_x"/>
                                          </p:val>
                                        </p:tav>
                                      </p:tavLst>
                                    </p:anim>
                                    <p:anim calcmode="lin" valueType="num">
                                      <p:cBhvr additive="base">
                                        <p:cTn id="85" dur="1000" fill="hold"/>
                                        <p:tgtEl>
                                          <p:spTgt spid="4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86" fill="hold" nodeType="clickPar">
                      <p:stCondLst>
                        <p:cond delay="indefinite"/>
                      </p:stCondLst>
                      <p:childTnLst>
                        <p:par>
                          <p:cTn id="87" fill="hold" nodeType="withGroup">
                            <p:stCondLst>
                              <p:cond delay="0"/>
                            </p:stCondLst>
                            <p:childTnLst>
                              <p:par>
                                <p:cTn id="88" presetID="7" presetClass="entr" presetSubtype="4" fill="hold" nodeType="clickEffect">
                                  <p:stCondLst>
                                    <p:cond delay="0"/>
                                  </p:stCondLst>
                                  <p:childTnLst>
                                    <p:set>
                                      <p:cBhvr>
                                        <p:cTn id="89" dur="1" fill="hold">
                                          <p:stCondLst>
                                            <p:cond delay="0"/>
                                          </p:stCondLst>
                                        </p:cTn>
                                        <p:tgtEl>
                                          <p:spTgt spid="44">
                                            <p:txEl>
                                              <p:pRg st="2" end="2"/>
                                            </p:txEl>
                                          </p:spTgt>
                                        </p:tgtEl>
                                        <p:attrNameLst>
                                          <p:attrName>style.visibility</p:attrName>
                                        </p:attrNameLst>
                                      </p:cBhvr>
                                      <p:to>
                                        <p:strVal val="visible"/>
                                      </p:to>
                                    </p:set>
                                    <p:anim calcmode="lin" valueType="num">
                                      <p:cBhvr additive="base">
                                        <p:cTn id="90" dur="1000" fill="hold"/>
                                        <p:tgtEl>
                                          <p:spTgt spid="44">
                                            <p:txEl>
                                              <p:pRg st="2" end="2"/>
                                            </p:txEl>
                                          </p:spTgt>
                                        </p:tgtEl>
                                        <p:attrNameLst>
                                          <p:attrName>ppt_x</p:attrName>
                                        </p:attrNameLst>
                                      </p:cBhvr>
                                      <p:tavLst>
                                        <p:tav tm="0">
                                          <p:val>
                                            <p:strVal val="#ppt_x"/>
                                          </p:val>
                                        </p:tav>
                                        <p:tav tm="100000">
                                          <p:val>
                                            <p:strVal val="#ppt_x"/>
                                          </p:val>
                                        </p:tav>
                                      </p:tavLst>
                                    </p:anim>
                                    <p:anim calcmode="lin" valueType="num">
                                      <p:cBhvr additive="base">
                                        <p:cTn id="91" dur="1000" fill="hold"/>
                                        <p:tgtEl>
                                          <p:spTgt spid="4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3" grpId="0"/>
      <p:bldP spid="24" grpId="0" animBg="1"/>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5"/>
          <p:cNvSpPr txBox="1">
            <a:spLocks noChangeArrowheads="1"/>
          </p:cNvSpPr>
          <p:nvPr/>
        </p:nvSpPr>
        <p:spPr bwMode="auto">
          <a:xfrm>
            <a:off x="0" y="1266825"/>
            <a:ext cx="9144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rtl="0" eaLnBrk="0" hangingPunct="0">
              <a:defRPr>
                <a:solidFill>
                  <a:schemeClr val="tx1"/>
                </a:solidFill>
                <a:latin typeface="Arial" panose="020B0604020202020204" pitchFamily="34" charset="0"/>
                <a:cs typeface="Arial" panose="020B0604020202020204" pitchFamily="34" charset="0"/>
              </a:defRPr>
            </a:lvl1pPr>
            <a:lvl2pPr marL="742950" indent="-285750" algn="ctr" rtl="0" eaLnBrk="0" hangingPunct="0">
              <a:defRPr>
                <a:solidFill>
                  <a:schemeClr val="tx1"/>
                </a:solidFill>
                <a:latin typeface="Arial" panose="020B0604020202020204" pitchFamily="34" charset="0"/>
                <a:cs typeface="Arial" panose="020B0604020202020204" pitchFamily="34" charset="0"/>
              </a:defRPr>
            </a:lvl2pPr>
            <a:lvl3pPr marL="1143000" indent="-228600" algn="ctr" rtl="0" eaLnBrk="0" hangingPunct="0">
              <a:defRPr>
                <a:solidFill>
                  <a:schemeClr val="tx1"/>
                </a:solidFill>
                <a:latin typeface="Arial" panose="020B0604020202020204" pitchFamily="34" charset="0"/>
                <a:cs typeface="Arial" panose="020B0604020202020204" pitchFamily="34" charset="0"/>
              </a:defRPr>
            </a:lvl3pPr>
            <a:lvl4pPr marL="1600200" indent="-228600" algn="ctr" rtl="0" eaLnBrk="0" hangingPunct="0">
              <a:defRPr>
                <a:solidFill>
                  <a:schemeClr val="tx1"/>
                </a:solidFill>
                <a:latin typeface="Arial" panose="020B0604020202020204" pitchFamily="34" charset="0"/>
                <a:cs typeface="Arial" panose="020B0604020202020204" pitchFamily="34" charset="0"/>
              </a:defRPr>
            </a:lvl4pPr>
            <a:lvl5pPr marL="2057400" indent="-228600" algn="ctr" rtl="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rtl="1" eaLnBrk="1" hangingPunct="1">
              <a:buFontTx/>
              <a:buNone/>
            </a:pPr>
            <a:r>
              <a:rPr lang="ar-MA" sz="2400" u="sng">
                <a:solidFill>
                  <a:srgbClr val="008000"/>
                </a:solidFill>
                <a:latin typeface="Constantia" panose="02030602050306030303" pitchFamily="18" charset="0"/>
                <a:ea typeface="Majalla UI"/>
                <a:cs typeface="Majalla UI"/>
              </a:rPr>
              <a:t>1.2 مناولات للكشف عن أخذ ثنائي الأكسجين من طرف الكائن  الحي من الوسط:</a:t>
            </a:r>
          </a:p>
          <a:p>
            <a:pPr algn="r" rtl="1" eaLnBrk="1" hangingPunct="1">
              <a:buFontTx/>
              <a:buNone/>
            </a:pPr>
            <a:r>
              <a:rPr lang="ar-MA" sz="2400">
                <a:solidFill>
                  <a:srgbClr val="FE0606"/>
                </a:solidFill>
                <a:latin typeface="Constantia" panose="02030602050306030303" pitchFamily="18" charset="0"/>
                <a:ea typeface="Majalla UI"/>
                <a:cs typeface="Majalla UI"/>
              </a:rPr>
              <a:t>     </a:t>
            </a:r>
            <a:r>
              <a:rPr lang="ar-MA" sz="2400">
                <a:solidFill>
                  <a:srgbClr val="FE0606"/>
                </a:solidFill>
                <a:latin typeface="Constantia" panose="02030602050306030303" pitchFamily="18" charset="0"/>
              </a:rPr>
              <a:t>أ- </a:t>
            </a:r>
            <a:r>
              <a:rPr lang="ar-SA" sz="2400">
                <a:solidFill>
                  <a:srgbClr val="FE0606"/>
                </a:solidFill>
                <a:latin typeface="Constantia" panose="02030602050306030303" pitchFamily="18" charset="0"/>
              </a:rPr>
              <a:t>عند الإنسان</a:t>
            </a:r>
            <a:r>
              <a:rPr lang="ar-MA" sz="2400">
                <a:solidFill>
                  <a:srgbClr val="FE0606"/>
                </a:solidFill>
                <a:latin typeface="Constantia" panose="02030602050306030303" pitchFamily="18" charset="0"/>
              </a:rPr>
              <a:t>:</a:t>
            </a:r>
            <a:endParaRPr lang="en-US" sz="2400">
              <a:solidFill>
                <a:srgbClr val="FE0606"/>
              </a:solidFill>
              <a:latin typeface="Constantia" panose="02030602050306030303" pitchFamily="18" charset="0"/>
              <a:ea typeface="Majalla UI"/>
              <a:cs typeface="Majalla UI"/>
            </a:endParaRPr>
          </a:p>
        </p:txBody>
      </p:sp>
      <p:pic>
        <p:nvPicPr>
          <p:cNvPr id="9222" name="Picture 6" descr="mise en edidence de o2 .jpg">
            <a:hlinkHover r:id="rId2" action="ppaction://program"/>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2057400"/>
            <a:ext cx="2743200" cy="26162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pic>
        <p:nvPicPr>
          <p:cNvPr id="9223" name="Picture 7" descr="mise en evidence de o2 .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09600" y="2057400"/>
            <a:ext cx="2971800" cy="268922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9224" name="TextBox 8"/>
          <p:cNvSpPr txBox="1">
            <a:spLocks noChangeArrowheads="1"/>
          </p:cNvSpPr>
          <p:nvPr/>
        </p:nvSpPr>
        <p:spPr bwMode="auto">
          <a:xfrm>
            <a:off x="5867400" y="4343400"/>
            <a:ext cx="3048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rtl="0" eaLnBrk="0" hangingPunct="0">
              <a:defRPr>
                <a:solidFill>
                  <a:schemeClr val="tx1"/>
                </a:solidFill>
                <a:latin typeface="Arial" panose="020B0604020202020204" pitchFamily="34" charset="0"/>
                <a:cs typeface="Arial" panose="020B0604020202020204" pitchFamily="34" charset="0"/>
              </a:defRPr>
            </a:lvl1pPr>
            <a:lvl2pPr marL="742950" indent="-285750" algn="ctr" rtl="0" eaLnBrk="0" hangingPunct="0">
              <a:defRPr>
                <a:solidFill>
                  <a:schemeClr val="tx1"/>
                </a:solidFill>
                <a:latin typeface="Arial" panose="020B0604020202020204" pitchFamily="34" charset="0"/>
                <a:cs typeface="Arial" panose="020B0604020202020204" pitchFamily="34" charset="0"/>
              </a:defRPr>
            </a:lvl2pPr>
            <a:lvl3pPr marL="1143000" indent="-228600" algn="ctr" rtl="0" eaLnBrk="0" hangingPunct="0">
              <a:defRPr>
                <a:solidFill>
                  <a:schemeClr val="tx1"/>
                </a:solidFill>
                <a:latin typeface="Arial" panose="020B0604020202020204" pitchFamily="34" charset="0"/>
                <a:cs typeface="Arial" panose="020B0604020202020204" pitchFamily="34" charset="0"/>
              </a:defRPr>
            </a:lvl3pPr>
            <a:lvl4pPr marL="1600200" indent="-228600" algn="ctr" rtl="0" eaLnBrk="0" hangingPunct="0">
              <a:defRPr>
                <a:solidFill>
                  <a:schemeClr val="tx1"/>
                </a:solidFill>
                <a:latin typeface="Arial" panose="020B0604020202020204" pitchFamily="34" charset="0"/>
                <a:cs typeface="Arial" panose="020B0604020202020204" pitchFamily="34" charset="0"/>
              </a:defRPr>
            </a:lvl4pPr>
            <a:lvl5pPr marL="2057400" indent="-228600" algn="ctr" rtl="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rtl="1" eaLnBrk="1" hangingPunct="1">
              <a:buFontTx/>
              <a:buNone/>
            </a:pPr>
            <a:r>
              <a:rPr lang="ar-SA" sz="1600">
                <a:latin typeface="Constantia" panose="02030602050306030303" pitchFamily="18" charset="0"/>
                <a:ea typeface="Majalla UI"/>
                <a:cs typeface="Majalla UI"/>
              </a:rPr>
              <a:t> % 9</a:t>
            </a:r>
            <a:r>
              <a:rPr lang="en-US" sz="1600">
                <a:latin typeface="Constantia" panose="02030602050306030303" pitchFamily="18" charset="0"/>
              </a:rPr>
              <a:t>,</a:t>
            </a:r>
            <a:r>
              <a:rPr lang="ar-SA" sz="1600">
                <a:latin typeface="Constantia" panose="02030602050306030303" pitchFamily="18" charset="0"/>
                <a:ea typeface="Majalla UI"/>
                <a:cs typeface="Majalla UI"/>
              </a:rPr>
              <a:t>20 نسبة الأكسجين في</a:t>
            </a:r>
            <a:r>
              <a:rPr lang="ar-MA" sz="1600">
                <a:latin typeface="Constantia" panose="02030602050306030303" pitchFamily="18" charset="0"/>
                <a:ea typeface="Majalla UI"/>
                <a:cs typeface="Majalla UI"/>
              </a:rPr>
              <a:t> الهواء</a:t>
            </a:r>
            <a:r>
              <a:rPr lang="ar-SA" sz="1600">
                <a:latin typeface="Constantia" panose="02030602050306030303" pitchFamily="18" charset="0"/>
                <a:ea typeface="Majalla UI"/>
                <a:cs typeface="Majalla UI"/>
              </a:rPr>
              <a:t> </a:t>
            </a:r>
            <a:endParaRPr lang="en-US" sz="1600">
              <a:latin typeface="Constantia" panose="02030602050306030303" pitchFamily="18" charset="0"/>
            </a:endParaRPr>
          </a:p>
        </p:txBody>
      </p:sp>
      <p:sp>
        <p:nvSpPr>
          <p:cNvPr id="9225" name="TextBox 9"/>
          <p:cNvSpPr txBox="1">
            <a:spLocks noChangeArrowheads="1"/>
          </p:cNvSpPr>
          <p:nvPr/>
        </p:nvSpPr>
        <p:spPr bwMode="auto">
          <a:xfrm>
            <a:off x="381000" y="4267200"/>
            <a:ext cx="3200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rtl="0" eaLnBrk="0" hangingPunct="0">
              <a:defRPr>
                <a:solidFill>
                  <a:schemeClr val="tx1"/>
                </a:solidFill>
                <a:latin typeface="Arial" panose="020B0604020202020204" pitchFamily="34" charset="0"/>
                <a:cs typeface="Arial" panose="020B0604020202020204" pitchFamily="34" charset="0"/>
              </a:defRPr>
            </a:lvl1pPr>
            <a:lvl2pPr marL="742950" indent="-285750" algn="ctr" rtl="0" eaLnBrk="0" hangingPunct="0">
              <a:defRPr>
                <a:solidFill>
                  <a:schemeClr val="tx1"/>
                </a:solidFill>
                <a:latin typeface="Arial" panose="020B0604020202020204" pitchFamily="34" charset="0"/>
                <a:cs typeface="Arial" panose="020B0604020202020204" pitchFamily="34" charset="0"/>
              </a:defRPr>
            </a:lvl2pPr>
            <a:lvl3pPr marL="1143000" indent="-228600" algn="ctr" rtl="0" eaLnBrk="0" hangingPunct="0">
              <a:defRPr>
                <a:solidFill>
                  <a:schemeClr val="tx1"/>
                </a:solidFill>
                <a:latin typeface="Arial" panose="020B0604020202020204" pitchFamily="34" charset="0"/>
                <a:cs typeface="Arial" panose="020B0604020202020204" pitchFamily="34" charset="0"/>
              </a:defRPr>
            </a:lvl3pPr>
            <a:lvl4pPr marL="1600200" indent="-228600" algn="ctr" rtl="0" eaLnBrk="0" hangingPunct="0">
              <a:defRPr>
                <a:solidFill>
                  <a:schemeClr val="tx1"/>
                </a:solidFill>
                <a:latin typeface="Arial" panose="020B0604020202020204" pitchFamily="34" charset="0"/>
                <a:cs typeface="Arial" panose="020B0604020202020204" pitchFamily="34" charset="0"/>
              </a:defRPr>
            </a:lvl4pPr>
            <a:lvl5pPr marL="2057400" indent="-228600" algn="ctr" rtl="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rtl="1" eaLnBrk="1" hangingPunct="1">
              <a:buFontTx/>
              <a:buNone/>
            </a:pPr>
            <a:r>
              <a:rPr lang="ar-SA" sz="1600">
                <a:latin typeface="Constantia" panose="02030602050306030303" pitchFamily="18" charset="0"/>
                <a:ea typeface="Majalla UI"/>
                <a:cs typeface="Majalla UI"/>
              </a:rPr>
              <a:t>% 7</a:t>
            </a:r>
            <a:r>
              <a:rPr lang="en-US" sz="1600">
                <a:latin typeface="Constantia" panose="02030602050306030303" pitchFamily="18" charset="0"/>
              </a:rPr>
              <a:t>,</a:t>
            </a:r>
            <a:r>
              <a:rPr lang="ar-SA" sz="1600">
                <a:latin typeface="Constantia" panose="02030602050306030303" pitchFamily="18" charset="0"/>
                <a:ea typeface="Majalla UI"/>
                <a:cs typeface="Majalla UI"/>
              </a:rPr>
              <a:t>15 : نسبة الأكسجين في</a:t>
            </a:r>
            <a:r>
              <a:rPr lang="ar-MA" sz="1600">
                <a:latin typeface="Constantia" panose="02030602050306030303" pitchFamily="18" charset="0"/>
                <a:ea typeface="Majalla UI"/>
                <a:cs typeface="Majalla UI"/>
              </a:rPr>
              <a:t> الهواءالمتزفر</a:t>
            </a:r>
            <a:endParaRPr lang="en-US" sz="1600">
              <a:latin typeface="Constantia" panose="02030602050306030303" pitchFamily="18" charset="0"/>
            </a:endParaRPr>
          </a:p>
        </p:txBody>
      </p:sp>
      <p:sp>
        <p:nvSpPr>
          <p:cNvPr id="9226" name="TextBox 10"/>
          <p:cNvSpPr txBox="1">
            <a:spLocks noChangeArrowheads="1"/>
          </p:cNvSpPr>
          <p:nvPr/>
        </p:nvSpPr>
        <p:spPr bwMode="auto">
          <a:xfrm>
            <a:off x="0" y="4953000"/>
            <a:ext cx="91440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rtl="0" eaLnBrk="0" hangingPunct="0">
              <a:defRPr>
                <a:solidFill>
                  <a:schemeClr val="tx1"/>
                </a:solidFill>
                <a:latin typeface="Arial" panose="020B0604020202020204" pitchFamily="34" charset="0"/>
                <a:cs typeface="Arial" panose="020B0604020202020204" pitchFamily="34" charset="0"/>
              </a:defRPr>
            </a:lvl1pPr>
            <a:lvl2pPr marL="742950" indent="-285750" algn="ctr" rtl="0" eaLnBrk="0" hangingPunct="0">
              <a:defRPr>
                <a:solidFill>
                  <a:schemeClr val="tx1"/>
                </a:solidFill>
                <a:latin typeface="Arial" panose="020B0604020202020204" pitchFamily="34" charset="0"/>
                <a:cs typeface="Arial" panose="020B0604020202020204" pitchFamily="34" charset="0"/>
              </a:defRPr>
            </a:lvl2pPr>
            <a:lvl3pPr marL="1143000" indent="-228600" algn="ctr" rtl="0" eaLnBrk="0" hangingPunct="0">
              <a:defRPr>
                <a:solidFill>
                  <a:schemeClr val="tx1"/>
                </a:solidFill>
                <a:latin typeface="Arial" panose="020B0604020202020204" pitchFamily="34" charset="0"/>
                <a:cs typeface="Arial" panose="020B0604020202020204" pitchFamily="34" charset="0"/>
              </a:defRPr>
            </a:lvl3pPr>
            <a:lvl4pPr marL="1600200" indent="-228600" algn="ctr" rtl="0" eaLnBrk="0" hangingPunct="0">
              <a:defRPr>
                <a:solidFill>
                  <a:schemeClr val="tx1"/>
                </a:solidFill>
                <a:latin typeface="Arial" panose="020B0604020202020204" pitchFamily="34" charset="0"/>
                <a:cs typeface="Arial" panose="020B0604020202020204" pitchFamily="34" charset="0"/>
              </a:defRPr>
            </a:lvl4pPr>
            <a:lvl5pPr marL="2057400" indent="-228600" algn="ctr" rtl="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rtl="1" eaLnBrk="1" hangingPunct="1"/>
            <a:r>
              <a:rPr lang="ar-MA" u="sng">
                <a:solidFill>
                  <a:srgbClr val="FE0606"/>
                </a:solidFill>
                <a:latin typeface="Constantia" panose="02030602050306030303" pitchFamily="18" charset="0"/>
                <a:ea typeface="Majalla UI"/>
                <a:cs typeface="Majalla UI"/>
              </a:rPr>
              <a:t>مناولــــــة</a:t>
            </a:r>
            <a:r>
              <a:rPr lang="ar-MA">
                <a:solidFill>
                  <a:srgbClr val="FE0606"/>
                </a:solidFill>
                <a:latin typeface="Constantia" panose="02030602050306030303" pitchFamily="18" charset="0"/>
                <a:ea typeface="Majalla UI"/>
                <a:cs typeface="Majalla UI"/>
              </a:rPr>
              <a:t>: </a:t>
            </a:r>
            <a:r>
              <a:rPr lang="ar-MA">
                <a:latin typeface="Constantia" panose="02030602050306030303" pitchFamily="18" charset="0"/>
                <a:ea typeface="Majalla UI"/>
                <a:cs typeface="Majalla UI"/>
              </a:rPr>
              <a:t>قياس نسبة الأكسجين في الهواء (هواء غرفة الجهاز (</a:t>
            </a:r>
            <a:r>
              <a:rPr lang="ar-SA" sz="1600">
                <a:latin typeface="Constantia" panose="02030602050306030303" pitchFamily="18" charset="0"/>
                <a:ea typeface="Majalla UI"/>
                <a:cs typeface="Majalla UI"/>
              </a:rPr>
              <a:t>% 9</a:t>
            </a:r>
            <a:r>
              <a:rPr lang="en-US" sz="1600">
                <a:latin typeface="Constantia" panose="02030602050306030303" pitchFamily="18" charset="0"/>
              </a:rPr>
              <a:t>,</a:t>
            </a:r>
            <a:r>
              <a:rPr lang="ar-SA" sz="1600">
                <a:latin typeface="Constantia" panose="02030602050306030303" pitchFamily="18" charset="0"/>
                <a:ea typeface="Majalla UI"/>
                <a:cs typeface="Majalla UI"/>
              </a:rPr>
              <a:t>20 </a:t>
            </a:r>
            <a:r>
              <a:rPr lang="ar-MA">
                <a:latin typeface="Constantia" panose="02030602050306030303" pitchFamily="18" charset="0"/>
                <a:ea typeface="Majalla UI"/>
                <a:cs typeface="Majalla UI"/>
              </a:rPr>
              <a:t>))ثم قياسها في الــــــــــــــــهواء </a:t>
            </a:r>
          </a:p>
          <a:p>
            <a:pPr algn="r" rtl="1" eaLnBrk="1" hangingPunct="1"/>
            <a:r>
              <a:rPr lang="ar-MA">
                <a:latin typeface="Constantia" panose="02030602050306030303" pitchFamily="18" charset="0"/>
                <a:ea typeface="Majalla UI"/>
                <a:cs typeface="Majalla UI"/>
              </a:rPr>
              <a:t>              المتزفر (</a:t>
            </a:r>
            <a:r>
              <a:rPr lang="ar-SA" sz="1600">
                <a:latin typeface="Constantia" panose="02030602050306030303" pitchFamily="18" charset="0"/>
                <a:ea typeface="Majalla UI"/>
                <a:cs typeface="Majalla UI"/>
              </a:rPr>
              <a:t>% 7</a:t>
            </a:r>
            <a:r>
              <a:rPr lang="en-US" sz="1600">
                <a:latin typeface="Constantia" panose="02030602050306030303" pitchFamily="18" charset="0"/>
              </a:rPr>
              <a:t>,</a:t>
            </a:r>
            <a:r>
              <a:rPr lang="ar-SA" sz="1600">
                <a:latin typeface="Constantia" panose="02030602050306030303" pitchFamily="18" charset="0"/>
                <a:ea typeface="Majalla UI"/>
                <a:cs typeface="Majalla UI"/>
              </a:rPr>
              <a:t>15</a:t>
            </a:r>
            <a:r>
              <a:rPr lang="ar-MA" sz="1600">
                <a:latin typeface="Constantia" panose="02030602050306030303" pitchFamily="18" charset="0"/>
                <a:ea typeface="Majalla UI"/>
                <a:cs typeface="Majalla UI"/>
              </a:rPr>
              <a:t>)</a:t>
            </a:r>
            <a:r>
              <a:rPr lang="ar-MA">
                <a:latin typeface="Constantia" panose="02030602050306030303" pitchFamily="18" charset="0"/>
                <a:ea typeface="Majalla UI"/>
                <a:cs typeface="Majalla UI"/>
              </a:rPr>
              <a:t> بواسطة جهازالأكسيمتر.</a:t>
            </a:r>
            <a:endParaRPr lang="ar-MA" u="sng">
              <a:solidFill>
                <a:srgbClr val="FE0606"/>
              </a:solidFill>
              <a:latin typeface="Constantia" panose="02030602050306030303" pitchFamily="18" charset="0"/>
              <a:ea typeface="Majalla UI"/>
              <a:cs typeface="Majalla UI"/>
            </a:endParaRPr>
          </a:p>
          <a:p>
            <a:pPr algn="r" rtl="1" eaLnBrk="1" hangingPunct="1"/>
            <a:r>
              <a:rPr lang="ar-MA" u="sng">
                <a:solidFill>
                  <a:srgbClr val="FE0606"/>
                </a:solidFill>
                <a:latin typeface="Constantia" panose="02030602050306030303" pitchFamily="18" charset="0"/>
                <a:ea typeface="Majalla UI"/>
                <a:cs typeface="Majalla UI"/>
              </a:rPr>
              <a:t>الـنتيجـــة</a:t>
            </a:r>
            <a:r>
              <a:rPr lang="ar-MA">
                <a:solidFill>
                  <a:srgbClr val="FE0606"/>
                </a:solidFill>
                <a:latin typeface="Constantia" panose="02030602050306030303" pitchFamily="18" charset="0"/>
                <a:ea typeface="Majalla UI"/>
                <a:cs typeface="Majalla UI"/>
              </a:rPr>
              <a:t> : </a:t>
            </a:r>
            <a:r>
              <a:rPr lang="ar-MA">
                <a:latin typeface="Constantia" panose="02030602050306030303" pitchFamily="18" charset="0"/>
                <a:ea typeface="Majalla UI"/>
                <a:cs typeface="Majalla UI"/>
              </a:rPr>
              <a:t>انخفضت نسبة الأكسجين في الهواء المتزفر .</a:t>
            </a:r>
            <a:endParaRPr lang="en-US">
              <a:latin typeface="Constantia" panose="02030602050306030303" pitchFamily="18" charset="0"/>
              <a:ea typeface="Majalla UI"/>
              <a:cs typeface="Majalla UI"/>
            </a:endParaRPr>
          </a:p>
        </p:txBody>
      </p:sp>
      <p:sp>
        <p:nvSpPr>
          <p:cNvPr id="9228" name="Text Box 12"/>
          <p:cNvSpPr txBox="1">
            <a:spLocks noChangeArrowheads="1"/>
          </p:cNvSpPr>
          <p:nvPr/>
        </p:nvSpPr>
        <p:spPr bwMode="auto">
          <a:xfrm>
            <a:off x="0" y="5943600"/>
            <a:ext cx="9144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rtl="0" eaLnBrk="0" hangingPunct="0">
              <a:defRPr>
                <a:solidFill>
                  <a:schemeClr val="tx1"/>
                </a:solidFill>
                <a:latin typeface="Arial" panose="020B0604020202020204" pitchFamily="34" charset="0"/>
                <a:cs typeface="Arial" panose="020B0604020202020204" pitchFamily="34" charset="0"/>
              </a:defRPr>
            </a:lvl1pPr>
            <a:lvl2pPr marL="742950" indent="-285750" algn="ctr" rtl="0" eaLnBrk="0" hangingPunct="0">
              <a:defRPr>
                <a:solidFill>
                  <a:schemeClr val="tx1"/>
                </a:solidFill>
                <a:latin typeface="Arial" panose="020B0604020202020204" pitchFamily="34" charset="0"/>
                <a:cs typeface="Arial" panose="020B0604020202020204" pitchFamily="34" charset="0"/>
              </a:defRPr>
            </a:lvl2pPr>
            <a:lvl3pPr marL="1143000" indent="-228600" algn="ctr" rtl="0" eaLnBrk="0" hangingPunct="0">
              <a:defRPr>
                <a:solidFill>
                  <a:schemeClr val="tx1"/>
                </a:solidFill>
                <a:latin typeface="Arial" panose="020B0604020202020204" pitchFamily="34" charset="0"/>
                <a:cs typeface="Arial" panose="020B0604020202020204" pitchFamily="34" charset="0"/>
              </a:defRPr>
            </a:lvl3pPr>
            <a:lvl4pPr marL="1600200" indent="-228600" algn="ctr" rtl="0" eaLnBrk="0" hangingPunct="0">
              <a:defRPr>
                <a:solidFill>
                  <a:schemeClr val="tx1"/>
                </a:solidFill>
                <a:latin typeface="Arial" panose="020B0604020202020204" pitchFamily="34" charset="0"/>
                <a:cs typeface="Arial" panose="020B0604020202020204" pitchFamily="34" charset="0"/>
              </a:defRPr>
            </a:lvl4pPr>
            <a:lvl5pPr marL="2057400" indent="-228600" algn="ctr" rtl="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rtl="1" eaLnBrk="1" hangingPunct="1">
              <a:spcBef>
                <a:spcPct val="50000"/>
              </a:spcBef>
              <a:buFontTx/>
              <a:buNone/>
            </a:pPr>
            <a:r>
              <a:rPr lang="ar-MA" u="sng">
                <a:solidFill>
                  <a:srgbClr val="FE0606"/>
                </a:solidFill>
              </a:rPr>
              <a:t>استنتـــاج</a:t>
            </a:r>
            <a:r>
              <a:rPr lang="ar-MA"/>
              <a:t> </a:t>
            </a:r>
            <a:r>
              <a:rPr lang="ar-MA">
                <a:solidFill>
                  <a:srgbClr val="FE0606"/>
                </a:solidFill>
              </a:rPr>
              <a:t>:</a:t>
            </a:r>
            <a:r>
              <a:rPr lang="ar-MA"/>
              <a:t>استهلك جسم الانسان نسبة من الأكسجين مما أدى الى انخفاض نسبته في هواء الزفير .اذن اثناء 	التنفس </a:t>
            </a:r>
            <a:r>
              <a:rPr lang="ar-MA">
                <a:solidFill>
                  <a:srgbClr val="FE0606"/>
                </a:solidFill>
              </a:rPr>
              <a:t>يأخذ</a:t>
            </a:r>
            <a:r>
              <a:rPr lang="ar-MA"/>
              <a:t> </a:t>
            </a:r>
            <a:r>
              <a:rPr lang="ar-SA"/>
              <a:t>الإنسان</a:t>
            </a:r>
            <a:r>
              <a:rPr lang="ar-MA"/>
              <a:t> </a:t>
            </a:r>
            <a:r>
              <a:rPr lang="ar-SA">
                <a:solidFill>
                  <a:srgbClr val="FE0606"/>
                </a:solidFill>
              </a:rPr>
              <a:t>الأكسجين</a:t>
            </a:r>
            <a:r>
              <a:rPr lang="ar-MA"/>
              <a:t> من </a:t>
            </a:r>
            <a:r>
              <a:rPr lang="ar-MA">
                <a:latin typeface="Constantia" panose="02030602050306030303" pitchFamily="18" charset="0"/>
              </a:rPr>
              <a:t>الهواء.</a:t>
            </a:r>
            <a:endParaRPr lang="en-US">
              <a:latin typeface="Constantia" panose="02030602050306030303" pitchFamily="18" charset="0"/>
            </a:endParaRPr>
          </a:p>
        </p:txBody>
      </p:sp>
      <p:sp>
        <p:nvSpPr>
          <p:cNvPr id="12298" name="TextBox 12"/>
          <p:cNvSpPr txBox="1">
            <a:spLocks noChangeArrowheads="1"/>
          </p:cNvSpPr>
          <p:nvPr/>
        </p:nvSpPr>
        <p:spPr bwMode="auto">
          <a:xfrm>
            <a:off x="8001000" y="2895600"/>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rtl="0" eaLnBrk="0" hangingPunct="0">
              <a:defRPr>
                <a:solidFill>
                  <a:schemeClr val="tx1"/>
                </a:solidFill>
                <a:latin typeface="Arial" panose="020B0604020202020204" pitchFamily="34" charset="0"/>
                <a:cs typeface="Arial" panose="020B0604020202020204" pitchFamily="34" charset="0"/>
              </a:defRPr>
            </a:lvl1pPr>
            <a:lvl2pPr marL="742950" indent="-285750" algn="ctr" rtl="0" eaLnBrk="0" hangingPunct="0">
              <a:defRPr>
                <a:solidFill>
                  <a:schemeClr val="tx1"/>
                </a:solidFill>
                <a:latin typeface="Arial" panose="020B0604020202020204" pitchFamily="34" charset="0"/>
                <a:cs typeface="Arial" panose="020B0604020202020204" pitchFamily="34" charset="0"/>
              </a:defRPr>
            </a:lvl2pPr>
            <a:lvl3pPr marL="1143000" indent="-228600" algn="ctr" rtl="0" eaLnBrk="0" hangingPunct="0">
              <a:defRPr>
                <a:solidFill>
                  <a:schemeClr val="tx1"/>
                </a:solidFill>
                <a:latin typeface="Arial" panose="020B0604020202020204" pitchFamily="34" charset="0"/>
                <a:cs typeface="Arial" panose="020B0604020202020204" pitchFamily="34" charset="0"/>
              </a:defRPr>
            </a:lvl3pPr>
            <a:lvl4pPr marL="1600200" indent="-228600" algn="ctr" rtl="0" eaLnBrk="0" hangingPunct="0">
              <a:defRPr>
                <a:solidFill>
                  <a:schemeClr val="tx1"/>
                </a:solidFill>
                <a:latin typeface="Arial" panose="020B0604020202020204" pitchFamily="34" charset="0"/>
                <a:cs typeface="Arial" panose="020B0604020202020204" pitchFamily="34" charset="0"/>
              </a:defRPr>
            </a:lvl4pPr>
            <a:lvl5pPr marL="2057400" indent="-228600" algn="ctr" rtl="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Tx/>
              <a:buNone/>
            </a:pPr>
            <a:r>
              <a:rPr lang="ar-SA" sz="1800">
                <a:solidFill>
                  <a:srgbClr val="FE0606"/>
                </a:solidFill>
              </a:rPr>
              <a:t>أكسيمتر</a:t>
            </a:r>
            <a:endParaRPr lang="en-US" sz="1800">
              <a:solidFill>
                <a:srgbClr val="FE0606"/>
              </a:solidFill>
            </a:endParaRPr>
          </a:p>
        </p:txBody>
      </p:sp>
      <p:sp>
        <p:nvSpPr>
          <p:cNvPr id="12300" name="TextBox 17"/>
          <p:cNvSpPr txBox="1">
            <a:spLocks noChangeArrowheads="1"/>
          </p:cNvSpPr>
          <p:nvPr/>
        </p:nvSpPr>
        <p:spPr bwMode="auto">
          <a:xfrm>
            <a:off x="6629400" y="3886200"/>
            <a:ext cx="1295400" cy="3667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rtl="0" eaLnBrk="0" hangingPunct="0">
              <a:defRPr>
                <a:solidFill>
                  <a:schemeClr val="tx1"/>
                </a:solidFill>
                <a:latin typeface="Arial" panose="020B0604020202020204" pitchFamily="34" charset="0"/>
                <a:cs typeface="Arial" panose="020B0604020202020204" pitchFamily="34" charset="0"/>
              </a:defRPr>
            </a:lvl1pPr>
            <a:lvl2pPr marL="742950" indent="-285750" algn="ctr" rtl="0" eaLnBrk="0" hangingPunct="0">
              <a:defRPr>
                <a:solidFill>
                  <a:schemeClr val="tx1"/>
                </a:solidFill>
                <a:latin typeface="Arial" panose="020B0604020202020204" pitchFamily="34" charset="0"/>
                <a:cs typeface="Arial" panose="020B0604020202020204" pitchFamily="34" charset="0"/>
              </a:defRPr>
            </a:lvl2pPr>
            <a:lvl3pPr marL="1143000" indent="-228600" algn="ctr" rtl="0" eaLnBrk="0" hangingPunct="0">
              <a:defRPr>
                <a:solidFill>
                  <a:schemeClr val="tx1"/>
                </a:solidFill>
                <a:latin typeface="Arial" panose="020B0604020202020204" pitchFamily="34" charset="0"/>
                <a:cs typeface="Arial" panose="020B0604020202020204" pitchFamily="34" charset="0"/>
              </a:defRPr>
            </a:lvl3pPr>
            <a:lvl4pPr marL="1600200" indent="-228600" algn="ctr" rtl="0" eaLnBrk="0" hangingPunct="0">
              <a:defRPr>
                <a:solidFill>
                  <a:schemeClr val="tx1"/>
                </a:solidFill>
                <a:latin typeface="Arial" panose="020B0604020202020204" pitchFamily="34" charset="0"/>
                <a:cs typeface="Arial" panose="020B0604020202020204" pitchFamily="34" charset="0"/>
              </a:defRPr>
            </a:lvl4pPr>
            <a:lvl5pPr marL="2057400" indent="-228600" algn="ctr" rtl="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Tx/>
              <a:buNone/>
            </a:pPr>
            <a:r>
              <a:rPr lang="ar-MA" sz="1800">
                <a:solidFill>
                  <a:srgbClr val="FE0606"/>
                </a:solidFill>
              </a:rPr>
              <a:t>شهيق</a:t>
            </a:r>
            <a:r>
              <a:rPr lang="ar-MA" sz="1800" b="0"/>
              <a:t>  </a:t>
            </a:r>
            <a:endParaRPr lang="en-US" sz="1800" b="0"/>
          </a:p>
        </p:txBody>
      </p:sp>
      <p:sp>
        <p:nvSpPr>
          <p:cNvPr id="21" name="Left Arrow 20"/>
          <p:cNvSpPr/>
          <p:nvPr/>
        </p:nvSpPr>
        <p:spPr>
          <a:xfrm>
            <a:off x="4114800" y="2971800"/>
            <a:ext cx="1219200" cy="304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a:buFontTx/>
              <a:buNone/>
              <a:defRPr/>
            </a:pPr>
            <a:endParaRPr lang="en-US" sz="1800" b="0"/>
          </a:p>
        </p:txBody>
      </p:sp>
      <p:sp>
        <p:nvSpPr>
          <p:cNvPr id="22" name="TextBox 21"/>
          <p:cNvSpPr txBox="1"/>
          <p:nvPr/>
        </p:nvSpPr>
        <p:spPr>
          <a:xfrm>
            <a:off x="3352800" y="2514600"/>
            <a:ext cx="2590800" cy="396875"/>
          </a:xfrm>
          <a:prstGeom prst="rect">
            <a:avLst/>
          </a:prstGeom>
          <a:noFill/>
        </p:spPr>
        <p:txBody>
          <a:bodyPr>
            <a:spAutoFit/>
          </a:bodyPr>
          <a:lstStyle/>
          <a:p>
            <a:pPr algn="ctr" rtl="0">
              <a:buFontTx/>
              <a:buNone/>
              <a:defRPr/>
            </a:pPr>
            <a:r>
              <a:rPr lang="ar-MA" b="0" dirty="0">
                <a:solidFill>
                  <a:schemeClr val="tx2">
                    <a:lumMod val="75000"/>
                  </a:schemeClr>
                </a:solidFill>
                <a:latin typeface="Arial" pitchFamily="34" charset="0"/>
              </a:rPr>
              <a:t>بعد حركة تنفسية:</a:t>
            </a:r>
            <a:endParaRPr lang="en-US" b="0" dirty="0">
              <a:solidFill>
                <a:schemeClr val="tx2">
                  <a:lumMod val="75000"/>
                </a:schemeClr>
              </a:solidFill>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298"/>
                                        </p:tgtEl>
                                        <p:attrNameLst>
                                          <p:attrName>style.visibility</p:attrName>
                                        </p:attrNameLst>
                                      </p:cBhvr>
                                      <p:to>
                                        <p:strVal val="visible"/>
                                      </p:to>
                                    </p:set>
                                    <p:animEffect transition="in" filter="blinds(horizontal)">
                                      <p:cBhvr>
                                        <p:cTn id="7" dur="500"/>
                                        <p:tgtEl>
                                          <p:spTgt spid="12298"/>
                                        </p:tgtEl>
                                      </p:cBhvr>
                                    </p:animEffect>
                                  </p:childTnLst>
                                </p:cTn>
                              </p:par>
                              <p:par>
                                <p:cTn id="8" presetID="3" presetClass="entr" presetSubtype="10" fill="hold" nodeType="withEffect">
                                  <p:stCondLst>
                                    <p:cond delay="0"/>
                                  </p:stCondLst>
                                  <p:childTnLst>
                                    <p:set>
                                      <p:cBhvr>
                                        <p:cTn id="9" dur="1" fill="hold">
                                          <p:stCondLst>
                                            <p:cond delay="0"/>
                                          </p:stCondLst>
                                        </p:cTn>
                                        <p:tgtEl>
                                          <p:spTgt spid="9222"/>
                                        </p:tgtEl>
                                        <p:attrNameLst>
                                          <p:attrName>style.visibility</p:attrName>
                                        </p:attrNameLst>
                                      </p:cBhvr>
                                      <p:to>
                                        <p:strVal val="visible"/>
                                      </p:to>
                                    </p:set>
                                    <p:animEffect transition="in" filter="blinds(horizontal)">
                                      <p:cBhvr>
                                        <p:cTn id="10" dur="500"/>
                                        <p:tgtEl>
                                          <p:spTgt spid="922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1" nodeType="clickEffect">
                                  <p:stCondLst>
                                    <p:cond delay="0"/>
                                  </p:stCondLst>
                                  <p:childTnLst>
                                    <p:set>
                                      <p:cBhvr>
                                        <p:cTn id="14" dur="1" fill="hold">
                                          <p:stCondLst>
                                            <p:cond delay="0"/>
                                          </p:stCondLst>
                                        </p:cTn>
                                        <p:tgtEl>
                                          <p:spTgt spid="12300"/>
                                        </p:tgtEl>
                                        <p:attrNameLst>
                                          <p:attrName>style.visibility</p:attrName>
                                        </p:attrNameLst>
                                      </p:cBhvr>
                                      <p:to>
                                        <p:strVal val="visible"/>
                                      </p:to>
                                    </p:set>
                                    <p:animEffect transition="in" filter="blinds(horizontal)">
                                      <p:cBhvr>
                                        <p:cTn id="15" dur="500"/>
                                        <p:tgtEl>
                                          <p:spTgt spid="12300"/>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9224"/>
                                        </p:tgtEl>
                                        <p:attrNameLst>
                                          <p:attrName>style.visibility</p:attrName>
                                        </p:attrNameLst>
                                      </p:cBhvr>
                                      <p:to>
                                        <p:strVal val="visible"/>
                                      </p:to>
                                    </p:set>
                                    <p:animEffect transition="in" filter="blinds(horizontal)">
                                      <p:cBhvr>
                                        <p:cTn id="18" dur="500"/>
                                        <p:tgtEl>
                                          <p:spTgt spid="922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7" presetClass="entr" presetSubtype="2"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500" fill="hold"/>
                                        <p:tgtEl>
                                          <p:spTgt spid="21"/>
                                        </p:tgtEl>
                                        <p:attrNameLst>
                                          <p:attrName>ppt_x</p:attrName>
                                        </p:attrNameLst>
                                      </p:cBhvr>
                                      <p:tavLst>
                                        <p:tav tm="0">
                                          <p:val>
                                            <p:strVal val="1+#ppt_w/2"/>
                                          </p:val>
                                        </p:tav>
                                        <p:tav tm="100000">
                                          <p:val>
                                            <p:strVal val="#ppt_x"/>
                                          </p:val>
                                        </p:tav>
                                      </p:tavLst>
                                    </p:anim>
                                    <p:anim calcmode="lin" valueType="num">
                                      <p:cBhvr additive="base">
                                        <p:cTn id="24"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43" presetClass="entr" presetSubtype="0" fill="hold" grpId="0" nodeType="click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100"/>
                                        <p:tgtEl>
                                          <p:spTgt spid="22"/>
                                        </p:tgtEl>
                                      </p:cBhvr>
                                    </p:animEffect>
                                    <p:anim calcmode="lin" valueType="num">
                                      <p:cBhvr>
                                        <p:cTn id="30" dur="400" fill="hold"/>
                                        <p:tgtEl>
                                          <p:spTgt spid="22"/>
                                        </p:tgtEl>
                                        <p:attrNameLst>
                                          <p:attrName>ppt_x</p:attrName>
                                        </p:attrNameLst>
                                      </p:cBhvr>
                                      <p:tavLst>
                                        <p:tav tm="0">
                                          <p:val>
                                            <p:strVal val="#ppt_x"/>
                                          </p:val>
                                        </p:tav>
                                        <p:tav tm="100000">
                                          <p:val>
                                            <p:strVal val="#ppt_x"/>
                                          </p:val>
                                        </p:tav>
                                      </p:tavLst>
                                    </p:anim>
                                    <p:anim calcmode="lin" valueType="num">
                                      <p:cBhvr>
                                        <p:cTn id="31" dur="400" fill="hold"/>
                                        <p:tgtEl>
                                          <p:spTgt spid="22"/>
                                        </p:tgtEl>
                                        <p:attrNameLst>
                                          <p:attrName>ppt_y</p:attrName>
                                        </p:attrNameLst>
                                      </p:cBhvr>
                                      <p:tavLst>
                                        <p:tav tm="0">
                                          <p:val>
                                            <p:strVal val="#ppt_y+0.31"/>
                                          </p:val>
                                        </p:tav>
                                        <p:tav tm="100000">
                                          <p:val>
                                            <p:strVal val="#ppt_y+0.31"/>
                                          </p:val>
                                        </p:tav>
                                      </p:tavLst>
                                    </p:anim>
                                    <p:anim calcmode="lin" valueType="num">
                                      <p:cBhvr>
                                        <p:cTn id="32" dur="600" decel="50000" fill="hold">
                                          <p:stCondLst>
                                            <p:cond delay="400"/>
                                          </p:stCondLst>
                                        </p:cTn>
                                        <p:tgtEl>
                                          <p:spTgt spid="22"/>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33" dur="600" decel="50000" fill="hold">
                                          <p:stCondLst>
                                            <p:cond delay="400"/>
                                          </p:stCondLst>
                                        </p:cTn>
                                        <p:tgtEl>
                                          <p:spTgt spid="22"/>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7" presetClass="entr" presetSubtype="8" fill="hold" nodeType="clickEffect">
                                  <p:stCondLst>
                                    <p:cond delay="0"/>
                                  </p:stCondLst>
                                  <p:childTnLst>
                                    <p:set>
                                      <p:cBhvr>
                                        <p:cTn id="37" dur="1" fill="hold">
                                          <p:stCondLst>
                                            <p:cond delay="0"/>
                                          </p:stCondLst>
                                        </p:cTn>
                                        <p:tgtEl>
                                          <p:spTgt spid="9223"/>
                                        </p:tgtEl>
                                        <p:attrNameLst>
                                          <p:attrName>style.visibility</p:attrName>
                                        </p:attrNameLst>
                                      </p:cBhvr>
                                      <p:to>
                                        <p:strVal val="visible"/>
                                      </p:to>
                                    </p:set>
                                    <p:anim calcmode="lin" valueType="num">
                                      <p:cBhvr additive="base">
                                        <p:cTn id="38" dur="1000" fill="hold"/>
                                        <p:tgtEl>
                                          <p:spTgt spid="9223"/>
                                        </p:tgtEl>
                                        <p:attrNameLst>
                                          <p:attrName>ppt_x</p:attrName>
                                        </p:attrNameLst>
                                      </p:cBhvr>
                                      <p:tavLst>
                                        <p:tav tm="0">
                                          <p:val>
                                            <p:strVal val="0-#ppt_w/2"/>
                                          </p:val>
                                        </p:tav>
                                        <p:tav tm="100000">
                                          <p:val>
                                            <p:strVal val="#ppt_x"/>
                                          </p:val>
                                        </p:tav>
                                      </p:tavLst>
                                    </p:anim>
                                    <p:anim calcmode="lin" valueType="num">
                                      <p:cBhvr additive="base">
                                        <p:cTn id="39" dur="1000" fill="hold"/>
                                        <p:tgtEl>
                                          <p:spTgt spid="9223"/>
                                        </p:tgtEl>
                                        <p:attrNameLst>
                                          <p:attrName>ppt_y</p:attrName>
                                        </p:attrNameLst>
                                      </p:cBhvr>
                                      <p:tavLst>
                                        <p:tav tm="0">
                                          <p:val>
                                            <p:strVal val="#ppt_y"/>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7" presetClass="entr" presetSubtype="8" fill="hold" nodeType="clickEffect">
                                  <p:stCondLst>
                                    <p:cond delay="0"/>
                                  </p:stCondLst>
                                  <p:childTnLst>
                                    <p:set>
                                      <p:cBhvr>
                                        <p:cTn id="43" dur="1" fill="hold">
                                          <p:stCondLst>
                                            <p:cond delay="0"/>
                                          </p:stCondLst>
                                        </p:cTn>
                                        <p:tgtEl>
                                          <p:spTgt spid="9225">
                                            <p:txEl>
                                              <p:pRg st="0" end="0"/>
                                            </p:txEl>
                                          </p:spTgt>
                                        </p:tgtEl>
                                        <p:attrNameLst>
                                          <p:attrName>style.visibility</p:attrName>
                                        </p:attrNameLst>
                                      </p:cBhvr>
                                      <p:to>
                                        <p:strVal val="visible"/>
                                      </p:to>
                                    </p:set>
                                    <p:anim calcmode="lin" valueType="num">
                                      <p:cBhvr additive="base">
                                        <p:cTn id="44" dur="1000" fill="hold"/>
                                        <p:tgtEl>
                                          <p:spTgt spid="9225">
                                            <p:txEl>
                                              <p:pRg st="0" end="0"/>
                                            </p:txEl>
                                          </p:spTgt>
                                        </p:tgtEl>
                                        <p:attrNameLst>
                                          <p:attrName>ppt_x</p:attrName>
                                        </p:attrNameLst>
                                      </p:cBhvr>
                                      <p:tavLst>
                                        <p:tav tm="0">
                                          <p:val>
                                            <p:strVal val="0-#ppt_w/2"/>
                                          </p:val>
                                        </p:tav>
                                        <p:tav tm="100000">
                                          <p:val>
                                            <p:strVal val="#ppt_x"/>
                                          </p:val>
                                        </p:tav>
                                      </p:tavLst>
                                    </p:anim>
                                    <p:anim calcmode="lin" valueType="num">
                                      <p:cBhvr additive="base">
                                        <p:cTn id="45" dur="1000" fill="hold"/>
                                        <p:tgtEl>
                                          <p:spTgt spid="922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43" presetClass="entr" presetSubtype="0" fill="hold" nodeType="clickEffect">
                                  <p:stCondLst>
                                    <p:cond delay="0"/>
                                  </p:stCondLst>
                                  <p:childTnLst>
                                    <p:set>
                                      <p:cBhvr>
                                        <p:cTn id="49" dur="1" fill="hold">
                                          <p:stCondLst>
                                            <p:cond delay="0"/>
                                          </p:stCondLst>
                                        </p:cTn>
                                        <p:tgtEl>
                                          <p:spTgt spid="9226">
                                            <p:txEl>
                                              <p:pRg st="0" end="0"/>
                                            </p:txEl>
                                          </p:spTgt>
                                        </p:tgtEl>
                                        <p:attrNameLst>
                                          <p:attrName>style.visibility</p:attrName>
                                        </p:attrNameLst>
                                      </p:cBhvr>
                                      <p:to>
                                        <p:strVal val="visible"/>
                                      </p:to>
                                    </p:set>
                                    <p:animEffect transition="in" filter="fade">
                                      <p:cBhvr>
                                        <p:cTn id="50" dur="100"/>
                                        <p:tgtEl>
                                          <p:spTgt spid="9226">
                                            <p:txEl>
                                              <p:pRg st="0" end="0"/>
                                            </p:txEl>
                                          </p:spTgt>
                                        </p:tgtEl>
                                      </p:cBhvr>
                                    </p:animEffect>
                                    <p:anim calcmode="lin" valueType="num">
                                      <p:cBhvr>
                                        <p:cTn id="51" dur="400" fill="hold"/>
                                        <p:tgtEl>
                                          <p:spTgt spid="9226">
                                            <p:txEl>
                                              <p:pRg st="0" end="0"/>
                                            </p:txEl>
                                          </p:spTgt>
                                        </p:tgtEl>
                                        <p:attrNameLst>
                                          <p:attrName>ppt_x</p:attrName>
                                        </p:attrNameLst>
                                      </p:cBhvr>
                                      <p:tavLst>
                                        <p:tav tm="0">
                                          <p:val>
                                            <p:strVal val="#ppt_x"/>
                                          </p:val>
                                        </p:tav>
                                        <p:tav tm="100000">
                                          <p:val>
                                            <p:strVal val="#ppt_x"/>
                                          </p:val>
                                        </p:tav>
                                      </p:tavLst>
                                    </p:anim>
                                    <p:anim calcmode="lin" valueType="num">
                                      <p:cBhvr>
                                        <p:cTn id="52" dur="400" fill="hold"/>
                                        <p:tgtEl>
                                          <p:spTgt spid="9226">
                                            <p:txEl>
                                              <p:pRg st="0" end="0"/>
                                            </p:txEl>
                                          </p:spTgt>
                                        </p:tgtEl>
                                        <p:attrNameLst>
                                          <p:attrName>ppt_y</p:attrName>
                                        </p:attrNameLst>
                                      </p:cBhvr>
                                      <p:tavLst>
                                        <p:tav tm="0">
                                          <p:val>
                                            <p:strVal val="#ppt_y+0.31"/>
                                          </p:val>
                                        </p:tav>
                                        <p:tav tm="100000">
                                          <p:val>
                                            <p:strVal val="#ppt_y+0.31"/>
                                          </p:val>
                                        </p:tav>
                                      </p:tavLst>
                                    </p:anim>
                                    <p:anim calcmode="lin" valueType="num">
                                      <p:cBhvr>
                                        <p:cTn id="53" dur="600" decel="50000" fill="hold">
                                          <p:stCondLst>
                                            <p:cond delay="400"/>
                                          </p:stCondLst>
                                        </p:cTn>
                                        <p:tgtEl>
                                          <p:spTgt spid="9226">
                                            <p:txEl>
                                              <p:pRg st="0" end="0"/>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54" dur="600" decel="50000" fill="hold">
                                          <p:stCondLst>
                                            <p:cond delay="400"/>
                                          </p:stCondLst>
                                        </p:cTn>
                                        <p:tgtEl>
                                          <p:spTgt spid="9226">
                                            <p:txEl>
                                              <p:pRg st="0" end="0"/>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43" presetClass="entr" presetSubtype="0" fill="hold" nodeType="clickEffect">
                                  <p:stCondLst>
                                    <p:cond delay="0"/>
                                  </p:stCondLst>
                                  <p:childTnLst>
                                    <p:set>
                                      <p:cBhvr>
                                        <p:cTn id="58" dur="1" fill="hold">
                                          <p:stCondLst>
                                            <p:cond delay="0"/>
                                          </p:stCondLst>
                                        </p:cTn>
                                        <p:tgtEl>
                                          <p:spTgt spid="9226">
                                            <p:txEl>
                                              <p:pRg st="1" end="1"/>
                                            </p:txEl>
                                          </p:spTgt>
                                        </p:tgtEl>
                                        <p:attrNameLst>
                                          <p:attrName>style.visibility</p:attrName>
                                        </p:attrNameLst>
                                      </p:cBhvr>
                                      <p:to>
                                        <p:strVal val="visible"/>
                                      </p:to>
                                    </p:set>
                                    <p:animEffect transition="in" filter="fade">
                                      <p:cBhvr>
                                        <p:cTn id="59" dur="100"/>
                                        <p:tgtEl>
                                          <p:spTgt spid="9226">
                                            <p:txEl>
                                              <p:pRg st="1" end="1"/>
                                            </p:txEl>
                                          </p:spTgt>
                                        </p:tgtEl>
                                      </p:cBhvr>
                                    </p:animEffect>
                                    <p:anim calcmode="lin" valueType="num">
                                      <p:cBhvr>
                                        <p:cTn id="60" dur="400" fill="hold"/>
                                        <p:tgtEl>
                                          <p:spTgt spid="9226">
                                            <p:txEl>
                                              <p:pRg st="1" end="1"/>
                                            </p:txEl>
                                          </p:spTgt>
                                        </p:tgtEl>
                                        <p:attrNameLst>
                                          <p:attrName>ppt_x</p:attrName>
                                        </p:attrNameLst>
                                      </p:cBhvr>
                                      <p:tavLst>
                                        <p:tav tm="0">
                                          <p:val>
                                            <p:strVal val="#ppt_x"/>
                                          </p:val>
                                        </p:tav>
                                        <p:tav tm="100000">
                                          <p:val>
                                            <p:strVal val="#ppt_x"/>
                                          </p:val>
                                        </p:tav>
                                      </p:tavLst>
                                    </p:anim>
                                    <p:anim calcmode="lin" valueType="num">
                                      <p:cBhvr>
                                        <p:cTn id="61" dur="400" fill="hold"/>
                                        <p:tgtEl>
                                          <p:spTgt spid="9226">
                                            <p:txEl>
                                              <p:pRg st="1" end="1"/>
                                            </p:txEl>
                                          </p:spTgt>
                                        </p:tgtEl>
                                        <p:attrNameLst>
                                          <p:attrName>ppt_y</p:attrName>
                                        </p:attrNameLst>
                                      </p:cBhvr>
                                      <p:tavLst>
                                        <p:tav tm="0">
                                          <p:val>
                                            <p:strVal val="#ppt_y+0.31"/>
                                          </p:val>
                                        </p:tav>
                                        <p:tav tm="100000">
                                          <p:val>
                                            <p:strVal val="#ppt_y+0.31"/>
                                          </p:val>
                                        </p:tav>
                                      </p:tavLst>
                                    </p:anim>
                                    <p:anim calcmode="lin" valueType="num">
                                      <p:cBhvr>
                                        <p:cTn id="62" dur="600" decel="50000" fill="hold">
                                          <p:stCondLst>
                                            <p:cond delay="400"/>
                                          </p:stCondLst>
                                        </p:cTn>
                                        <p:tgtEl>
                                          <p:spTgt spid="9226">
                                            <p:txEl>
                                              <p:pRg st="1" end="1"/>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63" dur="600" decel="50000" fill="hold">
                                          <p:stCondLst>
                                            <p:cond delay="400"/>
                                          </p:stCondLst>
                                        </p:cTn>
                                        <p:tgtEl>
                                          <p:spTgt spid="9226">
                                            <p:txEl>
                                              <p:pRg st="1" end="1"/>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64" fill="hold" nodeType="clickPar">
                      <p:stCondLst>
                        <p:cond delay="indefinite"/>
                      </p:stCondLst>
                      <p:childTnLst>
                        <p:par>
                          <p:cTn id="65" fill="hold" nodeType="withGroup">
                            <p:stCondLst>
                              <p:cond delay="0"/>
                            </p:stCondLst>
                            <p:childTnLst>
                              <p:par>
                                <p:cTn id="66" presetID="43" presetClass="entr" presetSubtype="0" fill="hold" nodeType="clickEffect">
                                  <p:stCondLst>
                                    <p:cond delay="0"/>
                                  </p:stCondLst>
                                  <p:childTnLst>
                                    <p:set>
                                      <p:cBhvr>
                                        <p:cTn id="67" dur="1" fill="hold">
                                          <p:stCondLst>
                                            <p:cond delay="0"/>
                                          </p:stCondLst>
                                        </p:cTn>
                                        <p:tgtEl>
                                          <p:spTgt spid="9226">
                                            <p:txEl>
                                              <p:pRg st="2" end="2"/>
                                            </p:txEl>
                                          </p:spTgt>
                                        </p:tgtEl>
                                        <p:attrNameLst>
                                          <p:attrName>style.visibility</p:attrName>
                                        </p:attrNameLst>
                                      </p:cBhvr>
                                      <p:to>
                                        <p:strVal val="visible"/>
                                      </p:to>
                                    </p:set>
                                    <p:animEffect transition="in" filter="fade">
                                      <p:cBhvr>
                                        <p:cTn id="68" dur="100"/>
                                        <p:tgtEl>
                                          <p:spTgt spid="9226">
                                            <p:txEl>
                                              <p:pRg st="2" end="2"/>
                                            </p:txEl>
                                          </p:spTgt>
                                        </p:tgtEl>
                                      </p:cBhvr>
                                    </p:animEffect>
                                    <p:anim calcmode="lin" valueType="num">
                                      <p:cBhvr>
                                        <p:cTn id="69" dur="400" fill="hold"/>
                                        <p:tgtEl>
                                          <p:spTgt spid="9226">
                                            <p:txEl>
                                              <p:pRg st="2" end="2"/>
                                            </p:txEl>
                                          </p:spTgt>
                                        </p:tgtEl>
                                        <p:attrNameLst>
                                          <p:attrName>ppt_x</p:attrName>
                                        </p:attrNameLst>
                                      </p:cBhvr>
                                      <p:tavLst>
                                        <p:tav tm="0">
                                          <p:val>
                                            <p:strVal val="#ppt_x"/>
                                          </p:val>
                                        </p:tav>
                                        <p:tav tm="100000">
                                          <p:val>
                                            <p:strVal val="#ppt_x"/>
                                          </p:val>
                                        </p:tav>
                                      </p:tavLst>
                                    </p:anim>
                                    <p:anim calcmode="lin" valueType="num">
                                      <p:cBhvr>
                                        <p:cTn id="70" dur="400" fill="hold"/>
                                        <p:tgtEl>
                                          <p:spTgt spid="9226">
                                            <p:txEl>
                                              <p:pRg st="2" end="2"/>
                                            </p:txEl>
                                          </p:spTgt>
                                        </p:tgtEl>
                                        <p:attrNameLst>
                                          <p:attrName>ppt_y</p:attrName>
                                        </p:attrNameLst>
                                      </p:cBhvr>
                                      <p:tavLst>
                                        <p:tav tm="0">
                                          <p:val>
                                            <p:strVal val="#ppt_y+0.31"/>
                                          </p:val>
                                        </p:tav>
                                        <p:tav tm="100000">
                                          <p:val>
                                            <p:strVal val="#ppt_y+0.31"/>
                                          </p:val>
                                        </p:tav>
                                      </p:tavLst>
                                    </p:anim>
                                    <p:anim calcmode="lin" valueType="num">
                                      <p:cBhvr>
                                        <p:cTn id="71" dur="600" decel="50000" fill="hold">
                                          <p:stCondLst>
                                            <p:cond delay="400"/>
                                          </p:stCondLst>
                                        </p:cTn>
                                        <p:tgtEl>
                                          <p:spTgt spid="9226">
                                            <p:txEl>
                                              <p:pRg st="2" end="2"/>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72" dur="600" decel="50000" fill="hold">
                                          <p:stCondLst>
                                            <p:cond delay="400"/>
                                          </p:stCondLst>
                                        </p:cTn>
                                        <p:tgtEl>
                                          <p:spTgt spid="9226">
                                            <p:txEl>
                                              <p:pRg st="2" end="2"/>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43" presetClass="entr" presetSubtype="0" fill="hold" nodeType="clickEffect">
                                  <p:stCondLst>
                                    <p:cond delay="0"/>
                                  </p:stCondLst>
                                  <p:childTnLst>
                                    <p:set>
                                      <p:cBhvr>
                                        <p:cTn id="76" dur="1" fill="hold">
                                          <p:stCondLst>
                                            <p:cond delay="0"/>
                                          </p:stCondLst>
                                        </p:cTn>
                                        <p:tgtEl>
                                          <p:spTgt spid="9228">
                                            <p:txEl>
                                              <p:pRg st="0" end="0"/>
                                            </p:txEl>
                                          </p:spTgt>
                                        </p:tgtEl>
                                        <p:attrNameLst>
                                          <p:attrName>style.visibility</p:attrName>
                                        </p:attrNameLst>
                                      </p:cBhvr>
                                      <p:to>
                                        <p:strVal val="visible"/>
                                      </p:to>
                                    </p:set>
                                    <p:animEffect transition="in" filter="fade">
                                      <p:cBhvr>
                                        <p:cTn id="77" dur="100"/>
                                        <p:tgtEl>
                                          <p:spTgt spid="9228">
                                            <p:txEl>
                                              <p:pRg st="0" end="0"/>
                                            </p:txEl>
                                          </p:spTgt>
                                        </p:tgtEl>
                                      </p:cBhvr>
                                    </p:animEffect>
                                    <p:anim calcmode="lin" valueType="num">
                                      <p:cBhvr>
                                        <p:cTn id="78" dur="400" fill="hold"/>
                                        <p:tgtEl>
                                          <p:spTgt spid="9228">
                                            <p:txEl>
                                              <p:pRg st="0" end="0"/>
                                            </p:txEl>
                                          </p:spTgt>
                                        </p:tgtEl>
                                        <p:attrNameLst>
                                          <p:attrName>ppt_x</p:attrName>
                                        </p:attrNameLst>
                                      </p:cBhvr>
                                      <p:tavLst>
                                        <p:tav tm="0">
                                          <p:val>
                                            <p:strVal val="#ppt_x"/>
                                          </p:val>
                                        </p:tav>
                                        <p:tav tm="100000">
                                          <p:val>
                                            <p:strVal val="#ppt_x"/>
                                          </p:val>
                                        </p:tav>
                                      </p:tavLst>
                                    </p:anim>
                                    <p:anim calcmode="lin" valueType="num">
                                      <p:cBhvr>
                                        <p:cTn id="79" dur="400" fill="hold"/>
                                        <p:tgtEl>
                                          <p:spTgt spid="9228">
                                            <p:txEl>
                                              <p:pRg st="0" end="0"/>
                                            </p:txEl>
                                          </p:spTgt>
                                        </p:tgtEl>
                                        <p:attrNameLst>
                                          <p:attrName>ppt_y</p:attrName>
                                        </p:attrNameLst>
                                      </p:cBhvr>
                                      <p:tavLst>
                                        <p:tav tm="0">
                                          <p:val>
                                            <p:strVal val="#ppt_y+0.31"/>
                                          </p:val>
                                        </p:tav>
                                        <p:tav tm="100000">
                                          <p:val>
                                            <p:strVal val="#ppt_y+0.31"/>
                                          </p:val>
                                        </p:tav>
                                      </p:tavLst>
                                    </p:anim>
                                    <p:anim calcmode="lin" valueType="num">
                                      <p:cBhvr>
                                        <p:cTn id="80" dur="600" decel="50000" fill="hold">
                                          <p:stCondLst>
                                            <p:cond delay="400"/>
                                          </p:stCondLst>
                                        </p:cTn>
                                        <p:tgtEl>
                                          <p:spTgt spid="9228">
                                            <p:txEl>
                                              <p:pRg st="0" end="0"/>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81" dur="600" decel="50000" fill="hold">
                                          <p:stCondLst>
                                            <p:cond delay="400"/>
                                          </p:stCondLst>
                                        </p:cTn>
                                        <p:tgtEl>
                                          <p:spTgt spid="9228">
                                            <p:txEl>
                                              <p:pRg st="0" end="0"/>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4" grpId="0"/>
      <p:bldP spid="12298" grpId="0"/>
      <p:bldP spid="12300" grpId="1" animBg="1"/>
      <p:bldP spid="21" grpId="0" animBg="1"/>
      <p:bldP spid="2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8" name="Group 43"/>
          <p:cNvGrpSpPr>
            <a:grpSpLocks/>
          </p:cNvGrpSpPr>
          <p:nvPr/>
        </p:nvGrpSpPr>
        <p:grpSpPr bwMode="auto">
          <a:xfrm>
            <a:off x="1143000" y="2362200"/>
            <a:ext cx="1524000" cy="2628900"/>
            <a:chOff x="9372600" y="2971800"/>
            <a:chExt cx="1524000" cy="2628900"/>
          </a:xfrm>
        </p:grpSpPr>
        <p:pic>
          <p:nvPicPr>
            <p:cNvPr id="14370" name="Picture 44" descr="oxymetre 2.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372600" y="2971800"/>
              <a:ext cx="1524000" cy="262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71" name="TextBox 45"/>
            <p:cNvSpPr txBox="1">
              <a:spLocks noChangeArrowheads="1"/>
            </p:cNvSpPr>
            <p:nvPr/>
          </p:nvSpPr>
          <p:spPr bwMode="auto">
            <a:xfrm>
              <a:off x="9786938" y="3810000"/>
              <a:ext cx="685800" cy="6413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rtl="0" eaLnBrk="0" hangingPunct="0">
                <a:defRPr>
                  <a:solidFill>
                    <a:schemeClr val="tx1"/>
                  </a:solidFill>
                  <a:latin typeface="Arial" panose="020B0604020202020204" pitchFamily="34" charset="0"/>
                  <a:cs typeface="Arial" panose="020B0604020202020204" pitchFamily="34" charset="0"/>
                </a:defRPr>
              </a:lvl1pPr>
              <a:lvl2pPr marL="742950" indent="-285750" algn="ctr" rtl="0" eaLnBrk="0" hangingPunct="0">
                <a:defRPr>
                  <a:solidFill>
                    <a:schemeClr val="tx1"/>
                  </a:solidFill>
                  <a:latin typeface="Arial" panose="020B0604020202020204" pitchFamily="34" charset="0"/>
                  <a:cs typeface="Arial" panose="020B0604020202020204" pitchFamily="34" charset="0"/>
                </a:defRPr>
              </a:lvl2pPr>
              <a:lvl3pPr marL="1143000" indent="-228600" algn="ctr" rtl="0" eaLnBrk="0" hangingPunct="0">
                <a:defRPr>
                  <a:solidFill>
                    <a:schemeClr val="tx1"/>
                  </a:solidFill>
                  <a:latin typeface="Arial" panose="020B0604020202020204" pitchFamily="34" charset="0"/>
                  <a:cs typeface="Arial" panose="020B0604020202020204" pitchFamily="34" charset="0"/>
                </a:defRPr>
              </a:lvl3pPr>
              <a:lvl4pPr marL="1600200" indent="-228600" algn="ctr" rtl="0" eaLnBrk="0" hangingPunct="0">
                <a:defRPr>
                  <a:solidFill>
                    <a:schemeClr val="tx1"/>
                  </a:solidFill>
                  <a:latin typeface="Arial" panose="020B0604020202020204" pitchFamily="34" charset="0"/>
                  <a:cs typeface="Arial" panose="020B0604020202020204" pitchFamily="34" charset="0"/>
                </a:defRPr>
              </a:lvl4pPr>
              <a:lvl5pPr marL="2057400" indent="-228600" algn="ctr" rtl="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Tx/>
                <a:buNone/>
              </a:pPr>
              <a:r>
                <a:rPr lang="en-US" sz="1800" b="0"/>
                <a:t>3.0 </a:t>
              </a:r>
              <a:r>
                <a:rPr lang="en-US" sz="1800" b="0">
                  <a:latin typeface="Mistral" panose="03090702030407020403" pitchFamily="66" charset="0"/>
                </a:rPr>
                <a:t>ml/l</a:t>
              </a:r>
            </a:p>
          </p:txBody>
        </p:sp>
      </p:grpSp>
      <p:grpSp>
        <p:nvGrpSpPr>
          <p:cNvPr id="14339" name="Group 42"/>
          <p:cNvGrpSpPr>
            <a:grpSpLocks/>
          </p:cNvGrpSpPr>
          <p:nvPr/>
        </p:nvGrpSpPr>
        <p:grpSpPr bwMode="auto">
          <a:xfrm>
            <a:off x="4267200" y="2362200"/>
            <a:ext cx="1524000" cy="2628900"/>
            <a:chOff x="9372600" y="2971800"/>
            <a:chExt cx="1524000" cy="2628900"/>
          </a:xfrm>
        </p:grpSpPr>
        <p:pic>
          <p:nvPicPr>
            <p:cNvPr id="14368" name="Picture 38" descr="oxymetre 2.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372600" y="2971800"/>
              <a:ext cx="1524000" cy="262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69" name="TextBox 41"/>
            <p:cNvSpPr txBox="1">
              <a:spLocks noChangeArrowheads="1"/>
            </p:cNvSpPr>
            <p:nvPr/>
          </p:nvSpPr>
          <p:spPr bwMode="auto">
            <a:xfrm>
              <a:off x="9786938" y="3810000"/>
              <a:ext cx="685800" cy="6413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rtl="0" eaLnBrk="0" hangingPunct="0">
                <a:defRPr>
                  <a:solidFill>
                    <a:schemeClr val="tx1"/>
                  </a:solidFill>
                  <a:latin typeface="Arial" panose="020B0604020202020204" pitchFamily="34" charset="0"/>
                  <a:cs typeface="Arial" panose="020B0604020202020204" pitchFamily="34" charset="0"/>
                </a:defRPr>
              </a:lvl1pPr>
              <a:lvl2pPr marL="742950" indent="-285750" algn="ctr" rtl="0" eaLnBrk="0" hangingPunct="0">
                <a:defRPr>
                  <a:solidFill>
                    <a:schemeClr val="tx1"/>
                  </a:solidFill>
                  <a:latin typeface="Arial" panose="020B0604020202020204" pitchFamily="34" charset="0"/>
                  <a:cs typeface="Arial" panose="020B0604020202020204" pitchFamily="34" charset="0"/>
                </a:defRPr>
              </a:lvl2pPr>
              <a:lvl3pPr marL="1143000" indent="-228600" algn="ctr" rtl="0" eaLnBrk="0" hangingPunct="0">
                <a:defRPr>
                  <a:solidFill>
                    <a:schemeClr val="tx1"/>
                  </a:solidFill>
                  <a:latin typeface="Arial" panose="020B0604020202020204" pitchFamily="34" charset="0"/>
                  <a:cs typeface="Arial" panose="020B0604020202020204" pitchFamily="34" charset="0"/>
                </a:defRPr>
              </a:lvl3pPr>
              <a:lvl4pPr marL="1600200" indent="-228600" algn="ctr" rtl="0" eaLnBrk="0" hangingPunct="0">
                <a:defRPr>
                  <a:solidFill>
                    <a:schemeClr val="tx1"/>
                  </a:solidFill>
                  <a:latin typeface="Arial" panose="020B0604020202020204" pitchFamily="34" charset="0"/>
                  <a:cs typeface="Arial" panose="020B0604020202020204" pitchFamily="34" charset="0"/>
                </a:defRPr>
              </a:lvl4pPr>
              <a:lvl5pPr marL="2057400" indent="-228600" algn="ctr" rtl="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Tx/>
                <a:buNone/>
              </a:pPr>
              <a:r>
                <a:rPr lang="en-US" sz="1800" b="0"/>
                <a:t>7.0 </a:t>
              </a:r>
              <a:r>
                <a:rPr lang="en-US" sz="1800" b="0">
                  <a:latin typeface="Mistral" panose="03090702030407020403" pitchFamily="66" charset="0"/>
                </a:rPr>
                <a:t>ml/l</a:t>
              </a:r>
            </a:p>
          </p:txBody>
        </p:sp>
      </p:grpSp>
      <p:pic>
        <p:nvPicPr>
          <p:cNvPr id="14340" name="Picture 2" descr="carpr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1524000"/>
            <a:ext cx="2857500" cy="202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a:spLocks noChangeArrowheads="1"/>
          </p:cNvSpPr>
          <p:nvPr/>
        </p:nvSpPr>
        <p:spPr bwMode="auto">
          <a:xfrm>
            <a:off x="3886200" y="4724400"/>
            <a:ext cx="2362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rtl="0" eaLnBrk="0" hangingPunct="0">
              <a:defRPr>
                <a:solidFill>
                  <a:schemeClr val="tx1"/>
                </a:solidFill>
                <a:latin typeface="Arial" panose="020B0604020202020204" pitchFamily="34" charset="0"/>
                <a:cs typeface="Arial" panose="020B0604020202020204" pitchFamily="34" charset="0"/>
              </a:defRPr>
            </a:lvl1pPr>
            <a:lvl2pPr marL="742950" indent="-285750" algn="ctr" rtl="0" eaLnBrk="0" hangingPunct="0">
              <a:defRPr>
                <a:solidFill>
                  <a:schemeClr val="tx1"/>
                </a:solidFill>
                <a:latin typeface="Arial" panose="020B0604020202020204" pitchFamily="34" charset="0"/>
                <a:cs typeface="Arial" panose="020B0604020202020204" pitchFamily="34" charset="0"/>
              </a:defRPr>
            </a:lvl2pPr>
            <a:lvl3pPr marL="1143000" indent="-228600" algn="ctr" rtl="0" eaLnBrk="0" hangingPunct="0">
              <a:defRPr>
                <a:solidFill>
                  <a:schemeClr val="tx1"/>
                </a:solidFill>
                <a:latin typeface="Arial" panose="020B0604020202020204" pitchFamily="34" charset="0"/>
                <a:cs typeface="Arial" panose="020B0604020202020204" pitchFamily="34" charset="0"/>
              </a:defRPr>
            </a:lvl3pPr>
            <a:lvl4pPr marL="1600200" indent="-228600" algn="ctr" rtl="0" eaLnBrk="0" hangingPunct="0">
              <a:defRPr>
                <a:solidFill>
                  <a:schemeClr val="tx1"/>
                </a:solidFill>
                <a:latin typeface="Arial" panose="020B0604020202020204" pitchFamily="34" charset="0"/>
                <a:cs typeface="Arial" panose="020B0604020202020204" pitchFamily="34" charset="0"/>
              </a:defRPr>
            </a:lvl4pPr>
            <a:lvl5pPr marL="2057400" indent="-228600" algn="ctr" rtl="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Tx/>
              <a:buNone/>
            </a:pPr>
            <a:r>
              <a:rPr lang="ar-MA" sz="2400">
                <a:solidFill>
                  <a:srgbClr val="00863D"/>
                </a:solidFill>
              </a:rPr>
              <a:t>بداية التجربة</a:t>
            </a:r>
            <a:r>
              <a:rPr lang="en-US" sz="2400">
                <a:solidFill>
                  <a:srgbClr val="00863D"/>
                </a:solidFill>
              </a:rPr>
              <a:t> </a:t>
            </a:r>
            <a:r>
              <a:rPr lang="ar-SA" sz="2400">
                <a:solidFill>
                  <a:srgbClr val="00863D"/>
                </a:solidFill>
              </a:rPr>
              <a:t>في</a:t>
            </a:r>
            <a:endParaRPr lang="ar-MA" sz="2400" baseline="-25000">
              <a:solidFill>
                <a:srgbClr val="00863D"/>
              </a:solidFill>
            </a:endParaRPr>
          </a:p>
        </p:txBody>
      </p:sp>
      <p:grpSp>
        <p:nvGrpSpPr>
          <p:cNvPr id="5" name="Group 4"/>
          <p:cNvGrpSpPr>
            <a:grpSpLocks/>
          </p:cNvGrpSpPr>
          <p:nvPr/>
        </p:nvGrpSpPr>
        <p:grpSpPr bwMode="auto">
          <a:xfrm>
            <a:off x="4191000" y="1371600"/>
            <a:ext cx="457200" cy="2286000"/>
            <a:chOff x="4343400" y="2286000"/>
            <a:chExt cx="457200" cy="2286000"/>
          </a:xfrm>
        </p:grpSpPr>
        <p:sp>
          <p:nvSpPr>
            <p:cNvPr id="6" name="Flowchart: Direct Access Storage 5"/>
            <p:cNvSpPr>
              <a:spLocks noChangeArrowheads="1"/>
            </p:cNvSpPr>
            <p:nvPr/>
          </p:nvSpPr>
          <p:spPr bwMode="auto">
            <a:xfrm rot="-5400000">
              <a:off x="3429000" y="3200400"/>
              <a:ext cx="2286000" cy="457200"/>
            </a:xfrm>
            <a:prstGeom prst="flowChartMagneticDrum">
              <a:avLst/>
            </a:prstGeom>
            <a:solidFill>
              <a:schemeClr val="bg1"/>
            </a:solidFill>
            <a:ln w="25400" algn="ctr">
              <a:solidFill>
                <a:schemeClr val="tx1"/>
              </a:solidFill>
              <a:round/>
              <a:headEnd/>
              <a:tailEnd/>
            </a:ln>
          </p:spPr>
          <p:txBody>
            <a:bodyPr vert="eaVert" anchor="ctr"/>
            <a:lstStyle/>
            <a:p>
              <a:pPr algn="ctr" rtl="0">
                <a:buFontTx/>
                <a:buNone/>
                <a:defRPr/>
              </a:pPr>
              <a:endParaRPr lang="en-US" sz="1800" b="0">
                <a:solidFill>
                  <a:schemeClr val="lt1"/>
                </a:solidFill>
                <a:latin typeface="+mn-lt"/>
                <a:cs typeface="+mn-cs"/>
              </a:endParaRPr>
            </a:p>
          </p:txBody>
        </p:sp>
        <p:cxnSp>
          <p:nvCxnSpPr>
            <p:cNvPr id="7" name="Straight Connector 6"/>
            <p:cNvCxnSpPr>
              <a:stCxn id="6" idx="0"/>
              <a:endCxn id="6" idx="2"/>
            </p:cNvCxnSpPr>
            <p:nvPr/>
          </p:nvCxnSpPr>
          <p:spPr>
            <a:xfrm rot="10800000" flipH="1">
              <a:off x="4343400" y="3429000"/>
              <a:ext cx="45720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 name="Curved Down Arrow 8"/>
          <p:cNvSpPr/>
          <p:nvPr/>
        </p:nvSpPr>
        <p:spPr>
          <a:xfrm flipH="1">
            <a:off x="4267200" y="1143000"/>
            <a:ext cx="1371600" cy="45720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lgn="ctr" rtl="0" eaLnBrk="0" hangingPunct="0">
              <a:defRPr>
                <a:solidFill>
                  <a:schemeClr val="tx1"/>
                </a:solidFill>
                <a:latin typeface="Arial" panose="020B0604020202020204" pitchFamily="34" charset="0"/>
                <a:cs typeface="Arial" panose="020B0604020202020204" pitchFamily="34" charset="0"/>
              </a:defRPr>
            </a:lvl1pPr>
            <a:lvl2pPr marL="742950" indent="-285750" algn="ctr" rtl="0" eaLnBrk="0" hangingPunct="0">
              <a:defRPr>
                <a:solidFill>
                  <a:schemeClr val="tx1"/>
                </a:solidFill>
                <a:latin typeface="Arial" panose="020B0604020202020204" pitchFamily="34" charset="0"/>
                <a:cs typeface="Arial" panose="020B0604020202020204" pitchFamily="34" charset="0"/>
              </a:defRPr>
            </a:lvl2pPr>
            <a:lvl3pPr marL="1143000" indent="-228600" algn="ctr" rtl="0" eaLnBrk="0" hangingPunct="0">
              <a:defRPr>
                <a:solidFill>
                  <a:schemeClr val="tx1"/>
                </a:solidFill>
                <a:latin typeface="Arial" panose="020B0604020202020204" pitchFamily="34" charset="0"/>
                <a:cs typeface="Arial" panose="020B0604020202020204" pitchFamily="34" charset="0"/>
              </a:defRPr>
            </a:lvl3pPr>
            <a:lvl4pPr marL="1600200" indent="-228600" algn="ctr" rtl="0" eaLnBrk="0" hangingPunct="0">
              <a:defRPr>
                <a:solidFill>
                  <a:schemeClr val="tx1"/>
                </a:solidFill>
                <a:latin typeface="Arial" panose="020B0604020202020204" pitchFamily="34" charset="0"/>
                <a:cs typeface="Arial" panose="020B0604020202020204" pitchFamily="34" charset="0"/>
              </a:defRPr>
            </a:lvl4pPr>
            <a:lvl5pPr marL="2057400" indent="-228600" algn="ctr" rtl="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Tx/>
              <a:buNone/>
            </a:pPr>
            <a:r>
              <a:rPr lang="ar-MA" sz="1800" b="0">
                <a:latin typeface="Calibri" panose="020F0502020204030204" pitchFamily="34" charset="0"/>
              </a:rPr>
              <a:t> </a:t>
            </a:r>
            <a:endParaRPr lang="fr-FR" sz="1800" b="0">
              <a:latin typeface="Calibri" panose="020F0502020204030204" pitchFamily="34" charset="0"/>
            </a:endParaRPr>
          </a:p>
        </p:txBody>
      </p:sp>
      <p:sp>
        <p:nvSpPr>
          <p:cNvPr id="11" name="TextBox 10"/>
          <p:cNvSpPr txBox="1">
            <a:spLocks noChangeArrowheads="1"/>
          </p:cNvSpPr>
          <p:nvPr/>
        </p:nvSpPr>
        <p:spPr bwMode="auto">
          <a:xfrm>
            <a:off x="2895600" y="2819400"/>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rtl="0" eaLnBrk="0" hangingPunct="0">
              <a:defRPr>
                <a:solidFill>
                  <a:schemeClr val="tx1"/>
                </a:solidFill>
                <a:latin typeface="Arial" panose="020B0604020202020204" pitchFamily="34" charset="0"/>
                <a:cs typeface="Arial" panose="020B0604020202020204" pitchFamily="34" charset="0"/>
              </a:defRPr>
            </a:lvl1pPr>
            <a:lvl2pPr marL="742950" indent="-285750" algn="ctr" rtl="0" eaLnBrk="0" hangingPunct="0">
              <a:defRPr>
                <a:solidFill>
                  <a:schemeClr val="tx1"/>
                </a:solidFill>
                <a:latin typeface="Arial" panose="020B0604020202020204" pitchFamily="34" charset="0"/>
                <a:cs typeface="Arial" panose="020B0604020202020204" pitchFamily="34" charset="0"/>
              </a:defRPr>
            </a:lvl2pPr>
            <a:lvl3pPr marL="1143000" indent="-228600" algn="ctr" rtl="0" eaLnBrk="0" hangingPunct="0">
              <a:defRPr>
                <a:solidFill>
                  <a:schemeClr val="tx1"/>
                </a:solidFill>
                <a:latin typeface="Arial" panose="020B0604020202020204" pitchFamily="34" charset="0"/>
                <a:cs typeface="Arial" panose="020B0604020202020204" pitchFamily="34" charset="0"/>
              </a:defRPr>
            </a:lvl3pPr>
            <a:lvl4pPr marL="1600200" indent="-228600" algn="ctr" rtl="0" eaLnBrk="0" hangingPunct="0">
              <a:defRPr>
                <a:solidFill>
                  <a:schemeClr val="tx1"/>
                </a:solidFill>
                <a:latin typeface="Arial" panose="020B0604020202020204" pitchFamily="34" charset="0"/>
                <a:cs typeface="Arial" panose="020B0604020202020204" pitchFamily="34" charset="0"/>
              </a:defRPr>
            </a:lvl4pPr>
            <a:lvl5pPr marL="2057400" indent="-228600" algn="ctr" rtl="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1" eaLnBrk="1" hangingPunct="1">
              <a:buFontTx/>
              <a:buNone/>
            </a:pPr>
            <a:r>
              <a:rPr lang="ar-MA" sz="1800">
                <a:solidFill>
                  <a:srgbClr val="FF0000"/>
                </a:solidFill>
              </a:rPr>
              <a:t>45د</a:t>
            </a:r>
            <a:endParaRPr lang="en-US" sz="1800">
              <a:solidFill>
                <a:srgbClr val="FF0000"/>
              </a:solidFill>
            </a:endParaRPr>
          </a:p>
        </p:txBody>
      </p:sp>
      <p:sp>
        <p:nvSpPr>
          <p:cNvPr id="13" name="Left Arrow 12"/>
          <p:cNvSpPr/>
          <p:nvPr/>
        </p:nvSpPr>
        <p:spPr>
          <a:xfrm>
            <a:off x="3048000" y="3276600"/>
            <a:ext cx="533400" cy="152400"/>
          </a:xfrm>
          <a:prstGeom prst="leftArrow">
            <a:avLst/>
          </a:prstGeom>
          <a:solidFill>
            <a:srgbClr val="FE0606"/>
          </a:solidFill>
          <a:ln>
            <a:solidFill>
              <a:srgbClr val="FE06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a:buFontTx/>
              <a:buNone/>
              <a:defRPr/>
            </a:pPr>
            <a:endParaRPr lang="en-US" sz="1800" b="0"/>
          </a:p>
        </p:txBody>
      </p:sp>
      <p:sp>
        <p:nvSpPr>
          <p:cNvPr id="14" name="TextBox 13"/>
          <p:cNvSpPr txBox="1">
            <a:spLocks noChangeArrowheads="1"/>
          </p:cNvSpPr>
          <p:nvPr/>
        </p:nvSpPr>
        <p:spPr bwMode="auto">
          <a:xfrm>
            <a:off x="457200" y="4724400"/>
            <a:ext cx="266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rtl="0" eaLnBrk="0" hangingPunct="0">
              <a:defRPr>
                <a:solidFill>
                  <a:schemeClr val="tx1"/>
                </a:solidFill>
                <a:latin typeface="Arial" panose="020B0604020202020204" pitchFamily="34" charset="0"/>
                <a:cs typeface="Arial" panose="020B0604020202020204" pitchFamily="34" charset="0"/>
              </a:defRPr>
            </a:lvl1pPr>
            <a:lvl2pPr marL="742950" indent="-285750" algn="ctr" rtl="0" eaLnBrk="0" hangingPunct="0">
              <a:defRPr>
                <a:solidFill>
                  <a:schemeClr val="tx1"/>
                </a:solidFill>
                <a:latin typeface="Arial" panose="020B0604020202020204" pitchFamily="34" charset="0"/>
                <a:cs typeface="Arial" panose="020B0604020202020204" pitchFamily="34" charset="0"/>
              </a:defRPr>
            </a:lvl2pPr>
            <a:lvl3pPr marL="1143000" indent="-228600" algn="ctr" rtl="0" eaLnBrk="0" hangingPunct="0">
              <a:defRPr>
                <a:solidFill>
                  <a:schemeClr val="tx1"/>
                </a:solidFill>
                <a:latin typeface="Arial" panose="020B0604020202020204" pitchFamily="34" charset="0"/>
                <a:cs typeface="Arial" panose="020B0604020202020204" pitchFamily="34" charset="0"/>
              </a:defRPr>
            </a:lvl3pPr>
            <a:lvl4pPr marL="1600200" indent="-228600" algn="ctr" rtl="0" eaLnBrk="0" hangingPunct="0">
              <a:defRPr>
                <a:solidFill>
                  <a:schemeClr val="tx1"/>
                </a:solidFill>
                <a:latin typeface="Arial" panose="020B0604020202020204" pitchFamily="34" charset="0"/>
                <a:cs typeface="Arial" panose="020B0604020202020204" pitchFamily="34" charset="0"/>
              </a:defRPr>
            </a:lvl4pPr>
            <a:lvl5pPr marL="2057400" indent="-228600" algn="ctr" rtl="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Tx/>
              <a:buNone/>
            </a:pPr>
            <a:r>
              <a:rPr lang="ar-MA" sz="2400">
                <a:solidFill>
                  <a:srgbClr val="FF0000"/>
                </a:solidFill>
              </a:rPr>
              <a:t>نهاية التجربة</a:t>
            </a:r>
            <a:r>
              <a:rPr lang="ar-SA" sz="2400">
                <a:solidFill>
                  <a:srgbClr val="FF0000"/>
                </a:solidFill>
              </a:rPr>
              <a:t> </a:t>
            </a:r>
            <a:r>
              <a:rPr lang="en-US" sz="2400">
                <a:solidFill>
                  <a:srgbClr val="FF0000"/>
                </a:solidFill>
              </a:rPr>
              <a:t> </a:t>
            </a:r>
            <a:r>
              <a:rPr lang="ar-SA" sz="2400">
                <a:solidFill>
                  <a:srgbClr val="FF0000"/>
                </a:solidFill>
              </a:rPr>
              <a:t> عند</a:t>
            </a:r>
            <a:endParaRPr lang="ar-MA" sz="2400" baseline="-25000">
              <a:solidFill>
                <a:srgbClr val="FF0000"/>
              </a:solidFill>
            </a:endParaRPr>
          </a:p>
        </p:txBody>
      </p:sp>
      <p:grpSp>
        <p:nvGrpSpPr>
          <p:cNvPr id="15" name="Group 14"/>
          <p:cNvGrpSpPr>
            <a:grpSpLocks/>
          </p:cNvGrpSpPr>
          <p:nvPr/>
        </p:nvGrpSpPr>
        <p:grpSpPr bwMode="auto">
          <a:xfrm>
            <a:off x="2057400" y="1219200"/>
            <a:ext cx="457200" cy="2286000"/>
            <a:chOff x="2514599" y="2286001"/>
            <a:chExt cx="457202" cy="2286000"/>
          </a:xfrm>
        </p:grpSpPr>
        <p:sp>
          <p:nvSpPr>
            <p:cNvPr id="16" name="Flowchart: Direct Access Storage 15"/>
            <p:cNvSpPr>
              <a:spLocks noChangeArrowheads="1"/>
            </p:cNvSpPr>
            <p:nvPr/>
          </p:nvSpPr>
          <p:spPr bwMode="auto">
            <a:xfrm rot="-5400000">
              <a:off x="1600200" y="3200400"/>
              <a:ext cx="2286000" cy="457202"/>
            </a:xfrm>
            <a:prstGeom prst="flowChartMagneticDrum">
              <a:avLst/>
            </a:prstGeom>
            <a:solidFill>
              <a:schemeClr val="bg1"/>
            </a:solidFill>
            <a:ln w="25400" algn="ctr">
              <a:solidFill>
                <a:schemeClr val="tx1"/>
              </a:solidFill>
              <a:round/>
              <a:headEnd/>
              <a:tailEnd/>
            </a:ln>
          </p:spPr>
          <p:txBody>
            <a:bodyPr vert="eaVert" anchor="ctr"/>
            <a:lstStyle/>
            <a:p>
              <a:pPr algn="ctr" rtl="0">
                <a:buFontTx/>
                <a:buNone/>
                <a:defRPr/>
              </a:pPr>
              <a:endParaRPr lang="en-US" sz="1800" b="0">
                <a:solidFill>
                  <a:schemeClr val="lt1"/>
                </a:solidFill>
                <a:latin typeface="+mn-lt"/>
                <a:cs typeface="+mn-cs"/>
              </a:endParaRPr>
            </a:p>
          </p:txBody>
        </p:sp>
        <p:cxnSp>
          <p:nvCxnSpPr>
            <p:cNvPr id="17" name="Straight Connector 16"/>
            <p:cNvCxnSpPr/>
            <p:nvPr/>
          </p:nvCxnSpPr>
          <p:spPr>
            <a:xfrm rot="10800000" flipH="1">
              <a:off x="2514599" y="3429001"/>
              <a:ext cx="457202"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2" name="Curved Down Arrow 21"/>
          <p:cNvSpPr/>
          <p:nvPr/>
        </p:nvSpPr>
        <p:spPr>
          <a:xfrm flipH="1">
            <a:off x="2057400" y="914400"/>
            <a:ext cx="3886200" cy="60960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a:buFontTx/>
              <a:buNone/>
              <a:defRPr/>
            </a:pPr>
            <a:endParaRPr lang="en-US" sz="1800" b="0">
              <a:solidFill>
                <a:schemeClr val="tx1"/>
              </a:solidFill>
            </a:endParaRPr>
          </a:p>
        </p:txBody>
      </p:sp>
      <p:sp>
        <p:nvSpPr>
          <p:cNvPr id="31" name="U-Turn Arrow 30"/>
          <p:cNvSpPr/>
          <p:nvPr/>
        </p:nvSpPr>
        <p:spPr bwMode="auto">
          <a:xfrm flipH="1">
            <a:off x="4419600" y="1600200"/>
            <a:ext cx="457200" cy="1676400"/>
          </a:xfrm>
          <a:prstGeom prst="uturnArrow">
            <a:avLst>
              <a:gd name="adj1" fmla="val 23810"/>
              <a:gd name="adj2" fmla="val 25000"/>
              <a:gd name="adj3" fmla="val 13095"/>
              <a:gd name="adj4" fmla="val 25397"/>
              <a:gd name="adj5" fmla="val 7759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a:buFontTx/>
              <a:buNone/>
              <a:defRPr/>
            </a:pPr>
            <a:endParaRPr lang="en-US" sz="1800" b="0">
              <a:solidFill>
                <a:schemeClr val="tx1"/>
              </a:solidFill>
            </a:endParaRPr>
          </a:p>
        </p:txBody>
      </p:sp>
      <p:sp>
        <p:nvSpPr>
          <p:cNvPr id="37" name="U-Turn Arrow 36"/>
          <p:cNvSpPr/>
          <p:nvPr/>
        </p:nvSpPr>
        <p:spPr bwMode="auto">
          <a:xfrm>
            <a:off x="1752600" y="1524000"/>
            <a:ext cx="533400" cy="1676400"/>
          </a:xfrm>
          <a:prstGeom prst="uturnArrow">
            <a:avLst>
              <a:gd name="adj1" fmla="val 23810"/>
              <a:gd name="adj2" fmla="val 25000"/>
              <a:gd name="adj3" fmla="val 13095"/>
              <a:gd name="adj4" fmla="val 25397"/>
              <a:gd name="adj5" fmla="val 7759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a:buFontTx/>
              <a:buNone/>
              <a:defRPr/>
            </a:pPr>
            <a:endParaRPr lang="en-US" sz="1800" b="0">
              <a:solidFill>
                <a:schemeClr val="tx1"/>
              </a:solidFill>
            </a:endParaRPr>
          </a:p>
        </p:txBody>
      </p:sp>
      <p:sp>
        <p:nvSpPr>
          <p:cNvPr id="40" name="TextBox 10"/>
          <p:cNvSpPr txBox="1">
            <a:spLocks noChangeArrowheads="1"/>
          </p:cNvSpPr>
          <p:nvPr/>
        </p:nvSpPr>
        <p:spPr bwMode="auto">
          <a:xfrm>
            <a:off x="609600" y="5257800"/>
            <a:ext cx="8229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rtl="0" eaLnBrk="0" hangingPunct="0">
              <a:defRPr>
                <a:solidFill>
                  <a:schemeClr val="tx1"/>
                </a:solidFill>
                <a:latin typeface="Arial" panose="020B0604020202020204" pitchFamily="34" charset="0"/>
                <a:cs typeface="Arial" panose="020B0604020202020204" pitchFamily="34" charset="0"/>
              </a:defRPr>
            </a:lvl1pPr>
            <a:lvl2pPr marL="742950" indent="-285750" algn="ctr" rtl="0" eaLnBrk="0" hangingPunct="0">
              <a:defRPr>
                <a:solidFill>
                  <a:schemeClr val="tx1"/>
                </a:solidFill>
                <a:latin typeface="Arial" panose="020B0604020202020204" pitchFamily="34" charset="0"/>
                <a:cs typeface="Arial" panose="020B0604020202020204" pitchFamily="34" charset="0"/>
              </a:defRPr>
            </a:lvl2pPr>
            <a:lvl3pPr marL="1143000" indent="-228600" algn="ctr" rtl="0" eaLnBrk="0" hangingPunct="0">
              <a:defRPr>
                <a:solidFill>
                  <a:schemeClr val="tx1"/>
                </a:solidFill>
                <a:latin typeface="Arial" panose="020B0604020202020204" pitchFamily="34" charset="0"/>
                <a:cs typeface="Arial" panose="020B0604020202020204" pitchFamily="34" charset="0"/>
              </a:defRPr>
            </a:lvl3pPr>
            <a:lvl4pPr marL="1600200" indent="-228600" algn="ctr" rtl="0" eaLnBrk="0" hangingPunct="0">
              <a:defRPr>
                <a:solidFill>
                  <a:schemeClr val="tx1"/>
                </a:solidFill>
                <a:latin typeface="Arial" panose="020B0604020202020204" pitchFamily="34" charset="0"/>
                <a:cs typeface="Arial" panose="020B0604020202020204" pitchFamily="34" charset="0"/>
              </a:defRPr>
            </a:lvl4pPr>
            <a:lvl5pPr marL="2057400" indent="-228600" algn="ctr" rtl="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rtl="1" eaLnBrk="1" hangingPunct="1"/>
            <a:r>
              <a:rPr lang="ar-MA" sz="2400" u="sng">
                <a:solidFill>
                  <a:srgbClr val="FE0606"/>
                </a:solidFill>
                <a:ea typeface="Majalla UI"/>
                <a:cs typeface="Majalla UI"/>
              </a:rPr>
              <a:t>مناولــة</a:t>
            </a:r>
            <a:r>
              <a:rPr lang="ar-MA" sz="2400">
                <a:ea typeface="Majalla UI"/>
                <a:cs typeface="Majalla UI"/>
              </a:rPr>
              <a:t>:  معايرة نسبة الأكسجين المذاب في الماء بواسطة جهاز الأكسيمتر.   </a:t>
            </a:r>
          </a:p>
          <a:p>
            <a:pPr algn="r" rtl="1" eaLnBrk="1" hangingPunct="1"/>
            <a:r>
              <a:rPr lang="ar-MA" sz="2400" u="sng">
                <a:solidFill>
                  <a:srgbClr val="FE0606"/>
                </a:solidFill>
                <a:ea typeface="Majalla UI"/>
                <a:cs typeface="Majalla UI"/>
              </a:rPr>
              <a:t>النتيجة</a:t>
            </a:r>
            <a:r>
              <a:rPr lang="ar-MA" sz="2400">
                <a:ea typeface="Majalla UI"/>
                <a:cs typeface="Majalla UI"/>
              </a:rPr>
              <a:t>: </a:t>
            </a:r>
            <a:r>
              <a:rPr lang="ar-SA" sz="2400">
                <a:ea typeface="Majalla UI"/>
                <a:cs typeface="Majalla UI"/>
              </a:rPr>
              <a:t> </a:t>
            </a:r>
            <a:r>
              <a:rPr lang="ar-MA" sz="2400">
                <a:ea typeface="Majalla UI"/>
                <a:cs typeface="Majalla UI"/>
              </a:rPr>
              <a:t>انخفاض نسبة</a:t>
            </a:r>
            <a:r>
              <a:rPr lang="ar-SA" sz="2400">
                <a:ea typeface="Majalla UI"/>
                <a:cs typeface="Majalla UI"/>
              </a:rPr>
              <a:t> الأكسجين</a:t>
            </a:r>
            <a:r>
              <a:rPr lang="ar-MA" sz="2400">
                <a:ea typeface="Majalla UI"/>
                <a:cs typeface="Majalla UI"/>
              </a:rPr>
              <a:t> الم</a:t>
            </a:r>
            <a:r>
              <a:rPr lang="ar-SA" sz="2400">
                <a:ea typeface="Majalla UI"/>
                <a:cs typeface="Majalla UI"/>
              </a:rPr>
              <a:t>ذ</a:t>
            </a:r>
            <a:r>
              <a:rPr lang="ar-MA" sz="2400"/>
              <a:t>اب في الماء </a:t>
            </a:r>
            <a:r>
              <a:rPr lang="ar-SA" sz="2400"/>
              <a:t>الذي وضعت ف</a:t>
            </a:r>
            <a:r>
              <a:rPr lang="ar-MA" sz="2400"/>
              <a:t>يه السمكة</a:t>
            </a:r>
            <a:r>
              <a:rPr lang="ar-SA" sz="2400"/>
              <a:t> </a:t>
            </a:r>
            <a:r>
              <a:rPr lang="ar-MA" sz="2400"/>
              <a:t>.</a:t>
            </a:r>
            <a:endParaRPr lang="en-US" sz="2400"/>
          </a:p>
        </p:txBody>
      </p:sp>
      <p:sp>
        <p:nvSpPr>
          <p:cNvPr id="41" name="Text Box 9"/>
          <p:cNvSpPr txBox="1">
            <a:spLocks noChangeArrowheads="1"/>
          </p:cNvSpPr>
          <p:nvPr/>
        </p:nvSpPr>
        <p:spPr bwMode="auto">
          <a:xfrm>
            <a:off x="609600" y="6019800"/>
            <a:ext cx="822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rtl="0" eaLnBrk="0" hangingPunct="0">
              <a:defRPr>
                <a:solidFill>
                  <a:schemeClr val="tx1"/>
                </a:solidFill>
                <a:latin typeface="Arial" panose="020B0604020202020204" pitchFamily="34" charset="0"/>
                <a:cs typeface="Arial" panose="020B0604020202020204" pitchFamily="34" charset="0"/>
              </a:defRPr>
            </a:lvl1pPr>
            <a:lvl2pPr marL="742950" indent="-285750" algn="ctr" rtl="0" eaLnBrk="0" hangingPunct="0">
              <a:defRPr>
                <a:solidFill>
                  <a:schemeClr val="tx1"/>
                </a:solidFill>
                <a:latin typeface="Arial" panose="020B0604020202020204" pitchFamily="34" charset="0"/>
                <a:cs typeface="Arial" panose="020B0604020202020204" pitchFamily="34" charset="0"/>
              </a:defRPr>
            </a:lvl2pPr>
            <a:lvl3pPr marL="1143000" indent="-228600" algn="ctr" rtl="0" eaLnBrk="0" hangingPunct="0">
              <a:defRPr>
                <a:solidFill>
                  <a:schemeClr val="tx1"/>
                </a:solidFill>
                <a:latin typeface="Arial" panose="020B0604020202020204" pitchFamily="34" charset="0"/>
                <a:cs typeface="Arial" panose="020B0604020202020204" pitchFamily="34" charset="0"/>
              </a:defRPr>
            </a:lvl3pPr>
            <a:lvl4pPr marL="1600200" indent="-228600" algn="ctr" rtl="0" eaLnBrk="0" hangingPunct="0">
              <a:defRPr>
                <a:solidFill>
                  <a:schemeClr val="tx1"/>
                </a:solidFill>
                <a:latin typeface="Arial" panose="020B0604020202020204" pitchFamily="34" charset="0"/>
                <a:cs typeface="Arial" panose="020B0604020202020204" pitchFamily="34" charset="0"/>
              </a:defRPr>
            </a:lvl4pPr>
            <a:lvl5pPr marL="2057400" indent="-228600" algn="ctr" rtl="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rtl="1" eaLnBrk="1" hangingPunct="1">
              <a:spcBef>
                <a:spcPct val="50000"/>
              </a:spcBef>
              <a:buFontTx/>
              <a:buNone/>
            </a:pPr>
            <a:r>
              <a:rPr lang="ar-MA" sz="2400" u="sng">
                <a:solidFill>
                  <a:srgbClr val="FE0606"/>
                </a:solidFill>
              </a:rPr>
              <a:t>استنتاج</a:t>
            </a:r>
            <a:r>
              <a:rPr lang="ar-MA" sz="2400"/>
              <a:t>: اثناء التنفس </a:t>
            </a:r>
            <a:r>
              <a:rPr lang="ar-MA" sz="2400">
                <a:solidFill>
                  <a:srgbClr val="FE0606"/>
                </a:solidFill>
              </a:rPr>
              <a:t>تأخذ</a:t>
            </a:r>
            <a:r>
              <a:rPr lang="ar-MA" sz="2400"/>
              <a:t> السمكة </a:t>
            </a:r>
            <a:r>
              <a:rPr lang="ar-SA" sz="2400">
                <a:solidFill>
                  <a:srgbClr val="FE0606"/>
                </a:solidFill>
              </a:rPr>
              <a:t>الأكسجين</a:t>
            </a:r>
            <a:r>
              <a:rPr lang="ar-MA" sz="2400">
                <a:solidFill>
                  <a:srgbClr val="FE0606"/>
                </a:solidFill>
              </a:rPr>
              <a:t> المذاب </a:t>
            </a:r>
            <a:r>
              <a:rPr lang="ar-MA" sz="2400"/>
              <a:t>من الماء. </a:t>
            </a:r>
            <a:endParaRPr lang="en-US" sz="2400"/>
          </a:p>
        </p:txBody>
      </p:sp>
      <p:sp>
        <p:nvSpPr>
          <p:cNvPr id="14357" name="Rectangle 6"/>
          <p:cNvSpPr>
            <a:spLocks noChangeArrowheads="1"/>
          </p:cNvSpPr>
          <p:nvPr/>
        </p:nvSpPr>
        <p:spPr bwMode="auto">
          <a:xfrm>
            <a:off x="1828800" y="1066800"/>
            <a:ext cx="6302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rtl="0" eaLnBrk="0" hangingPunct="0">
              <a:defRPr>
                <a:solidFill>
                  <a:schemeClr val="tx1"/>
                </a:solidFill>
                <a:latin typeface="Arial" panose="020B0604020202020204" pitchFamily="34" charset="0"/>
                <a:cs typeface="Arial" panose="020B0604020202020204" pitchFamily="34" charset="0"/>
              </a:defRPr>
            </a:lvl1pPr>
            <a:lvl2pPr marL="742950" indent="-285750" algn="ctr" rtl="0" eaLnBrk="0" hangingPunct="0">
              <a:defRPr>
                <a:solidFill>
                  <a:schemeClr val="tx1"/>
                </a:solidFill>
                <a:latin typeface="Arial" panose="020B0604020202020204" pitchFamily="34" charset="0"/>
                <a:cs typeface="Arial" panose="020B0604020202020204" pitchFamily="34" charset="0"/>
              </a:defRPr>
            </a:lvl2pPr>
            <a:lvl3pPr marL="1143000" indent="-228600" algn="ctr" rtl="0" eaLnBrk="0" hangingPunct="0">
              <a:defRPr>
                <a:solidFill>
                  <a:schemeClr val="tx1"/>
                </a:solidFill>
                <a:latin typeface="Arial" panose="020B0604020202020204" pitchFamily="34" charset="0"/>
                <a:cs typeface="Arial" panose="020B0604020202020204" pitchFamily="34" charset="0"/>
              </a:defRPr>
            </a:lvl3pPr>
            <a:lvl4pPr marL="1600200" indent="-228600" algn="ctr" rtl="0" eaLnBrk="0" hangingPunct="0">
              <a:defRPr>
                <a:solidFill>
                  <a:schemeClr val="tx1"/>
                </a:solidFill>
                <a:latin typeface="Arial" panose="020B0604020202020204" pitchFamily="34" charset="0"/>
                <a:cs typeface="Arial" panose="020B0604020202020204" pitchFamily="34" charset="0"/>
              </a:defRPr>
            </a:lvl4pPr>
            <a:lvl5pPr marL="2057400" indent="-228600" algn="ctr" rtl="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buFontTx/>
              <a:buNone/>
            </a:pPr>
            <a:r>
              <a:rPr lang="ar-MA" sz="2400" u="sng">
                <a:solidFill>
                  <a:srgbClr val="FE0606"/>
                </a:solidFill>
                <a:latin typeface="Constantia" panose="02030602050306030303" pitchFamily="18" charset="0"/>
              </a:rPr>
              <a:t>ب- </a:t>
            </a:r>
            <a:r>
              <a:rPr lang="ar-SA" sz="2400" u="sng">
                <a:solidFill>
                  <a:srgbClr val="FE0606"/>
                </a:solidFill>
                <a:latin typeface="Constantia" panose="02030602050306030303" pitchFamily="18" charset="0"/>
              </a:rPr>
              <a:t>عند ا</a:t>
            </a:r>
            <a:r>
              <a:rPr lang="ar-MA" sz="2400" u="sng">
                <a:solidFill>
                  <a:srgbClr val="FE0606"/>
                </a:solidFill>
                <a:latin typeface="Constantia" panose="02030602050306030303" pitchFamily="18" charset="0"/>
              </a:rPr>
              <a:t>لسمكة: </a:t>
            </a:r>
            <a:endParaRPr lang="en-US" sz="2400" u="sng">
              <a:solidFill>
                <a:srgbClr val="FE0606"/>
              </a:solidFill>
              <a:latin typeface="Constantia" panose="020306020503060303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3" fill="hold" nodeType="clickEffect">
                                  <p:stCondLst>
                                    <p:cond delay="0"/>
                                  </p:stCondLst>
                                  <p:childTnLst>
                                    <p:set>
                                      <p:cBhvr>
                                        <p:cTn id="6" dur="1" fill="hold">
                                          <p:stCondLst>
                                            <p:cond delay="0"/>
                                          </p:stCondLst>
                                        </p:cTn>
                                        <p:tgtEl>
                                          <p:spTgt spid="14340"/>
                                        </p:tgtEl>
                                        <p:attrNameLst>
                                          <p:attrName>style.visibility</p:attrName>
                                        </p:attrNameLst>
                                      </p:cBhvr>
                                      <p:to>
                                        <p:strVal val="visible"/>
                                      </p:to>
                                    </p:set>
                                    <p:anim calcmode="lin" valueType="num">
                                      <p:cBhvr additive="base">
                                        <p:cTn id="7" dur="500" fill="hold"/>
                                        <p:tgtEl>
                                          <p:spTgt spid="14340"/>
                                        </p:tgtEl>
                                        <p:attrNameLst>
                                          <p:attrName>ppt_x</p:attrName>
                                        </p:attrNameLst>
                                      </p:cBhvr>
                                      <p:tavLst>
                                        <p:tav tm="0">
                                          <p:val>
                                            <p:strVal val="1+#ppt_w/2"/>
                                          </p:val>
                                        </p:tav>
                                        <p:tav tm="100000">
                                          <p:val>
                                            <p:strVal val="#ppt_x"/>
                                          </p:val>
                                        </p:tav>
                                      </p:tavLst>
                                    </p:anim>
                                    <p:anim calcmode="lin" valueType="num">
                                      <p:cBhvr additive="base">
                                        <p:cTn id="8" dur="500" fill="hold"/>
                                        <p:tgtEl>
                                          <p:spTgt spid="14340"/>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dissolve">
                                      <p:cBhvr>
                                        <p:cTn id="13" dur="500"/>
                                        <p:tgtEl>
                                          <p:spTgt spid="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7" presetClass="entr" presetSubtype="1"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4" presetClass="entr" presetSubtype="16"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box(in)">
                                      <p:cBhvr>
                                        <p:cTn id="24" dur="500"/>
                                        <p:tgtEl>
                                          <p:spTgt spid="9"/>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4" presetClass="entr" presetSubtype="16" fill="hold" nodeType="clickEffect">
                                  <p:stCondLst>
                                    <p:cond delay="0"/>
                                  </p:stCondLst>
                                  <p:childTnLst>
                                    <p:set>
                                      <p:cBhvr>
                                        <p:cTn id="28" dur="1" fill="hold">
                                          <p:stCondLst>
                                            <p:cond delay="0"/>
                                          </p:stCondLst>
                                        </p:cTn>
                                        <p:tgtEl>
                                          <p:spTgt spid="14339"/>
                                        </p:tgtEl>
                                        <p:attrNameLst>
                                          <p:attrName>style.visibility</p:attrName>
                                        </p:attrNameLst>
                                      </p:cBhvr>
                                      <p:to>
                                        <p:strVal val="visible"/>
                                      </p:to>
                                    </p:set>
                                    <p:animEffect transition="in" filter="box(in)">
                                      <p:cBhvr>
                                        <p:cTn id="29" dur="500"/>
                                        <p:tgtEl>
                                          <p:spTgt spid="14339"/>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4" presetClass="entr" presetSubtype="16" fill="hold" grpId="0" nodeType="click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box(in)">
                                      <p:cBhvr>
                                        <p:cTn id="34" dur="500"/>
                                        <p:tgtEl>
                                          <p:spTgt spid="31"/>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4" presetClass="entr" presetSubtype="16"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box(in)">
                                      <p:cBhvr>
                                        <p:cTn id="39" dur="500"/>
                                        <p:tgtEl>
                                          <p:spTgt spid="13"/>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4" presetClass="entr" presetSubtype="16" fill="hold" grpId="0" nodeType="click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box(in)">
                                      <p:cBhvr>
                                        <p:cTn id="44" dur="500"/>
                                        <p:tgtEl>
                                          <p:spTgt spid="11"/>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4" presetClass="entr" presetSubtype="16"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box(in)">
                                      <p:cBhvr>
                                        <p:cTn id="49" dur="500"/>
                                        <p:tgtEl>
                                          <p:spTgt spid="14"/>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7" presetClass="entr" presetSubtype="1" fill="hold" nodeType="clickEffect">
                                  <p:stCondLst>
                                    <p:cond delay="0"/>
                                  </p:stCondLst>
                                  <p:childTnLst>
                                    <p:set>
                                      <p:cBhvr>
                                        <p:cTn id="53" dur="1" fill="hold">
                                          <p:stCondLst>
                                            <p:cond delay="0"/>
                                          </p:stCondLst>
                                        </p:cTn>
                                        <p:tgtEl>
                                          <p:spTgt spid="15"/>
                                        </p:tgtEl>
                                        <p:attrNameLst>
                                          <p:attrName>style.visibility</p:attrName>
                                        </p:attrNameLst>
                                      </p:cBhvr>
                                      <p:to>
                                        <p:strVal val="visible"/>
                                      </p:to>
                                    </p:set>
                                    <p:anim calcmode="lin" valueType="num">
                                      <p:cBhvr additive="base">
                                        <p:cTn id="54" dur="500" fill="hold"/>
                                        <p:tgtEl>
                                          <p:spTgt spid="15"/>
                                        </p:tgtEl>
                                        <p:attrNameLst>
                                          <p:attrName>ppt_x</p:attrName>
                                        </p:attrNameLst>
                                      </p:cBhvr>
                                      <p:tavLst>
                                        <p:tav tm="0">
                                          <p:val>
                                            <p:strVal val="#ppt_x"/>
                                          </p:val>
                                        </p:tav>
                                        <p:tav tm="100000">
                                          <p:val>
                                            <p:strVal val="#ppt_x"/>
                                          </p:val>
                                        </p:tav>
                                      </p:tavLst>
                                    </p:anim>
                                    <p:anim calcmode="lin" valueType="num">
                                      <p:cBhvr additive="base">
                                        <p:cTn id="55" dur="500" fill="hold"/>
                                        <p:tgtEl>
                                          <p:spTgt spid="15"/>
                                        </p:tgtEl>
                                        <p:attrNameLst>
                                          <p:attrName>ppt_y</p:attrName>
                                        </p:attrNameLst>
                                      </p:cBhvr>
                                      <p:tavLst>
                                        <p:tav tm="0">
                                          <p:val>
                                            <p:strVal val="0-#ppt_h/2"/>
                                          </p:val>
                                        </p:tav>
                                        <p:tav tm="100000">
                                          <p:val>
                                            <p:strVal val="#ppt_y"/>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4" presetClass="entr" presetSubtype="16" fill="hold" grpId="0" nodeType="clickEffect">
                                  <p:stCondLst>
                                    <p:cond delay="0"/>
                                  </p:stCondLst>
                                  <p:childTnLst>
                                    <p:set>
                                      <p:cBhvr>
                                        <p:cTn id="59" dur="1" fill="hold">
                                          <p:stCondLst>
                                            <p:cond delay="0"/>
                                          </p:stCondLst>
                                        </p:cTn>
                                        <p:tgtEl>
                                          <p:spTgt spid="22"/>
                                        </p:tgtEl>
                                        <p:attrNameLst>
                                          <p:attrName>style.visibility</p:attrName>
                                        </p:attrNameLst>
                                      </p:cBhvr>
                                      <p:to>
                                        <p:strVal val="visible"/>
                                      </p:to>
                                    </p:set>
                                    <p:animEffect transition="in" filter="box(in)">
                                      <p:cBhvr>
                                        <p:cTn id="60" dur="500"/>
                                        <p:tgtEl>
                                          <p:spTgt spid="22"/>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4" presetClass="entr" presetSubtype="16" fill="hold" nodeType="clickEffect">
                                  <p:stCondLst>
                                    <p:cond delay="0"/>
                                  </p:stCondLst>
                                  <p:childTnLst>
                                    <p:set>
                                      <p:cBhvr>
                                        <p:cTn id="64" dur="1" fill="hold">
                                          <p:stCondLst>
                                            <p:cond delay="0"/>
                                          </p:stCondLst>
                                        </p:cTn>
                                        <p:tgtEl>
                                          <p:spTgt spid="14338"/>
                                        </p:tgtEl>
                                        <p:attrNameLst>
                                          <p:attrName>style.visibility</p:attrName>
                                        </p:attrNameLst>
                                      </p:cBhvr>
                                      <p:to>
                                        <p:strVal val="visible"/>
                                      </p:to>
                                    </p:set>
                                    <p:animEffect transition="in" filter="box(in)">
                                      <p:cBhvr>
                                        <p:cTn id="65" dur="500"/>
                                        <p:tgtEl>
                                          <p:spTgt spid="14338"/>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4" presetClass="entr" presetSubtype="16" fill="hold" grpId="0" nodeType="clickEffect">
                                  <p:stCondLst>
                                    <p:cond delay="0"/>
                                  </p:stCondLst>
                                  <p:childTnLst>
                                    <p:set>
                                      <p:cBhvr>
                                        <p:cTn id="69" dur="1" fill="hold">
                                          <p:stCondLst>
                                            <p:cond delay="0"/>
                                          </p:stCondLst>
                                        </p:cTn>
                                        <p:tgtEl>
                                          <p:spTgt spid="37"/>
                                        </p:tgtEl>
                                        <p:attrNameLst>
                                          <p:attrName>style.visibility</p:attrName>
                                        </p:attrNameLst>
                                      </p:cBhvr>
                                      <p:to>
                                        <p:strVal val="visible"/>
                                      </p:to>
                                    </p:set>
                                    <p:animEffect transition="in" filter="box(in)">
                                      <p:cBhvr>
                                        <p:cTn id="70" dur="500"/>
                                        <p:tgtEl>
                                          <p:spTgt spid="37"/>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43" presetClass="entr" presetSubtype="0" fill="hold" nodeType="clickEffect">
                                  <p:stCondLst>
                                    <p:cond delay="0"/>
                                  </p:stCondLst>
                                  <p:childTnLst>
                                    <p:set>
                                      <p:cBhvr>
                                        <p:cTn id="74" dur="1" fill="hold">
                                          <p:stCondLst>
                                            <p:cond delay="0"/>
                                          </p:stCondLst>
                                        </p:cTn>
                                        <p:tgtEl>
                                          <p:spTgt spid="40">
                                            <p:txEl>
                                              <p:pRg st="0" end="0"/>
                                            </p:txEl>
                                          </p:spTgt>
                                        </p:tgtEl>
                                        <p:attrNameLst>
                                          <p:attrName>style.visibility</p:attrName>
                                        </p:attrNameLst>
                                      </p:cBhvr>
                                      <p:to>
                                        <p:strVal val="visible"/>
                                      </p:to>
                                    </p:set>
                                    <p:animEffect transition="in" filter="fade">
                                      <p:cBhvr>
                                        <p:cTn id="75" dur="100"/>
                                        <p:tgtEl>
                                          <p:spTgt spid="40">
                                            <p:txEl>
                                              <p:pRg st="0" end="0"/>
                                            </p:txEl>
                                          </p:spTgt>
                                        </p:tgtEl>
                                      </p:cBhvr>
                                    </p:animEffect>
                                    <p:anim calcmode="lin" valueType="num">
                                      <p:cBhvr>
                                        <p:cTn id="76" dur="400" fill="hold"/>
                                        <p:tgtEl>
                                          <p:spTgt spid="40">
                                            <p:txEl>
                                              <p:pRg st="0" end="0"/>
                                            </p:txEl>
                                          </p:spTgt>
                                        </p:tgtEl>
                                        <p:attrNameLst>
                                          <p:attrName>ppt_x</p:attrName>
                                        </p:attrNameLst>
                                      </p:cBhvr>
                                      <p:tavLst>
                                        <p:tav tm="0">
                                          <p:val>
                                            <p:strVal val="#ppt_x"/>
                                          </p:val>
                                        </p:tav>
                                        <p:tav tm="100000">
                                          <p:val>
                                            <p:strVal val="#ppt_x"/>
                                          </p:val>
                                        </p:tav>
                                      </p:tavLst>
                                    </p:anim>
                                    <p:anim calcmode="lin" valueType="num">
                                      <p:cBhvr>
                                        <p:cTn id="77" dur="400" fill="hold"/>
                                        <p:tgtEl>
                                          <p:spTgt spid="40">
                                            <p:txEl>
                                              <p:pRg st="0" end="0"/>
                                            </p:txEl>
                                          </p:spTgt>
                                        </p:tgtEl>
                                        <p:attrNameLst>
                                          <p:attrName>ppt_y</p:attrName>
                                        </p:attrNameLst>
                                      </p:cBhvr>
                                      <p:tavLst>
                                        <p:tav tm="0">
                                          <p:val>
                                            <p:strVal val="#ppt_y+0.31"/>
                                          </p:val>
                                        </p:tav>
                                        <p:tav tm="100000">
                                          <p:val>
                                            <p:strVal val="#ppt_y+0.31"/>
                                          </p:val>
                                        </p:tav>
                                      </p:tavLst>
                                    </p:anim>
                                    <p:anim calcmode="lin" valueType="num">
                                      <p:cBhvr>
                                        <p:cTn id="78" dur="600" decel="50000" fill="hold">
                                          <p:stCondLst>
                                            <p:cond delay="400"/>
                                          </p:stCondLst>
                                        </p:cTn>
                                        <p:tgtEl>
                                          <p:spTgt spid="40">
                                            <p:txEl>
                                              <p:pRg st="0" end="0"/>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79" dur="600" decel="50000" fill="hold">
                                          <p:stCondLst>
                                            <p:cond delay="400"/>
                                          </p:stCondLst>
                                        </p:cTn>
                                        <p:tgtEl>
                                          <p:spTgt spid="40">
                                            <p:txEl>
                                              <p:pRg st="0" end="0"/>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80" fill="hold" nodeType="clickPar">
                      <p:stCondLst>
                        <p:cond delay="indefinite"/>
                      </p:stCondLst>
                      <p:childTnLst>
                        <p:par>
                          <p:cTn id="81" fill="hold" nodeType="withGroup">
                            <p:stCondLst>
                              <p:cond delay="0"/>
                            </p:stCondLst>
                            <p:childTnLst>
                              <p:par>
                                <p:cTn id="82" presetID="43" presetClass="entr" presetSubtype="0" fill="hold" nodeType="clickEffect">
                                  <p:stCondLst>
                                    <p:cond delay="0"/>
                                  </p:stCondLst>
                                  <p:childTnLst>
                                    <p:set>
                                      <p:cBhvr>
                                        <p:cTn id="83" dur="1" fill="hold">
                                          <p:stCondLst>
                                            <p:cond delay="0"/>
                                          </p:stCondLst>
                                        </p:cTn>
                                        <p:tgtEl>
                                          <p:spTgt spid="40">
                                            <p:txEl>
                                              <p:pRg st="1" end="1"/>
                                            </p:txEl>
                                          </p:spTgt>
                                        </p:tgtEl>
                                        <p:attrNameLst>
                                          <p:attrName>style.visibility</p:attrName>
                                        </p:attrNameLst>
                                      </p:cBhvr>
                                      <p:to>
                                        <p:strVal val="visible"/>
                                      </p:to>
                                    </p:set>
                                    <p:animEffect transition="in" filter="fade">
                                      <p:cBhvr>
                                        <p:cTn id="84" dur="100"/>
                                        <p:tgtEl>
                                          <p:spTgt spid="40">
                                            <p:txEl>
                                              <p:pRg st="1" end="1"/>
                                            </p:txEl>
                                          </p:spTgt>
                                        </p:tgtEl>
                                      </p:cBhvr>
                                    </p:animEffect>
                                    <p:anim calcmode="lin" valueType="num">
                                      <p:cBhvr>
                                        <p:cTn id="85" dur="400" fill="hold"/>
                                        <p:tgtEl>
                                          <p:spTgt spid="40">
                                            <p:txEl>
                                              <p:pRg st="1" end="1"/>
                                            </p:txEl>
                                          </p:spTgt>
                                        </p:tgtEl>
                                        <p:attrNameLst>
                                          <p:attrName>ppt_x</p:attrName>
                                        </p:attrNameLst>
                                      </p:cBhvr>
                                      <p:tavLst>
                                        <p:tav tm="0">
                                          <p:val>
                                            <p:strVal val="#ppt_x"/>
                                          </p:val>
                                        </p:tav>
                                        <p:tav tm="100000">
                                          <p:val>
                                            <p:strVal val="#ppt_x"/>
                                          </p:val>
                                        </p:tav>
                                      </p:tavLst>
                                    </p:anim>
                                    <p:anim calcmode="lin" valueType="num">
                                      <p:cBhvr>
                                        <p:cTn id="86" dur="400" fill="hold"/>
                                        <p:tgtEl>
                                          <p:spTgt spid="40">
                                            <p:txEl>
                                              <p:pRg st="1" end="1"/>
                                            </p:txEl>
                                          </p:spTgt>
                                        </p:tgtEl>
                                        <p:attrNameLst>
                                          <p:attrName>ppt_y</p:attrName>
                                        </p:attrNameLst>
                                      </p:cBhvr>
                                      <p:tavLst>
                                        <p:tav tm="0">
                                          <p:val>
                                            <p:strVal val="#ppt_y+0.31"/>
                                          </p:val>
                                        </p:tav>
                                        <p:tav tm="100000">
                                          <p:val>
                                            <p:strVal val="#ppt_y+0.31"/>
                                          </p:val>
                                        </p:tav>
                                      </p:tavLst>
                                    </p:anim>
                                    <p:anim calcmode="lin" valueType="num">
                                      <p:cBhvr>
                                        <p:cTn id="87" dur="600" decel="50000" fill="hold">
                                          <p:stCondLst>
                                            <p:cond delay="400"/>
                                          </p:stCondLst>
                                        </p:cTn>
                                        <p:tgtEl>
                                          <p:spTgt spid="40">
                                            <p:txEl>
                                              <p:pRg st="1" end="1"/>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88" dur="600" decel="50000" fill="hold">
                                          <p:stCondLst>
                                            <p:cond delay="400"/>
                                          </p:stCondLst>
                                        </p:cTn>
                                        <p:tgtEl>
                                          <p:spTgt spid="40">
                                            <p:txEl>
                                              <p:pRg st="1" end="1"/>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89" fill="hold" nodeType="clickPar">
                      <p:stCondLst>
                        <p:cond delay="indefinite"/>
                      </p:stCondLst>
                      <p:childTnLst>
                        <p:par>
                          <p:cTn id="90" fill="hold" nodeType="withGroup">
                            <p:stCondLst>
                              <p:cond delay="0"/>
                            </p:stCondLst>
                            <p:childTnLst>
                              <p:par>
                                <p:cTn id="91" presetID="43" presetClass="entr" presetSubtype="0" fill="hold" nodeType="clickEffect">
                                  <p:stCondLst>
                                    <p:cond delay="0"/>
                                  </p:stCondLst>
                                  <p:childTnLst>
                                    <p:set>
                                      <p:cBhvr>
                                        <p:cTn id="92" dur="1" fill="hold">
                                          <p:stCondLst>
                                            <p:cond delay="0"/>
                                          </p:stCondLst>
                                        </p:cTn>
                                        <p:tgtEl>
                                          <p:spTgt spid="41">
                                            <p:txEl>
                                              <p:pRg st="0" end="0"/>
                                            </p:txEl>
                                          </p:spTgt>
                                        </p:tgtEl>
                                        <p:attrNameLst>
                                          <p:attrName>style.visibility</p:attrName>
                                        </p:attrNameLst>
                                      </p:cBhvr>
                                      <p:to>
                                        <p:strVal val="visible"/>
                                      </p:to>
                                    </p:set>
                                    <p:animEffect transition="in" filter="fade">
                                      <p:cBhvr>
                                        <p:cTn id="93" dur="100"/>
                                        <p:tgtEl>
                                          <p:spTgt spid="41">
                                            <p:txEl>
                                              <p:pRg st="0" end="0"/>
                                            </p:txEl>
                                          </p:spTgt>
                                        </p:tgtEl>
                                      </p:cBhvr>
                                    </p:animEffect>
                                    <p:anim calcmode="lin" valueType="num">
                                      <p:cBhvr>
                                        <p:cTn id="94" dur="400" fill="hold"/>
                                        <p:tgtEl>
                                          <p:spTgt spid="41">
                                            <p:txEl>
                                              <p:pRg st="0" end="0"/>
                                            </p:txEl>
                                          </p:spTgt>
                                        </p:tgtEl>
                                        <p:attrNameLst>
                                          <p:attrName>ppt_x</p:attrName>
                                        </p:attrNameLst>
                                      </p:cBhvr>
                                      <p:tavLst>
                                        <p:tav tm="0">
                                          <p:val>
                                            <p:strVal val="#ppt_x"/>
                                          </p:val>
                                        </p:tav>
                                        <p:tav tm="100000">
                                          <p:val>
                                            <p:strVal val="#ppt_x"/>
                                          </p:val>
                                        </p:tav>
                                      </p:tavLst>
                                    </p:anim>
                                    <p:anim calcmode="lin" valueType="num">
                                      <p:cBhvr>
                                        <p:cTn id="95" dur="400" fill="hold"/>
                                        <p:tgtEl>
                                          <p:spTgt spid="41">
                                            <p:txEl>
                                              <p:pRg st="0" end="0"/>
                                            </p:txEl>
                                          </p:spTgt>
                                        </p:tgtEl>
                                        <p:attrNameLst>
                                          <p:attrName>ppt_y</p:attrName>
                                        </p:attrNameLst>
                                      </p:cBhvr>
                                      <p:tavLst>
                                        <p:tav tm="0">
                                          <p:val>
                                            <p:strVal val="#ppt_y+0.31"/>
                                          </p:val>
                                        </p:tav>
                                        <p:tav tm="100000">
                                          <p:val>
                                            <p:strVal val="#ppt_y+0.31"/>
                                          </p:val>
                                        </p:tav>
                                      </p:tavLst>
                                    </p:anim>
                                    <p:anim calcmode="lin" valueType="num">
                                      <p:cBhvr>
                                        <p:cTn id="96" dur="600" decel="50000" fill="hold">
                                          <p:stCondLst>
                                            <p:cond delay="400"/>
                                          </p:stCondLst>
                                        </p:cTn>
                                        <p:tgtEl>
                                          <p:spTgt spid="41">
                                            <p:txEl>
                                              <p:pRg st="0" end="0"/>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97" dur="600" decel="50000" fill="hold">
                                          <p:stCondLst>
                                            <p:cond delay="400"/>
                                          </p:stCondLst>
                                        </p:cTn>
                                        <p:tgtEl>
                                          <p:spTgt spid="41">
                                            <p:txEl>
                                              <p:pRg st="0" end="0"/>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animBg="1"/>
      <p:bldP spid="11" grpId="0"/>
      <p:bldP spid="13" grpId="0" animBg="1"/>
      <p:bldP spid="14" grpId="0"/>
      <p:bldP spid="22" grpId="0" animBg="1"/>
      <p:bldP spid="31" grpId="0" animBg="1"/>
      <p:bldP spid="37" grpId="0" animBg="1"/>
    </p:bldLst>
  </p:timing>
</p:sld>
</file>

<file path=ppt/theme/theme1.xml><?xml version="1.0" encoding="utf-8"?>
<a:theme xmlns:a="http://schemas.openxmlformats.org/drawingml/2006/main" name="4_Flow">
  <a:themeElements>
    <a:clrScheme name="4_Flow 1">
      <a:dk1>
        <a:srgbClr val="444D26"/>
      </a:dk1>
      <a:lt1>
        <a:srgbClr val="FFFFFF"/>
      </a:lt1>
      <a:dk2>
        <a:srgbClr val="000000"/>
      </a:dk2>
      <a:lt2>
        <a:srgbClr val="FEFAC9"/>
      </a:lt2>
      <a:accent1>
        <a:srgbClr val="A5B592"/>
      </a:accent1>
      <a:accent2>
        <a:srgbClr val="F3A447"/>
      </a:accent2>
      <a:accent3>
        <a:srgbClr val="AAAAAA"/>
      </a:accent3>
      <a:accent4>
        <a:srgbClr val="DADADA"/>
      </a:accent4>
      <a:accent5>
        <a:srgbClr val="CFD7C7"/>
      </a:accent5>
      <a:accent6>
        <a:srgbClr val="DC943F"/>
      </a:accent6>
      <a:hlink>
        <a:srgbClr val="8E58B6"/>
      </a:hlink>
      <a:folHlink>
        <a:srgbClr val="7F6F6F"/>
      </a:folHlink>
    </a:clrScheme>
    <a:fontScheme name="4_Flow">
      <a:majorFont>
        <a:latin typeface="Calibri"/>
        <a:ea typeface=""/>
        <a:cs typeface=""/>
      </a:majorFont>
      <a:minorFont>
        <a:latin typeface="Constant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_Flow 1">
        <a:dk1>
          <a:srgbClr val="444D26"/>
        </a:dk1>
        <a:lt1>
          <a:srgbClr val="FFFFFF"/>
        </a:lt1>
        <a:dk2>
          <a:srgbClr val="000000"/>
        </a:dk2>
        <a:lt2>
          <a:srgbClr val="FEFAC9"/>
        </a:lt2>
        <a:accent1>
          <a:srgbClr val="A5B592"/>
        </a:accent1>
        <a:accent2>
          <a:srgbClr val="F3A447"/>
        </a:accent2>
        <a:accent3>
          <a:srgbClr val="AAAAAA"/>
        </a:accent3>
        <a:accent4>
          <a:srgbClr val="DADADA"/>
        </a:accent4>
        <a:accent5>
          <a:srgbClr val="CFD7C7"/>
        </a:accent5>
        <a:accent6>
          <a:srgbClr val="DC943F"/>
        </a:accent6>
        <a:hlink>
          <a:srgbClr val="8E58B6"/>
        </a:hlink>
        <a:folHlink>
          <a:srgbClr val="7F6F6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5_Flow">
  <a:themeElements>
    <a:clrScheme name="5_Flow 1">
      <a:dk1>
        <a:srgbClr val="444D26"/>
      </a:dk1>
      <a:lt1>
        <a:srgbClr val="FFFFFF"/>
      </a:lt1>
      <a:dk2>
        <a:srgbClr val="000000"/>
      </a:dk2>
      <a:lt2>
        <a:srgbClr val="FEFAC9"/>
      </a:lt2>
      <a:accent1>
        <a:srgbClr val="A5B592"/>
      </a:accent1>
      <a:accent2>
        <a:srgbClr val="F3A447"/>
      </a:accent2>
      <a:accent3>
        <a:srgbClr val="AAAAAA"/>
      </a:accent3>
      <a:accent4>
        <a:srgbClr val="DADADA"/>
      </a:accent4>
      <a:accent5>
        <a:srgbClr val="CFD7C7"/>
      </a:accent5>
      <a:accent6>
        <a:srgbClr val="DC943F"/>
      </a:accent6>
      <a:hlink>
        <a:srgbClr val="8E58B6"/>
      </a:hlink>
      <a:folHlink>
        <a:srgbClr val="7F6F6F"/>
      </a:folHlink>
    </a:clrScheme>
    <a:fontScheme name="5_Flow">
      <a:majorFont>
        <a:latin typeface="Calibri"/>
        <a:ea typeface=""/>
        <a:cs typeface=""/>
      </a:majorFont>
      <a:minorFont>
        <a:latin typeface="Constant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5_Flow 1">
        <a:dk1>
          <a:srgbClr val="444D26"/>
        </a:dk1>
        <a:lt1>
          <a:srgbClr val="FFFFFF"/>
        </a:lt1>
        <a:dk2>
          <a:srgbClr val="000000"/>
        </a:dk2>
        <a:lt2>
          <a:srgbClr val="FEFAC9"/>
        </a:lt2>
        <a:accent1>
          <a:srgbClr val="A5B592"/>
        </a:accent1>
        <a:accent2>
          <a:srgbClr val="F3A447"/>
        </a:accent2>
        <a:accent3>
          <a:srgbClr val="AAAAAA"/>
        </a:accent3>
        <a:accent4>
          <a:srgbClr val="DADADA"/>
        </a:accent4>
        <a:accent5>
          <a:srgbClr val="CFD7C7"/>
        </a:accent5>
        <a:accent6>
          <a:srgbClr val="DC943F"/>
        </a:accent6>
        <a:hlink>
          <a:srgbClr val="8E58B6"/>
        </a:hlink>
        <a:folHlink>
          <a:srgbClr val="7F6F6F"/>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6_Flow">
  <a:themeElements>
    <a:clrScheme name="6_Flow 1">
      <a:dk1>
        <a:srgbClr val="000000"/>
      </a:dk1>
      <a:lt1>
        <a:srgbClr val="FFFFFF"/>
      </a:lt1>
      <a:dk2>
        <a:srgbClr val="444D26"/>
      </a:dk2>
      <a:lt2>
        <a:srgbClr val="FEFAC9"/>
      </a:lt2>
      <a:accent1>
        <a:srgbClr val="A5B592"/>
      </a:accent1>
      <a:accent2>
        <a:srgbClr val="F3A447"/>
      </a:accent2>
      <a:accent3>
        <a:srgbClr val="FFFFFF"/>
      </a:accent3>
      <a:accent4>
        <a:srgbClr val="000000"/>
      </a:accent4>
      <a:accent5>
        <a:srgbClr val="CFD7C7"/>
      </a:accent5>
      <a:accent6>
        <a:srgbClr val="DC943F"/>
      </a:accent6>
      <a:hlink>
        <a:srgbClr val="8E58B6"/>
      </a:hlink>
      <a:folHlink>
        <a:srgbClr val="7F6F6F"/>
      </a:folHlink>
    </a:clrScheme>
    <a:fontScheme name="6_Flow">
      <a:majorFont>
        <a:latin typeface="Calibri"/>
        <a:ea typeface=""/>
        <a:cs typeface=""/>
      </a:majorFont>
      <a:minorFont>
        <a:latin typeface="Constant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6_Flow 1">
        <a:dk1>
          <a:srgbClr val="000000"/>
        </a:dk1>
        <a:lt1>
          <a:srgbClr val="FFFFFF"/>
        </a:lt1>
        <a:dk2>
          <a:srgbClr val="444D26"/>
        </a:dk2>
        <a:lt2>
          <a:srgbClr val="FEFAC9"/>
        </a:lt2>
        <a:accent1>
          <a:srgbClr val="A5B592"/>
        </a:accent1>
        <a:accent2>
          <a:srgbClr val="F3A447"/>
        </a:accent2>
        <a:accent3>
          <a:srgbClr val="FFFFFF"/>
        </a:accent3>
        <a:accent4>
          <a:srgbClr val="000000"/>
        </a:accent4>
        <a:accent5>
          <a:srgbClr val="CFD7C7"/>
        </a:accent5>
        <a:accent6>
          <a:srgbClr val="DC943F"/>
        </a:accent6>
        <a:hlink>
          <a:srgbClr val="8E58B6"/>
        </a:hlink>
        <a:folHlink>
          <a:srgbClr val="7F6F6F"/>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7_Flow">
  <a:themeElements>
    <a:clrScheme name="7_Flow 1">
      <a:dk1>
        <a:srgbClr val="444D26"/>
      </a:dk1>
      <a:lt1>
        <a:srgbClr val="FFFFFF"/>
      </a:lt1>
      <a:dk2>
        <a:srgbClr val="000000"/>
      </a:dk2>
      <a:lt2>
        <a:srgbClr val="FEFAC9"/>
      </a:lt2>
      <a:accent1>
        <a:srgbClr val="A5B592"/>
      </a:accent1>
      <a:accent2>
        <a:srgbClr val="F3A447"/>
      </a:accent2>
      <a:accent3>
        <a:srgbClr val="AAAAAA"/>
      </a:accent3>
      <a:accent4>
        <a:srgbClr val="DADADA"/>
      </a:accent4>
      <a:accent5>
        <a:srgbClr val="CFD7C7"/>
      </a:accent5>
      <a:accent6>
        <a:srgbClr val="DC943F"/>
      </a:accent6>
      <a:hlink>
        <a:srgbClr val="8E58B6"/>
      </a:hlink>
      <a:folHlink>
        <a:srgbClr val="7F6F6F"/>
      </a:folHlink>
    </a:clrScheme>
    <a:fontScheme name="7_Flow">
      <a:majorFont>
        <a:latin typeface="Calibri"/>
        <a:ea typeface=""/>
        <a:cs typeface=""/>
      </a:majorFont>
      <a:minorFont>
        <a:latin typeface="Constant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7_Flow 1">
        <a:dk1>
          <a:srgbClr val="444D26"/>
        </a:dk1>
        <a:lt1>
          <a:srgbClr val="FFFFFF"/>
        </a:lt1>
        <a:dk2>
          <a:srgbClr val="000000"/>
        </a:dk2>
        <a:lt2>
          <a:srgbClr val="FEFAC9"/>
        </a:lt2>
        <a:accent1>
          <a:srgbClr val="A5B592"/>
        </a:accent1>
        <a:accent2>
          <a:srgbClr val="F3A447"/>
        </a:accent2>
        <a:accent3>
          <a:srgbClr val="AAAAAA"/>
        </a:accent3>
        <a:accent4>
          <a:srgbClr val="DADADA"/>
        </a:accent4>
        <a:accent5>
          <a:srgbClr val="CFD7C7"/>
        </a:accent5>
        <a:accent6>
          <a:srgbClr val="DC943F"/>
        </a:accent6>
        <a:hlink>
          <a:srgbClr val="8E58B6"/>
        </a:hlink>
        <a:folHlink>
          <a:srgbClr val="7F6F6F"/>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8_Flow">
  <a:themeElements>
    <a:clrScheme name="8_Flow 1">
      <a:dk1>
        <a:srgbClr val="444D26"/>
      </a:dk1>
      <a:lt1>
        <a:srgbClr val="FFFFFF"/>
      </a:lt1>
      <a:dk2>
        <a:srgbClr val="000000"/>
      </a:dk2>
      <a:lt2>
        <a:srgbClr val="FEFAC9"/>
      </a:lt2>
      <a:accent1>
        <a:srgbClr val="A5B592"/>
      </a:accent1>
      <a:accent2>
        <a:srgbClr val="F3A447"/>
      </a:accent2>
      <a:accent3>
        <a:srgbClr val="AAAAAA"/>
      </a:accent3>
      <a:accent4>
        <a:srgbClr val="DADADA"/>
      </a:accent4>
      <a:accent5>
        <a:srgbClr val="CFD7C7"/>
      </a:accent5>
      <a:accent6>
        <a:srgbClr val="DC943F"/>
      </a:accent6>
      <a:hlink>
        <a:srgbClr val="8E58B6"/>
      </a:hlink>
      <a:folHlink>
        <a:srgbClr val="7F6F6F"/>
      </a:folHlink>
    </a:clrScheme>
    <a:fontScheme name="8_Flow">
      <a:majorFont>
        <a:latin typeface="Calibri"/>
        <a:ea typeface=""/>
        <a:cs typeface=""/>
      </a:majorFont>
      <a:minorFont>
        <a:latin typeface="Constant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8_Flow 1">
        <a:dk1>
          <a:srgbClr val="444D26"/>
        </a:dk1>
        <a:lt1>
          <a:srgbClr val="FFFFFF"/>
        </a:lt1>
        <a:dk2>
          <a:srgbClr val="000000"/>
        </a:dk2>
        <a:lt2>
          <a:srgbClr val="FEFAC9"/>
        </a:lt2>
        <a:accent1>
          <a:srgbClr val="A5B592"/>
        </a:accent1>
        <a:accent2>
          <a:srgbClr val="F3A447"/>
        </a:accent2>
        <a:accent3>
          <a:srgbClr val="AAAAAA"/>
        </a:accent3>
        <a:accent4>
          <a:srgbClr val="DADADA"/>
        </a:accent4>
        <a:accent5>
          <a:srgbClr val="CFD7C7"/>
        </a:accent5>
        <a:accent6>
          <a:srgbClr val="DC943F"/>
        </a:accent6>
        <a:hlink>
          <a:srgbClr val="8E58B6"/>
        </a:hlink>
        <a:folHlink>
          <a:srgbClr val="7F6F6F"/>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9_Flow">
  <a:themeElements>
    <a:clrScheme name="9_Flow 1">
      <a:dk1>
        <a:srgbClr val="000000"/>
      </a:dk1>
      <a:lt1>
        <a:srgbClr val="FFFFFF"/>
      </a:lt1>
      <a:dk2>
        <a:srgbClr val="444D26"/>
      </a:dk2>
      <a:lt2>
        <a:srgbClr val="FEFAC9"/>
      </a:lt2>
      <a:accent1>
        <a:srgbClr val="A5B592"/>
      </a:accent1>
      <a:accent2>
        <a:srgbClr val="F3A447"/>
      </a:accent2>
      <a:accent3>
        <a:srgbClr val="FFFFFF"/>
      </a:accent3>
      <a:accent4>
        <a:srgbClr val="000000"/>
      </a:accent4>
      <a:accent5>
        <a:srgbClr val="CFD7C7"/>
      </a:accent5>
      <a:accent6>
        <a:srgbClr val="DC943F"/>
      </a:accent6>
      <a:hlink>
        <a:srgbClr val="8E58B6"/>
      </a:hlink>
      <a:folHlink>
        <a:srgbClr val="7F6F6F"/>
      </a:folHlink>
    </a:clrScheme>
    <a:fontScheme name="9_Flow">
      <a:majorFont>
        <a:latin typeface="Calibri"/>
        <a:ea typeface=""/>
        <a:cs typeface=""/>
      </a:majorFont>
      <a:minorFont>
        <a:latin typeface="Constant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9_Flow 1">
        <a:dk1>
          <a:srgbClr val="000000"/>
        </a:dk1>
        <a:lt1>
          <a:srgbClr val="FFFFFF"/>
        </a:lt1>
        <a:dk2>
          <a:srgbClr val="444D26"/>
        </a:dk2>
        <a:lt2>
          <a:srgbClr val="FEFAC9"/>
        </a:lt2>
        <a:accent1>
          <a:srgbClr val="A5B592"/>
        </a:accent1>
        <a:accent2>
          <a:srgbClr val="F3A447"/>
        </a:accent2>
        <a:accent3>
          <a:srgbClr val="FFFFFF"/>
        </a:accent3>
        <a:accent4>
          <a:srgbClr val="000000"/>
        </a:accent4>
        <a:accent5>
          <a:srgbClr val="CFD7C7"/>
        </a:accent5>
        <a:accent6>
          <a:srgbClr val="DC943F"/>
        </a:accent6>
        <a:hlink>
          <a:srgbClr val="8E58B6"/>
        </a:hlink>
        <a:folHlink>
          <a:srgbClr val="7F6F6F"/>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Thème2">
  <a:themeElements>
    <a:clrScheme name="Personnalisé 3">
      <a:dk1>
        <a:srgbClr val="0000FF"/>
      </a:dk1>
      <a:lt1>
        <a:sysClr val="window" lastClr="FFFFFF"/>
      </a:lt1>
      <a:dk2>
        <a:srgbClr val="FE19FF"/>
      </a:dk2>
      <a:lt2>
        <a:srgbClr val="FFFFFF"/>
      </a:lt2>
      <a:accent1>
        <a:srgbClr val="FE75FF"/>
      </a:accent1>
      <a:accent2>
        <a:srgbClr val="C0504D"/>
      </a:accent2>
      <a:accent3>
        <a:srgbClr val="FFFFFF"/>
      </a:accent3>
      <a:accent4>
        <a:srgbClr val="92D050"/>
      </a:accent4>
      <a:accent5>
        <a:srgbClr val="4BACC6"/>
      </a:accent5>
      <a:accent6>
        <a:srgbClr val="F79646"/>
      </a:accent6>
      <a:hlink>
        <a:srgbClr val="FFC000"/>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ème2" id="{DC2F0427-B17B-4B7B-BB3D-8742CEE2DB85}" vid="{D0486223-E5D5-4F86-852A-C0AA27B78A44}"/>
    </a:ext>
  </a:extLst>
</a:theme>
</file>

<file path=ppt/theme/theme8.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10865</TotalTime>
  <Words>1227</Words>
  <Application>Microsoft Office PowerPoint</Application>
  <PresentationFormat>Affichage à l'écran (4:3)</PresentationFormat>
  <Paragraphs>195</Paragraphs>
  <Slides>28</Slides>
  <Notes>0</Notes>
  <HiddenSlides>0</HiddenSlides>
  <MMClips>0</MMClips>
  <ScaleCrop>false</ScaleCrop>
  <HeadingPairs>
    <vt:vector size="6" baseType="variant">
      <vt:variant>
        <vt:lpstr>Polices utilisées</vt:lpstr>
      </vt:variant>
      <vt:variant>
        <vt:i4>9</vt:i4>
      </vt:variant>
      <vt:variant>
        <vt:lpstr>Thème</vt:lpstr>
      </vt:variant>
      <vt:variant>
        <vt:i4>7</vt:i4>
      </vt:variant>
      <vt:variant>
        <vt:lpstr>Titres des diapositives</vt:lpstr>
      </vt:variant>
      <vt:variant>
        <vt:i4>28</vt:i4>
      </vt:variant>
    </vt:vector>
  </HeadingPairs>
  <TitlesOfParts>
    <vt:vector size="44" baseType="lpstr">
      <vt:lpstr>Arial</vt:lpstr>
      <vt:lpstr>Calibri</vt:lpstr>
      <vt:lpstr>Constantia</vt:lpstr>
      <vt:lpstr>Wingdings 2</vt:lpstr>
      <vt:lpstr>Times New Roman</vt:lpstr>
      <vt:lpstr>Wingdings</vt:lpstr>
      <vt:lpstr>Arial Black</vt:lpstr>
      <vt:lpstr>Majalla UI</vt:lpstr>
      <vt:lpstr>Mistral</vt:lpstr>
      <vt:lpstr>4_Flow</vt:lpstr>
      <vt:lpstr>5_Flow</vt:lpstr>
      <vt:lpstr>6_Flow</vt:lpstr>
      <vt:lpstr>7_Flow</vt:lpstr>
      <vt:lpstr>8_Flow</vt:lpstr>
      <vt:lpstr>9_Flow</vt:lpstr>
      <vt:lpstr>Thème2</vt:lpstr>
      <vt:lpstr>Présentation PowerPoint</vt:lpstr>
      <vt:lpstr>Présentation PowerPoint</vt:lpstr>
      <vt:lpstr>Présentation PowerPoint</vt:lpstr>
      <vt:lpstr>Présentation PowerPoint</vt:lpstr>
      <vt:lpstr>Présentation PowerPoint</vt:lpstr>
      <vt:lpstr>Présentation PowerPoint</vt:lpstr>
      <vt:lpstr>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AUI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cp:lastModifiedBy>
  <cp:revision>1191</cp:revision>
  <dcterms:created xsi:type="dcterms:W3CDTF">2007-09-03T15:25:24Z</dcterms:created>
  <dcterms:modified xsi:type="dcterms:W3CDTF">2018-09-27T14:32:43Z</dcterms:modified>
</cp:coreProperties>
</file>