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53" r:id="rId3"/>
    <p:sldId id="50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56DE6"/>
    <a:srgbClr val="1288B7"/>
    <a:srgbClr val="38A6E2"/>
    <a:srgbClr val="5197D7"/>
    <a:srgbClr val="002060"/>
    <a:srgbClr val="D2D2D2"/>
    <a:srgbClr val="888888"/>
    <a:srgbClr val="FFFDFF"/>
    <a:srgbClr val="FF9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070" autoAdjust="0"/>
  </p:normalViewPr>
  <p:slideViewPr>
    <p:cSldViewPr snapToGrid="0">
      <p:cViewPr varScale="1">
        <p:scale>
          <a:sx n="105" d="100"/>
          <a:sy n="105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07AD-71EE-4F71-BFB0-5CFFA7745367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is DevOps? | Dynatrace news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84" y="230775"/>
            <a:ext cx="1849800" cy="104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9948-F8FC-4163-B3EE-CE0CD0EF91F9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3B62-4C74-4EE9-93F0-BE51AE88912F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470F-AE83-4D43-9CAA-74593F94EAD0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C5BE-3403-4496-9B81-C40FD99BCC4A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1C0-1713-41FC-9E65-ABB713C18815}" type="datetime1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483D-0DA7-48F4-B572-48ADE24F3969}" type="datetime1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054D-416E-4D32-B207-3C4728F29C83}" type="datetime1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F2DF-EBB2-4927-9B4B-28D12CAF900C}" type="datetime1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8537-E29A-46E3-9242-0E7B32B09241}" type="datetime1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9EDF-63DE-4DED-A3C4-232814F0B4D7}" type="datetime1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34F13-F0A8-4E10-9ECC-0BA9AAA5E3EB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Continuous Monitoring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SE489</a:t>
            </a:r>
            <a:r>
              <a:rPr lang="en-US" dirty="0"/>
              <a:t>: DevOps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Why Do we need Container </a:t>
            </a:r>
            <a:r>
              <a:rPr lang="en-US" dirty="0" smtClean="0"/>
              <a:t>Orchestration?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Container Orchestration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Container Orchestration </a:t>
            </a:r>
            <a:r>
              <a:rPr lang="en-US" dirty="0" smtClean="0"/>
              <a:t>Tools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Kubernetes and How it works</a:t>
            </a:r>
          </a:p>
          <a:p>
            <a:pPr>
              <a:lnSpc>
                <a:spcPct val="150000"/>
              </a:lnSpc>
            </a:pPr>
            <a:r>
              <a:rPr lang="en-US" dirty="0"/>
              <a:t>Kubernetes Use </a:t>
            </a:r>
            <a:r>
              <a:rPr lang="en-US" dirty="0" smtClean="0"/>
              <a:t>Case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Kubernetes Architecture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8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Container </a:t>
            </a:r>
            <a:r>
              <a:rPr lang="en-US" dirty="0" smtClean="0"/>
              <a:t>Orchestration?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79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2341</TotalTime>
  <Words>42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Candara</vt:lpstr>
      <vt:lpstr>Office Theme</vt:lpstr>
      <vt:lpstr>Continuous Monitoring</vt:lpstr>
      <vt:lpstr>Outline</vt:lpstr>
      <vt:lpstr>Why Do we need Container Orchestration?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181</cp:revision>
  <cp:lastPrinted>2021-10-18T07:27:50Z</cp:lastPrinted>
  <dcterms:created xsi:type="dcterms:W3CDTF">2021-10-12T10:09:12Z</dcterms:created>
  <dcterms:modified xsi:type="dcterms:W3CDTF">2022-03-29T03:30:55Z</dcterms:modified>
</cp:coreProperties>
</file>