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323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25" r:id="rId60"/>
    <p:sldId id="315" r:id="rId61"/>
    <p:sldId id="316" r:id="rId62"/>
    <p:sldId id="317" r:id="rId63"/>
    <p:sldId id="322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64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8805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50886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testing </a:t>
            </a:r>
            <a:r>
              <a:rPr lang="en-US" sz="2000" dirty="0" smtClean="0"/>
              <a:t>focuses on:</a:t>
            </a:r>
            <a:endParaRPr lang="en-US" sz="2000" dirty="0"/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983412" y="4182871"/>
            <a:ext cx="10493588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</a:t>
            </a:r>
            <a:r>
              <a:rPr lang="en-US" dirty="0" smtClean="0"/>
              <a:t>and </a:t>
            </a:r>
            <a:r>
              <a:rPr lang="en-US" dirty="0"/>
              <a:t>bottom-up integration.</a:t>
            </a:r>
          </a:p>
          <a:p>
            <a:r>
              <a:rPr lang="en-US" dirty="0"/>
              <a:t>Nicely understood as a depth-first traversal of the </a:t>
            </a:r>
            <a:r>
              <a:rPr lang="en-US" dirty="0" smtClean="0"/>
              <a:t>functional </a:t>
            </a:r>
            <a:r>
              <a:rPr lang="en-US" dirty="0"/>
              <a:t>decomposition tree.</a:t>
            </a:r>
          </a:p>
          <a:p>
            <a:r>
              <a:rPr lang="en-US" dirty="0"/>
              <a:t>A “sandwich” is one path from the root to a leaf of </a:t>
            </a:r>
            <a:r>
              <a:rPr lang="en-US" dirty="0" smtClean="0"/>
              <a:t>the </a:t>
            </a:r>
            <a:r>
              <a:rPr lang="en-US" dirty="0"/>
              <a:t>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</a:t>
            </a:r>
            <a:r>
              <a:rPr lang="en-US" dirty="0" smtClean="0"/>
              <a:t>an </a:t>
            </a:r>
            <a:r>
              <a:rPr lang="en-US" dirty="0"/>
              <a:t>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</a:t>
            </a:r>
            <a:r>
              <a:rPr lang="en-US" dirty="0" smtClean="0"/>
              <a:t>integrated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Integration is a software </a:t>
            </a:r>
            <a:r>
              <a:rPr lang="en-US" dirty="0"/>
              <a:t>development </a:t>
            </a:r>
            <a:r>
              <a:rPr lang="en-US" dirty="0" smtClean="0"/>
              <a:t>practice </a:t>
            </a:r>
            <a:r>
              <a:rPr lang="en-US" dirty="0"/>
              <a:t>where members of a team integrate their work frequently, usually each person integrates at least daily - leading to multiple integrations per day.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Each integration is verified by an automated build (including test) to detect integration errors as quickly as possible.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559320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481907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946795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559320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559320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559320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469207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9467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85751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510231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848494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897457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3097607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469207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329131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239020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2517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4692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2390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9467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716606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498994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368150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780776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822301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651645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431776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946795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4819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786831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936820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796426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949520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710631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696345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701106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3563</Words>
  <Application>Microsoft Office PowerPoint</Application>
  <PresentationFormat>Widescreen</PresentationFormat>
  <Paragraphs>871</Paragraphs>
  <Slides>64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Types of Testing </vt:lpstr>
      <vt:lpstr>Types of Testing 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17</cp:revision>
  <dcterms:created xsi:type="dcterms:W3CDTF">2021-10-12T10:09:12Z</dcterms:created>
  <dcterms:modified xsi:type="dcterms:W3CDTF">2021-11-28T04:22:07Z</dcterms:modified>
</cp:coreProperties>
</file>