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0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73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1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618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9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org/junit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s.washington.edu/courses/cse143/11wi/eclipse-tutorial/junit.shtml" TargetMode="External"/><Relationship Id="rId4" Type="http://schemas.openxmlformats.org/officeDocument/2006/relationships/hyperlink" Target="http://www.vogella.com/tutorials/JUnit/articl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22134" y="3795621"/>
            <a:ext cx="8415511" cy="269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sz="1400" u="sng" dirty="0" smtClean="0">
                <a:hlinkClick r:id="rId2"/>
              </a:rPr>
              <a:t>http://junit.org/junit5</a:t>
            </a:r>
            <a:endParaRPr lang="en-US" sz="1400" u="sng" dirty="0" smtClean="0"/>
          </a:p>
          <a:p>
            <a:pPr lvl="2"/>
            <a:r>
              <a:rPr lang="en-US" sz="1400" u="sng" dirty="0" smtClean="0">
                <a:hlinkClick r:id="rId3"/>
              </a:rPr>
              <a:t>https://junit.org/junit5/docs/snapshot/user-guide/</a:t>
            </a:r>
          </a:p>
          <a:p>
            <a:pPr lvl="1"/>
            <a:r>
              <a:rPr lang="en-US" sz="1400" b="1" dirty="0" smtClean="0"/>
              <a:t>An introductory tutorial</a:t>
            </a:r>
          </a:p>
          <a:p>
            <a:pPr lvl="2"/>
            <a:r>
              <a:rPr lang="en-US" sz="1400" u="sng" dirty="0" smtClean="0">
                <a:hlinkClick r:id="rId4"/>
              </a:rPr>
              <a:t>http://www.vogella.com/tutorials/JUnit/article.html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Using JUnit in Eclipse</a:t>
            </a:r>
            <a:endParaRPr lang="en-US" sz="1400" b="1" dirty="0" smtClean="0">
              <a:solidFill>
                <a:srgbClr val="000000"/>
              </a:solidFill>
              <a:hlinkClick r:id="rId5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https://www.eclipse.org/community/eclipse_newsletter/2017/october/article5.php</a:t>
            </a:r>
          </a:p>
          <a:p>
            <a:pPr lvl="2"/>
            <a:r>
              <a:rPr lang="en-US" sz="1400" u="sng" dirty="0" smtClean="0">
                <a:hlinkClick r:id="rId4"/>
              </a:rPr>
              <a:t>https://www.educative.io/courses/java-unit-testing-with-junit-5/B892KY261z2</a:t>
            </a:r>
          </a:p>
          <a:p>
            <a:pPr lvl="1">
              <a:lnSpc>
                <a:spcPct val="100000"/>
              </a:lnSpc>
            </a:pPr>
            <a:r>
              <a:rPr lang="en-US" sz="1400" b="1" dirty="0" smtClean="0"/>
              <a:t>How to use JUnit with NetBeans</a:t>
            </a:r>
            <a:endParaRPr lang="en-US" sz="1400" b="1" dirty="0" smtClean="0">
              <a:hlinkClick r:id="rId4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https://testingandlearning.home.blog/2019/01/30/how-to-use-junit-with-netbeans/</a:t>
            </a:r>
          </a:p>
          <a:p>
            <a:pPr lvl="1">
              <a:buFont typeface="Wingdings" charset="0"/>
              <a:buNone/>
            </a:pPr>
            <a:endParaRPr lang="en-US" sz="1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</a:p>
        </p:txBody>
      </p:sp>
    </p:spTree>
    <p:extLst>
      <p:ext uri="{BB962C8B-B14F-4D97-AF65-F5344CB8AC3E}">
        <p14:creationId xmlns:p14="http://schemas.microsoft.com/office/powerpoint/2010/main" val="19087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  <a:endParaRPr lang="en-US" dirty="0" smtClean="0">
              <a:solidFill>
                <a:srgbClr val="000090"/>
              </a:solidFill>
              <a:latin typeface="+mj-lt"/>
              <a:cs typeface="Gill Sans"/>
            </a:endParaRP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  <a:endParaRPr lang="en-US" dirty="0" smtClean="0">
              <a:solidFill>
                <a:srgbClr val="000090"/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1318899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270786" y="2484240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Using a File as a Test Fixture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0240" y="1394778"/>
            <a:ext cx="4038600" cy="509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rgbClr val="3333CC"/>
              </a:solid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3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9151" y="4894840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185" y="4681268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1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4182" y="3468337"/>
            <a:ext cx="5181600" cy="1631216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@Timeout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5)</a:t>
            </a:r>
            <a:endParaRPr lang="en-US" sz="20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3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631167" y="14083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3995</Words>
  <Application>Microsoft Office PowerPoint</Application>
  <PresentationFormat>Widescreen</PresentationFormat>
  <Paragraphs>774</Paragraphs>
  <Slides>73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8</cp:revision>
  <dcterms:created xsi:type="dcterms:W3CDTF">2021-10-12T10:09:12Z</dcterms:created>
  <dcterms:modified xsi:type="dcterms:W3CDTF">2021-10-18T06:53:31Z</dcterms:modified>
</cp:coreProperties>
</file>