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359" r:id="rId3"/>
    <p:sldId id="318" r:id="rId4"/>
    <p:sldId id="319" r:id="rId5"/>
    <p:sldId id="320" r:id="rId6"/>
    <p:sldId id="360" r:id="rId7"/>
    <p:sldId id="361" r:id="rId8"/>
    <p:sldId id="40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09" r:id="rId21"/>
    <p:sldId id="410" r:id="rId22"/>
    <p:sldId id="411" r:id="rId23"/>
    <p:sldId id="412" r:id="rId24"/>
    <p:sldId id="413" r:id="rId25"/>
    <p:sldId id="378" r:id="rId26"/>
    <p:sldId id="414" r:id="rId27"/>
    <p:sldId id="379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403" r:id="rId38"/>
    <p:sldId id="404" r:id="rId39"/>
    <p:sldId id="405" r:id="rId40"/>
    <p:sldId id="406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408" r:id="rId70"/>
    <p:sldId id="35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4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1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8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27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6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9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1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87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4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8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25625"/>
            <a:ext cx="725906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3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688"/>
            <a:ext cx="586821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29" y="1691159"/>
            <a:ext cx="474411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621151"/>
            <a:ext cx="509658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0" y="365125"/>
            <a:ext cx="3764280" cy="5340731"/>
          </a:xfrm>
        </p:spPr>
        <p:txBody>
          <a:bodyPr>
            <a:normAutofit/>
          </a:bodyPr>
          <a:lstStyle/>
          <a:p>
            <a:r>
              <a:rPr lang="en-US" dirty="0"/>
              <a:t>Uppermost level SAT M finite state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8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704" y="365125"/>
            <a:ext cx="4578095" cy="5811838"/>
          </a:xfrm>
        </p:spPr>
        <p:txBody>
          <a:bodyPr/>
          <a:lstStyle/>
          <a:p>
            <a:r>
              <a:rPr lang="en-US" dirty="0"/>
              <a:t>Decomposition of PIN entry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7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573" y="438277"/>
            <a:ext cx="4029456" cy="5423027"/>
          </a:xfrm>
        </p:spPr>
        <p:txBody>
          <a:bodyPr>
            <a:normAutofit/>
          </a:bodyPr>
          <a:lstStyle/>
          <a:p>
            <a:r>
              <a:rPr lang="en-US" dirty="0"/>
              <a:t>Decomposition of transaction processing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0352" y="338646"/>
            <a:ext cx="10140696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640080" y="1267968"/>
            <a:ext cx="10908792" cy="521512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</p:spTree>
    <p:extLst>
      <p:ext uri="{BB962C8B-B14F-4D97-AF65-F5344CB8AC3E}">
        <p14:creationId xmlns:p14="http://schemas.microsoft.com/office/powerpoint/2010/main" val="1495113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54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94944" y="274638"/>
            <a:ext cx="10652760" cy="127069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27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50" y="1624378"/>
            <a:ext cx="836411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7" y="1589873"/>
            <a:ext cx="761153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928" y="365125"/>
            <a:ext cx="3408872" cy="4629569"/>
          </a:xfrm>
        </p:spPr>
        <p:txBody>
          <a:bodyPr>
            <a:normAutofit/>
          </a:bodyPr>
          <a:lstStyle/>
          <a:p>
            <a:r>
              <a:rPr lang="en-US" smtClean="0"/>
              <a:t>Event-Driven Petri</a:t>
            </a:r>
            <a:br>
              <a:rPr lang="en-US" smtClean="0"/>
            </a:br>
            <a:r>
              <a:rPr lang="en-US" smtClean="0"/>
              <a:t>Net of Correct PIN</a:t>
            </a:r>
            <a:br>
              <a:rPr lang="en-US" smtClean="0"/>
            </a:br>
            <a:r>
              <a:rPr lang="en-US" smtClean="0"/>
              <a:t>on First Try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  <a:p>
            <a:r>
              <a:rPr lang="en-US" sz="2600" dirty="0" smtClean="0"/>
              <a:t>Understand basic regression testing approaches</a:t>
            </a:r>
          </a:p>
          <a:p>
            <a:pPr lvl="1"/>
            <a:r>
              <a:rPr lang="en-US" sz="2200" dirty="0" smtClean="0"/>
              <a:t>Preventing accidental changes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3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4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9" y="1825625"/>
            <a:ext cx="7668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0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58" y="1690688"/>
            <a:ext cx="433448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8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074" y="365125"/>
            <a:ext cx="2511725" cy="5043637"/>
          </a:xfrm>
        </p:spPr>
        <p:txBody>
          <a:bodyPr>
            <a:normAutofit/>
          </a:bodyPr>
          <a:lstStyle/>
          <a:p>
            <a:r>
              <a:rPr lang="en-US" dirty="0" smtClean="0"/>
              <a:t>Short Use Cases</a:t>
            </a:r>
            <a:br>
              <a:rPr lang="en-US" dirty="0" smtClean="0"/>
            </a:br>
            <a:r>
              <a:rPr lang="en-US" dirty="0" smtClean="0"/>
              <a:t>for the SATM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  <a:p>
            <a:r>
              <a:rPr lang="en-US" dirty="0" smtClean="0"/>
              <a:t>Example: the integration version of </a:t>
            </a:r>
            <a:r>
              <a:rPr lang="en-US" dirty="0" err="1" smtClean="0"/>
              <a:t>NextDate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8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5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4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984007"/>
            <a:ext cx="67351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8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124" y="1780858"/>
            <a:ext cx="590842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0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812290"/>
            <a:ext cx="48859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91734"/>
            <a:ext cx="9430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657304"/>
            <a:ext cx="10244328" cy="46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49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11835"/>
              </p:ext>
            </p:extLst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8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76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3533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3960</Words>
  <Application>Microsoft Office PowerPoint</Application>
  <PresentationFormat>Widescreen</PresentationFormat>
  <Paragraphs>647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ＭＳ Ｐゴシック</vt:lpstr>
      <vt:lpstr>Yu Gothic</vt:lpstr>
      <vt:lpstr>Arial</vt:lpstr>
      <vt:lpstr>Bookman Old Style</vt:lpstr>
      <vt:lpstr>Calibri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Microsoft Visio Drawing</vt:lpstr>
      <vt:lpstr>SE401 - Software Quality Assurance and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 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33</cp:revision>
  <dcterms:created xsi:type="dcterms:W3CDTF">2020-12-01T06:37:59Z</dcterms:created>
  <dcterms:modified xsi:type="dcterms:W3CDTF">2021-11-15T08:42:11Z</dcterms:modified>
</cp:coreProperties>
</file>