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306" r:id="rId5"/>
    <p:sldId id="307" r:id="rId6"/>
    <p:sldId id="259" r:id="rId7"/>
    <p:sldId id="260" r:id="rId8"/>
    <p:sldId id="32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8" r:id="rId51"/>
    <p:sldId id="31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5C433-414A-4782-8FC0-2501BA82A312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1F3689F-9B59-488B-BD88-CE04075F70B2}">
      <dgm:prSet phldrT="[Text]" custT="1"/>
      <dgm:spPr/>
      <dgm:t>
        <a:bodyPr/>
        <a:lstStyle/>
        <a:p>
          <a:r>
            <a:rPr lang="en-US" sz="5000" dirty="0" smtClean="0">
              <a:latin typeface="Candara" panose="020E0502030303020204" pitchFamily="34" charset="0"/>
            </a:rPr>
            <a:t>Static Testing</a:t>
          </a:r>
          <a:endParaRPr lang="en-US" sz="5000" dirty="0">
            <a:latin typeface="Candara" panose="020E0502030303020204" pitchFamily="34" charset="0"/>
          </a:endParaRPr>
        </a:p>
      </dgm:t>
    </dgm:pt>
    <dgm:pt modelId="{37ED8FA4-3C6C-4F45-86EB-69E5B9BB82E8}" type="parTrans" cxnId="{DDAA2814-54EB-4B5E-B62D-44B8D8A6B2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1058CB7-0B05-449A-97A7-AFF57F17B534}" type="sibTrans" cxnId="{DDAA2814-54EB-4B5E-B62D-44B8D8A6B2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FA9668-5755-4FCF-BB9E-6A773AE4C73A}">
      <dgm:prSet phldrT="[Text]" custT="1"/>
      <dgm:spPr/>
      <dgm:t>
        <a:bodyPr/>
        <a:lstStyle/>
        <a:p>
          <a:r>
            <a:rPr lang="en-US" sz="4500" dirty="0" smtClean="0">
              <a:latin typeface="Candara" panose="020E0502030303020204" pitchFamily="34" charset="0"/>
            </a:rPr>
            <a:t>Automatic</a:t>
          </a:r>
          <a:endParaRPr lang="en-US" sz="4500" dirty="0">
            <a:latin typeface="Candara" panose="020E0502030303020204" pitchFamily="34" charset="0"/>
          </a:endParaRPr>
        </a:p>
      </dgm:t>
    </dgm:pt>
    <dgm:pt modelId="{671995C2-57D0-4EC4-9318-A4BCAD28A5BC}" type="parTrans" cxnId="{9D6984AC-911E-4B80-ADBF-334E550ED4D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B5A543E-C6FC-4B7B-B60F-0F0960AB32BB}" type="sibTrans" cxnId="{9D6984AC-911E-4B80-ADBF-334E550ED4D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7D74AF-6B2B-4769-9715-EE2B6F7E25E7}">
      <dgm:prSet phldrT="[Text]" custT="1"/>
      <dgm:spPr/>
      <dgm:t>
        <a:bodyPr/>
        <a:lstStyle/>
        <a:p>
          <a:r>
            <a:rPr lang="en-US" sz="4500" dirty="0" smtClean="0">
              <a:latin typeface="Candara" panose="020E0502030303020204" pitchFamily="34" charset="0"/>
            </a:rPr>
            <a:t>Manual</a:t>
          </a:r>
          <a:endParaRPr lang="en-US" sz="4500" dirty="0">
            <a:latin typeface="Candara" panose="020E0502030303020204" pitchFamily="34" charset="0"/>
          </a:endParaRPr>
        </a:p>
      </dgm:t>
    </dgm:pt>
    <dgm:pt modelId="{37DCC605-F87D-4E76-A740-A45AE3ED023C}" type="parTrans" cxnId="{541D57A0-F528-48FD-9E0E-0AAA1DCDB48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D816FA-BD5B-4D16-935F-5139451A168C}" type="sibTrans" cxnId="{541D57A0-F528-48FD-9E0E-0AAA1DCDB48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29411983-35B0-4B9C-972D-8F0A4C1AB273}" type="pres">
      <dgm:prSet presAssocID="{7435C433-414A-4782-8FC0-2501BA82A3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D6559E-45E4-4841-AF8E-B21EBF65983C}" type="pres">
      <dgm:prSet presAssocID="{01F3689F-9B59-488B-BD88-CE04075F70B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725636C-2F12-438B-9A01-85594EBBCD67}" type="pres">
      <dgm:prSet presAssocID="{01F3689F-9B59-488B-BD88-CE04075F70B2}" presName="rootComposite1" presStyleCnt="0"/>
      <dgm:spPr/>
      <dgm:t>
        <a:bodyPr/>
        <a:lstStyle/>
        <a:p>
          <a:endParaRPr lang="en-US"/>
        </a:p>
      </dgm:t>
    </dgm:pt>
    <dgm:pt modelId="{730CD992-2F35-4EFD-A0A5-99D9558660A5}" type="pres">
      <dgm:prSet presAssocID="{01F3689F-9B59-488B-BD88-CE04075F70B2}" presName="rootText1" presStyleLbl="node0" presStyleIdx="0" presStyleCnt="1" custScaleY="617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CDAFD-A57E-4856-B350-8F4329AE5169}" type="pres">
      <dgm:prSet presAssocID="{01F3689F-9B59-488B-BD88-CE04075F70B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E2924EE-10D1-4AA4-8F87-9BE20708B6D3}" type="pres">
      <dgm:prSet presAssocID="{01F3689F-9B59-488B-BD88-CE04075F70B2}" presName="hierChild2" presStyleCnt="0"/>
      <dgm:spPr/>
      <dgm:t>
        <a:bodyPr/>
        <a:lstStyle/>
        <a:p>
          <a:endParaRPr lang="en-US"/>
        </a:p>
      </dgm:t>
    </dgm:pt>
    <dgm:pt modelId="{7495A30C-5CAE-4DC6-8889-2CA49FCC175D}" type="pres">
      <dgm:prSet presAssocID="{671995C2-57D0-4EC4-9318-A4BCAD28A5B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81CB9D5-DB6A-4896-91CF-9445984E21B1}" type="pres">
      <dgm:prSet presAssocID="{0BFA9668-5755-4FCF-BB9E-6A773AE4C73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23E18A-9D92-4DD1-AAC9-F1D1661CCEAE}" type="pres">
      <dgm:prSet presAssocID="{0BFA9668-5755-4FCF-BB9E-6A773AE4C73A}" presName="rootComposite" presStyleCnt="0"/>
      <dgm:spPr/>
      <dgm:t>
        <a:bodyPr/>
        <a:lstStyle/>
        <a:p>
          <a:endParaRPr lang="en-US"/>
        </a:p>
      </dgm:t>
    </dgm:pt>
    <dgm:pt modelId="{6A9424DA-67C2-474C-A784-918F8BFF0C12}" type="pres">
      <dgm:prSet presAssocID="{0BFA9668-5755-4FCF-BB9E-6A773AE4C73A}" presName="rootText" presStyleLbl="node2" presStyleIdx="0" presStyleCnt="2" custScaleX="89434" custScaleY="556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69003E-BC76-464D-85C5-9761660EF10A}" type="pres">
      <dgm:prSet presAssocID="{0BFA9668-5755-4FCF-BB9E-6A773AE4C73A}" presName="rootConnector" presStyleLbl="node2" presStyleIdx="0" presStyleCnt="2"/>
      <dgm:spPr/>
      <dgm:t>
        <a:bodyPr/>
        <a:lstStyle/>
        <a:p>
          <a:endParaRPr lang="en-US"/>
        </a:p>
      </dgm:t>
    </dgm:pt>
    <dgm:pt modelId="{52248571-0FD5-4C23-A62B-539E7C8F88A9}" type="pres">
      <dgm:prSet presAssocID="{0BFA9668-5755-4FCF-BB9E-6A773AE4C73A}" presName="hierChild4" presStyleCnt="0"/>
      <dgm:spPr/>
      <dgm:t>
        <a:bodyPr/>
        <a:lstStyle/>
        <a:p>
          <a:endParaRPr lang="en-US"/>
        </a:p>
      </dgm:t>
    </dgm:pt>
    <dgm:pt modelId="{64D106CA-9233-4518-8CFB-AF5D79082C69}" type="pres">
      <dgm:prSet presAssocID="{0BFA9668-5755-4FCF-BB9E-6A773AE4C73A}" presName="hierChild5" presStyleCnt="0"/>
      <dgm:spPr/>
      <dgm:t>
        <a:bodyPr/>
        <a:lstStyle/>
        <a:p>
          <a:endParaRPr lang="en-US"/>
        </a:p>
      </dgm:t>
    </dgm:pt>
    <dgm:pt modelId="{0001A2D4-0422-4E6A-A8D9-2A9704ECE3ED}" type="pres">
      <dgm:prSet presAssocID="{37DCC605-F87D-4E76-A740-A45AE3ED023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F85DF9C-95CA-421B-B362-D11E6D64BB04}" type="pres">
      <dgm:prSet presAssocID="{307D74AF-6B2B-4769-9715-EE2B6F7E25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B6A77C-06E0-4269-8D7E-C89189B1F567}" type="pres">
      <dgm:prSet presAssocID="{307D74AF-6B2B-4769-9715-EE2B6F7E25E7}" presName="rootComposite" presStyleCnt="0"/>
      <dgm:spPr/>
      <dgm:t>
        <a:bodyPr/>
        <a:lstStyle/>
        <a:p>
          <a:endParaRPr lang="en-US"/>
        </a:p>
      </dgm:t>
    </dgm:pt>
    <dgm:pt modelId="{F33390C1-C585-4FDB-83E1-9D9D5C4B2F44}" type="pres">
      <dgm:prSet presAssocID="{307D74AF-6B2B-4769-9715-EE2B6F7E25E7}" presName="rootText" presStyleLbl="node2" presStyleIdx="1" presStyleCnt="2" custScaleX="89434" custScaleY="5568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55BE2-F73F-4D3D-91F2-051CE081CFDA}" type="pres">
      <dgm:prSet presAssocID="{307D74AF-6B2B-4769-9715-EE2B6F7E25E7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A40AE2-B664-4F88-9BC7-F4A18F2A0435}" type="pres">
      <dgm:prSet presAssocID="{307D74AF-6B2B-4769-9715-EE2B6F7E25E7}" presName="hierChild4" presStyleCnt="0"/>
      <dgm:spPr/>
      <dgm:t>
        <a:bodyPr/>
        <a:lstStyle/>
        <a:p>
          <a:endParaRPr lang="en-US"/>
        </a:p>
      </dgm:t>
    </dgm:pt>
    <dgm:pt modelId="{C28A94D5-A8DE-4E20-AEEC-03FCF5F001B2}" type="pres">
      <dgm:prSet presAssocID="{307D74AF-6B2B-4769-9715-EE2B6F7E25E7}" presName="hierChild5" presStyleCnt="0"/>
      <dgm:spPr/>
      <dgm:t>
        <a:bodyPr/>
        <a:lstStyle/>
        <a:p>
          <a:endParaRPr lang="en-US"/>
        </a:p>
      </dgm:t>
    </dgm:pt>
    <dgm:pt modelId="{BCB651F0-D8A4-4AFD-92FD-FCBEB4A01D0A}" type="pres">
      <dgm:prSet presAssocID="{01F3689F-9B59-488B-BD88-CE04075F70B2}" presName="hierChild3" presStyleCnt="0"/>
      <dgm:spPr/>
      <dgm:t>
        <a:bodyPr/>
        <a:lstStyle/>
        <a:p>
          <a:endParaRPr lang="en-US"/>
        </a:p>
      </dgm:t>
    </dgm:pt>
  </dgm:ptLst>
  <dgm:cxnLst>
    <dgm:cxn modelId="{5129833B-0C4B-4BF4-A766-F703E7A7A303}" type="presOf" srcId="{01F3689F-9B59-488B-BD88-CE04075F70B2}" destId="{730CD992-2F35-4EFD-A0A5-99D9558660A5}" srcOrd="0" destOrd="0" presId="urn:microsoft.com/office/officeart/2005/8/layout/orgChart1"/>
    <dgm:cxn modelId="{176CC9C9-4605-4E68-9157-20F5748927C8}" type="presOf" srcId="{01F3689F-9B59-488B-BD88-CE04075F70B2}" destId="{0CCCDAFD-A57E-4856-B350-8F4329AE5169}" srcOrd="1" destOrd="0" presId="urn:microsoft.com/office/officeart/2005/8/layout/orgChart1"/>
    <dgm:cxn modelId="{B6E6971C-CAE0-45DE-A28D-E4CC42FAF8C4}" type="presOf" srcId="{307D74AF-6B2B-4769-9715-EE2B6F7E25E7}" destId="{F33390C1-C585-4FDB-83E1-9D9D5C4B2F44}" srcOrd="0" destOrd="0" presId="urn:microsoft.com/office/officeart/2005/8/layout/orgChart1"/>
    <dgm:cxn modelId="{DDAA2814-54EB-4B5E-B62D-44B8D8A6B277}" srcId="{7435C433-414A-4782-8FC0-2501BA82A312}" destId="{01F3689F-9B59-488B-BD88-CE04075F70B2}" srcOrd="0" destOrd="0" parTransId="{37ED8FA4-3C6C-4F45-86EB-69E5B9BB82E8}" sibTransId="{D1058CB7-0B05-449A-97A7-AFF57F17B534}"/>
    <dgm:cxn modelId="{8DB83657-B997-430E-B452-FDDCF14E1EA0}" type="presOf" srcId="{307D74AF-6B2B-4769-9715-EE2B6F7E25E7}" destId="{A6C55BE2-F73F-4D3D-91F2-051CE081CFDA}" srcOrd="1" destOrd="0" presId="urn:microsoft.com/office/officeart/2005/8/layout/orgChart1"/>
    <dgm:cxn modelId="{9D6984AC-911E-4B80-ADBF-334E550ED4D8}" srcId="{01F3689F-9B59-488B-BD88-CE04075F70B2}" destId="{0BFA9668-5755-4FCF-BB9E-6A773AE4C73A}" srcOrd="0" destOrd="0" parTransId="{671995C2-57D0-4EC4-9318-A4BCAD28A5BC}" sibTransId="{AB5A543E-C6FC-4B7B-B60F-0F0960AB32BB}"/>
    <dgm:cxn modelId="{77F65BDA-51FE-4526-A371-2DD6062EBBCB}" type="presOf" srcId="{37DCC605-F87D-4E76-A740-A45AE3ED023C}" destId="{0001A2D4-0422-4E6A-A8D9-2A9704ECE3ED}" srcOrd="0" destOrd="0" presId="urn:microsoft.com/office/officeart/2005/8/layout/orgChart1"/>
    <dgm:cxn modelId="{4AF8DD45-D528-4EE1-9624-E80A21A734DB}" type="presOf" srcId="{0BFA9668-5755-4FCF-BB9E-6A773AE4C73A}" destId="{3A69003E-BC76-464D-85C5-9761660EF10A}" srcOrd="1" destOrd="0" presId="urn:microsoft.com/office/officeart/2005/8/layout/orgChart1"/>
    <dgm:cxn modelId="{541D57A0-F528-48FD-9E0E-0AAA1DCDB484}" srcId="{01F3689F-9B59-488B-BD88-CE04075F70B2}" destId="{307D74AF-6B2B-4769-9715-EE2B6F7E25E7}" srcOrd="1" destOrd="0" parTransId="{37DCC605-F87D-4E76-A740-A45AE3ED023C}" sibTransId="{75D816FA-BD5B-4D16-935F-5139451A168C}"/>
    <dgm:cxn modelId="{B1B68F3C-51A9-4076-82C5-D258BB3BE3AB}" type="presOf" srcId="{7435C433-414A-4782-8FC0-2501BA82A312}" destId="{29411983-35B0-4B9C-972D-8F0A4C1AB273}" srcOrd="0" destOrd="0" presId="urn:microsoft.com/office/officeart/2005/8/layout/orgChart1"/>
    <dgm:cxn modelId="{B9CB3275-91FF-4E80-B379-AD8D03F7EA5B}" type="presOf" srcId="{0BFA9668-5755-4FCF-BB9E-6A773AE4C73A}" destId="{6A9424DA-67C2-474C-A784-918F8BFF0C12}" srcOrd="0" destOrd="0" presId="urn:microsoft.com/office/officeart/2005/8/layout/orgChart1"/>
    <dgm:cxn modelId="{E9B1B763-E881-4616-BBD2-9A9B4A210370}" type="presOf" srcId="{671995C2-57D0-4EC4-9318-A4BCAD28A5BC}" destId="{7495A30C-5CAE-4DC6-8889-2CA49FCC175D}" srcOrd="0" destOrd="0" presId="urn:microsoft.com/office/officeart/2005/8/layout/orgChart1"/>
    <dgm:cxn modelId="{5B467A04-5BD1-4E05-B62E-4B1047BD69D0}" type="presParOf" srcId="{29411983-35B0-4B9C-972D-8F0A4C1AB273}" destId="{DBD6559E-45E4-4841-AF8E-B21EBF65983C}" srcOrd="0" destOrd="0" presId="urn:microsoft.com/office/officeart/2005/8/layout/orgChart1"/>
    <dgm:cxn modelId="{D5AD75DD-2580-40E1-8534-4A659C490CF2}" type="presParOf" srcId="{DBD6559E-45E4-4841-AF8E-B21EBF65983C}" destId="{9725636C-2F12-438B-9A01-85594EBBCD67}" srcOrd="0" destOrd="0" presId="urn:microsoft.com/office/officeart/2005/8/layout/orgChart1"/>
    <dgm:cxn modelId="{E0E08227-CDFD-4C2B-88B9-9FCD0AAEED9A}" type="presParOf" srcId="{9725636C-2F12-438B-9A01-85594EBBCD67}" destId="{730CD992-2F35-4EFD-A0A5-99D9558660A5}" srcOrd="0" destOrd="0" presId="urn:microsoft.com/office/officeart/2005/8/layout/orgChart1"/>
    <dgm:cxn modelId="{21F40F51-D81A-4894-8B04-9950B566E2BF}" type="presParOf" srcId="{9725636C-2F12-438B-9A01-85594EBBCD67}" destId="{0CCCDAFD-A57E-4856-B350-8F4329AE5169}" srcOrd="1" destOrd="0" presId="urn:microsoft.com/office/officeart/2005/8/layout/orgChart1"/>
    <dgm:cxn modelId="{5A0B3055-1DAC-4BA6-814B-7A78D2CBB9AE}" type="presParOf" srcId="{DBD6559E-45E4-4841-AF8E-B21EBF65983C}" destId="{EE2924EE-10D1-4AA4-8F87-9BE20708B6D3}" srcOrd="1" destOrd="0" presId="urn:microsoft.com/office/officeart/2005/8/layout/orgChart1"/>
    <dgm:cxn modelId="{6B0911BA-EA73-4C65-B4ED-C0A87C9FD150}" type="presParOf" srcId="{EE2924EE-10D1-4AA4-8F87-9BE20708B6D3}" destId="{7495A30C-5CAE-4DC6-8889-2CA49FCC175D}" srcOrd="0" destOrd="0" presId="urn:microsoft.com/office/officeart/2005/8/layout/orgChart1"/>
    <dgm:cxn modelId="{0AB8DE07-9246-4BA3-9A4D-39EC3DE90135}" type="presParOf" srcId="{EE2924EE-10D1-4AA4-8F87-9BE20708B6D3}" destId="{481CB9D5-DB6A-4896-91CF-9445984E21B1}" srcOrd="1" destOrd="0" presId="urn:microsoft.com/office/officeart/2005/8/layout/orgChart1"/>
    <dgm:cxn modelId="{CA5485AE-0518-451D-B2D7-3D3ED171428C}" type="presParOf" srcId="{481CB9D5-DB6A-4896-91CF-9445984E21B1}" destId="{E623E18A-9D92-4DD1-AAC9-F1D1661CCEAE}" srcOrd="0" destOrd="0" presId="urn:microsoft.com/office/officeart/2005/8/layout/orgChart1"/>
    <dgm:cxn modelId="{E6CD0454-82EB-412E-A30A-499CBEBA6F20}" type="presParOf" srcId="{E623E18A-9D92-4DD1-AAC9-F1D1661CCEAE}" destId="{6A9424DA-67C2-474C-A784-918F8BFF0C12}" srcOrd="0" destOrd="0" presId="urn:microsoft.com/office/officeart/2005/8/layout/orgChart1"/>
    <dgm:cxn modelId="{C9360918-348B-4BDE-864C-8C08BED81CAA}" type="presParOf" srcId="{E623E18A-9D92-4DD1-AAC9-F1D1661CCEAE}" destId="{3A69003E-BC76-464D-85C5-9761660EF10A}" srcOrd="1" destOrd="0" presId="urn:microsoft.com/office/officeart/2005/8/layout/orgChart1"/>
    <dgm:cxn modelId="{FD4CBA2F-83B8-4667-8407-0C904EEE300A}" type="presParOf" srcId="{481CB9D5-DB6A-4896-91CF-9445984E21B1}" destId="{52248571-0FD5-4C23-A62B-539E7C8F88A9}" srcOrd="1" destOrd="0" presId="urn:microsoft.com/office/officeart/2005/8/layout/orgChart1"/>
    <dgm:cxn modelId="{0B3F76F0-2296-47AD-98B5-9FA2C60C62D0}" type="presParOf" srcId="{481CB9D5-DB6A-4896-91CF-9445984E21B1}" destId="{64D106CA-9233-4518-8CFB-AF5D79082C69}" srcOrd="2" destOrd="0" presId="urn:microsoft.com/office/officeart/2005/8/layout/orgChart1"/>
    <dgm:cxn modelId="{BFD8DC4B-758F-48B8-963E-23CE069358E6}" type="presParOf" srcId="{EE2924EE-10D1-4AA4-8F87-9BE20708B6D3}" destId="{0001A2D4-0422-4E6A-A8D9-2A9704ECE3ED}" srcOrd="2" destOrd="0" presId="urn:microsoft.com/office/officeart/2005/8/layout/orgChart1"/>
    <dgm:cxn modelId="{B20BAE13-C5EC-4BC1-9E0F-B8997BD045CE}" type="presParOf" srcId="{EE2924EE-10D1-4AA4-8F87-9BE20708B6D3}" destId="{2F85DF9C-95CA-421B-B362-D11E6D64BB04}" srcOrd="3" destOrd="0" presId="urn:microsoft.com/office/officeart/2005/8/layout/orgChart1"/>
    <dgm:cxn modelId="{FCBBC020-57C7-44F5-A7E3-B6C579C4ECC8}" type="presParOf" srcId="{2F85DF9C-95CA-421B-B362-D11E6D64BB04}" destId="{F6B6A77C-06E0-4269-8D7E-C89189B1F567}" srcOrd="0" destOrd="0" presId="urn:microsoft.com/office/officeart/2005/8/layout/orgChart1"/>
    <dgm:cxn modelId="{BAF790CC-3C82-42E8-878F-23021D6882EE}" type="presParOf" srcId="{F6B6A77C-06E0-4269-8D7E-C89189B1F567}" destId="{F33390C1-C585-4FDB-83E1-9D9D5C4B2F44}" srcOrd="0" destOrd="0" presId="urn:microsoft.com/office/officeart/2005/8/layout/orgChart1"/>
    <dgm:cxn modelId="{299F7CF0-F328-4854-93D0-221115433E43}" type="presParOf" srcId="{F6B6A77C-06E0-4269-8D7E-C89189B1F567}" destId="{A6C55BE2-F73F-4D3D-91F2-051CE081CFDA}" srcOrd="1" destOrd="0" presId="urn:microsoft.com/office/officeart/2005/8/layout/orgChart1"/>
    <dgm:cxn modelId="{556AA890-FE11-46C7-9FC3-7CD96E14A8D8}" type="presParOf" srcId="{2F85DF9C-95CA-421B-B362-D11E6D64BB04}" destId="{66A40AE2-B664-4F88-9BC7-F4A18F2A0435}" srcOrd="1" destOrd="0" presId="urn:microsoft.com/office/officeart/2005/8/layout/orgChart1"/>
    <dgm:cxn modelId="{F9EF0A9F-3B52-4FAA-8157-272E19B577CC}" type="presParOf" srcId="{2F85DF9C-95CA-421B-B362-D11E6D64BB04}" destId="{C28A94D5-A8DE-4E20-AEEC-03FCF5F001B2}" srcOrd="2" destOrd="0" presId="urn:microsoft.com/office/officeart/2005/8/layout/orgChart1"/>
    <dgm:cxn modelId="{FB97C64A-D010-493F-B190-BE58BB348764}" type="presParOf" srcId="{DBD6559E-45E4-4841-AF8E-B21EBF65983C}" destId="{BCB651F0-D8A4-4AFD-92FD-FCBEB4A01D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35C433-414A-4782-8FC0-2501BA82A312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1F3689F-9B59-488B-BD88-CE04075F70B2}">
      <dgm:prSet phldrT="[Text]" custT="1"/>
      <dgm:spPr/>
      <dgm:t>
        <a:bodyPr/>
        <a:lstStyle/>
        <a:p>
          <a:r>
            <a:rPr lang="en-US" sz="2800" dirty="0" smtClean="0">
              <a:latin typeface="Candara" panose="020E0502030303020204" pitchFamily="34" charset="0"/>
            </a:rPr>
            <a:t>Static Testing</a:t>
          </a:r>
          <a:endParaRPr lang="en-US" sz="2800" dirty="0">
            <a:latin typeface="Candara" panose="020E0502030303020204" pitchFamily="34" charset="0"/>
          </a:endParaRPr>
        </a:p>
      </dgm:t>
    </dgm:pt>
    <dgm:pt modelId="{37ED8FA4-3C6C-4F45-86EB-69E5B9BB82E8}" type="parTrans" cxnId="{DDAA2814-54EB-4B5E-B62D-44B8D8A6B2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1058CB7-0B05-449A-97A7-AFF57F17B534}" type="sibTrans" cxnId="{DDAA2814-54EB-4B5E-B62D-44B8D8A6B277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0BFA9668-5755-4FCF-BB9E-6A773AE4C73A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Static Analysis</a:t>
          </a:r>
          <a:endParaRPr lang="en-US" dirty="0">
            <a:latin typeface="Candara" panose="020E0502030303020204" pitchFamily="34" charset="0"/>
          </a:endParaRPr>
        </a:p>
      </dgm:t>
    </dgm:pt>
    <dgm:pt modelId="{671995C2-57D0-4EC4-9318-A4BCAD28A5BC}" type="parTrans" cxnId="{9D6984AC-911E-4B80-ADBF-334E550ED4D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AB5A543E-C6FC-4B7B-B60F-0F0960AB32BB}" type="sibTrans" cxnId="{9D6984AC-911E-4B80-ADBF-334E550ED4D8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07D74AF-6B2B-4769-9715-EE2B6F7E25E7}">
      <dgm:prSet phldrT="[Text]"/>
      <dgm:spPr/>
      <dgm:t>
        <a:bodyPr/>
        <a:lstStyle/>
        <a:p>
          <a:r>
            <a:rPr lang="en-US" dirty="0" smtClean="0">
              <a:latin typeface="Candara" panose="020E0502030303020204" pitchFamily="34" charset="0"/>
            </a:rPr>
            <a:t>Review</a:t>
          </a:r>
          <a:endParaRPr lang="en-US" dirty="0">
            <a:latin typeface="Candara" panose="020E0502030303020204" pitchFamily="34" charset="0"/>
          </a:endParaRPr>
        </a:p>
      </dgm:t>
    </dgm:pt>
    <dgm:pt modelId="{37DCC605-F87D-4E76-A740-A45AE3ED023C}" type="parTrans" cxnId="{541D57A0-F528-48FD-9E0E-0AAA1DCDB48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5D816FA-BD5B-4D16-935F-5139451A168C}" type="sibTrans" cxnId="{541D57A0-F528-48FD-9E0E-0AAA1DCDB484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F00BD78-C71E-4089-9001-88C4E6CA55E5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Informal Review</a:t>
          </a:r>
          <a:endParaRPr lang="en-US" sz="1400" dirty="0">
            <a:latin typeface="Candara" panose="020E0502030303020204" pitchFamily="34" charset="0"/>
          </a:endParaRPr>
        </a:p>
      </dgm:t>
    </dgm:pt>
    <dgm:pt modelId="{CF031C75-9D6B-46C0-9078-AFC06B48AC80}" type="parTrans" cxnId="{00D6C850-A6B1-4FBE-ABF5-CCF95B0555F4}">
      <dgm:prSet/>
      <dgm:spPr/>
      <dgm:t>
        <a:bodyPr/>
        <a:lstStyle/>
        <a:p>
          <a:endParaRPr lang="en-US"/>
        </a:p>
      </dgm:t>
    </dgm:pt>
    <dgm:pt modelId="{698D9814-4516-4D13-870E-1BAB36316F09}" type="sibTrans" cxnId="{00D6C850-A6B1-4FBE-ABF5-CCF95B0555F4}">
      <dgm:prSet/>
      <dgm:spPr/>
      <dgm:t>
        <a:bodyPr/>
        <a:lstStyle/>
        <a:p>
          <a:endParaRPr lang="en-US"/>
        </a:p>
      </dgm:t>
    </dgm:pt>
    <dgm:pt modelId="{D56BE1D4-FC88-4889-B2AF-D371C35A8B8F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Walkthrough</a:t>
          </a:r>
          <a:endParaRPr lang="en-US" sz="1400" dirty="0">
            <a:latin typeface="Candara" panose="020E0502030303020204" pitchFamily="34" charset="0"/>
          </a:endParaRPr>
        </a:p>
      </dgm:t>
    </dgm:pt>
    <dgm:pt modelId="{1D36534A-F38D-474A-AFCD-D5C16BDB7B51}" type="parTrans" cxnId="{80FF7195-907C-4581-9CDC-7D58474A5A9F}">
      <dgm:prSet/>
      <dgm:spPr/>
      <dgm:t>
        <a:bodyPr/>
        <a:lstStyle/>
        <a:p>
          <a:endParaRPr lang="en-US"/>
        </a:p>
      </dgm:t>
    </dgm:pt>
    <dgm:pt modelId="{6AEB7EB4-E947-454F-A8E3-BB7271234843}" type="sibTrans" cxnId="{80FF7195-907C-4581-9CDC-7D58474A5A9F}">
      <dgm:prSet/>
      <dgm:spPr/>
      <dgm:t>
        <a:bodyPr/>
        <a:lstStyle/>
        <a:p>
          <a:endParaRPr lang="en-US"/>
        </a:p>
      </dgm:t>
    </dgm:pt>
    <dgm:pt modelId="{9A8E4D55-27BC-4338-83AE-C46FAE936321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Technical Review</a:t>
          </a:r>
          <a:endParaRPr lang="en-US" sz="1400" dirty="0">
            <a:latin typeface="Candara" panose="020E0502030303020204" pitchFamily="34" charset="0"/>
          </a:endParaRPr>
        </a:p>
      </dgm:t>
    </dgm:pt>
    <dgm:pt modelId="{A3C2CC5F-05C2-40EB-A527-A105D74FEC88}" type="parTrans" cxnId="{033D5B46-D1E7-4C1A-BF10-4493969CE9A8}">
      <dgm:prSet/>
      <dgm:spPr/>
      <dgm:t>
        <a:bodyPr/>
        <a:lstStyle/>
        <a:p>
          <a:endParaRPr lang="en-US"/>
        </a:p>
      </dgm:t>
    </dgm:pt>
    <dgm:pt modelId="{DED743E2-F329-4990-A1A6-766AEB5E7B3E}" type="sibTrans" cxnId="{033D5B46-D1E7-4C1A-BF10-4493969CE9A8}">
      <dgm:prSet/>
      <dgm:spPr/>
      <dgm:t>
        <a:bodyPr/>
        <a:lstStyle/>
        <a:p>
          <a:endParaRPr lang="en-US"/>
        </a:p>
      </dgm:t>
    </dgm:pt>
    <dgm:pt modelId="{20DAB265-265F-4156-B518-B38B95BF0276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Inspection</a:t>
          </a:r>
          <a:endParaRPr lang="en-US" sz="1400" dirty="0">
            <a:latin typeface="Candara" panose="020E0502030303020204" pitchFamily="34" charset="0"/>
          </a:endParaRPr>
        </a:p>
      </dgm:t>
    </dgm:pt>
    <dgm:pt modelId="{A1E2DB28-83B0-4D23-89AE-B2092671DB0E}" type="parTrans" cxnId="{836A4842-AEE3-41F9-9D91-2CD42385395C}">
      <dgm:prSet/>
      <dgm:spPr/>
      <dgm:t>
        <a:bodyPr/>
        <a:lstStyle/>
        <a:p>
          <a:endParaRPr lang="en-US"/>
        </a:p>
      </dgm:t>
    </dgm:pt>
    <dgm:pt modelId="{993665D3-0865-4704-B0B0-54507F8FBDAE}" type="sibTrans" cxnId="{836A4842-AEE3-41F9-9D91-2CD42385395C}">
      <dgm:prSet/>
      <dgm:spPr/>
      <dgm:t>
        <a:bodyPr/>
        <a:lstStyle/>
        <a:p>
          <a:endParaRPr lang="en-US"/>
        </a:p>
      </dgm:t>
    </dgm:pt>
    <dgm:pt modelId="{15A5A8FD-3989-4877-9C96-F0AFA1F4B536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Coding standards</a:t>
          </a:r>
          <a:endParaRPr lang="en-US" sz="1400" dirty="0">
            <a:latin typeface="Candara" panose="020E0502030303020204" pitchFamily="34" charset="0"/>
          </a:endParaRPr>
        </a:p>
      </dgm:t>
    </dgm:pt>
    <dgm:pt modelId="{2BA62081-4471-4243-863B-2B86DC642838}" type="parTrans" cxnId="{014D1AC2-2976-4F41-92B5-560CF42A360E}">
      <dgm:prSet/>
      <dgm:spPr/>
      <dgm:t>
        <a:bodyPr/>
        <a:lstStyle/>
        <a:p>
          <a:endParaRPr lang="en-US"/>
        </a:p>
      </dgm:t>
    </dgm:pt>
    <dgm:pt modelId="{7CA9715E-9515-4569-9E13-4B859A5E3EA4}" type="sibTrans" cxnId="{014D1AC2-2976-4F41-92B5-560CF42A360E}">
      <dgm:prSet/>
      <dgm:spPr/>
      <dgm:t>
        <a:bodyPr/>
        <a:lstStyle/>
        <a:p>
          <a:endParaRPr lang="en-US"/>
        </a:p>
      </dgm:t>
    </dgm:pt>
    <dgm:pt modelId="{9F37CC4F-973B-4D01-8CC9-8EC2BD7E3CB2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Code metrics</a:t>
          </a:r>
          <a:endParaRPr lang="en-US" sz="1400" dirty="0">
            <a:latin typeface="Candara" panose="020E0502030303020204" pitchFamily="34" charset="0"/>
          </a:endParaRPr>
        </a:p>
      </dgm:t>
    </dgm:pt>
    <dgm:pt modelId="{9EC43BFA-B04F-4D66-B75A-EB9E3C535044}" type="parTrans" cxnId="{341D2E50-E4E8-4C34-A5AF-B66838A8A7F6}">
      <dgm:prSet/>
      <dgm:spPr/>
      <dgm:t>
        <a:bodyPr/>
        <a:lstStyle/>
        <a:p>
          <a:endParaRPr lang="en-US"/>
        </a:p>
      </dgm:t>
    </dgm:pt>
    <dgm:pt modelId="{BA59A5FE-F8E2-46D7-AF19-D2D0CA3366C8}" type="sibTrans" cxnId="{341D2E50-E4E8-4C34-A5AF-B66838A8A7F6}">
      <dgm:prSet/>
      <dgm:spPr/>
      <dgm:t>
        <a:bodyPr/>
        <a:lstStyle/>
        <a:p>
          <a:endParaRPr lang="en-US"/>
        </a:p>
      </dgm:t>
    </dgm:pt>
    <dgm:pt modelId="{194EBFB8-987E-4708-8919-05C386074D42}">
      <dgm:prSet phldrT="[Text]" custT="1"/>
      <dgm:spPr/>
      <dgm:t>
        <a:bodyPr/>
        <a:lstStyle/>
        <a:p>
          <a:r>
            <a:rPr lang="en-US" sz="1400" dirty="0" smtClean="0">
              <a:latin typeface="Candara" panose="020E0502030303020204" pitchFamily="34" charset="0"/>
            </a:rPr>
            <a:t>Code structure</a:t>
          </a:r>
          <a:endParaRPr lang="en-US" sz="1400" dirty="0">
            <a:latin typeface="Candara" panose="020E0502030303020204" pitchFamily="34" charset="0"/>
          </a:endParaRPr>
        </a:p>
      </dgm:t>
    </dgm:pt>
    <dgm:pt modelId="{8C07B784-E28E-422F-89A7-3DC88E910E24}" type="parTrans" cxnId="{AF17E6F9-7A47-491F-A402-A04C6485FCDA}">
      <dgm:prSet/>
      <dgm:spPr/>
      <dgm:t>
        <a:bodyPr/>
        <a:lstStyle/>
        <a:p>
          <a:endParaRPr lang="en-US"/>
        </a:p>
      </dgm:t>
    </dgm:pt>
    <dgm:pt modelId="{8DE11DC5-5A7F-4D4C-97FF-7C31FFF16C23}" type="sibTrans" cxnId="{AF17E6F9-7A47-491F-A402-A04C6485FCDA}">
      <dgm:prSet/>
      <dgm:spPr/>
      <dgm:t>
        <a:bodyPr/>
        <a:lstStyle/>
        <a:p>
          <a:endParaRPr lang="en-US"/>
        </a:p>
      </dgm:t>
    </dgm:pt>
    <dgm:pt modelId="{29411983-35B0-4B9C-972D-8F0A4C1AB273}" type="pres">
      <dgm:prSet presAssocID="{7435C433-414A-4782-8FC0-2501BA82A3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BD6559E-45E4-4841-AF8E-B21EBF65983C}" type="pres">
      <dgm:prSet presAssocID="{01F3689F-9B59-488B-BD88-CE04075F70B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9725636C-2F12-438B-9A01-85594EBBCD67}" type="pres">
      <dgm:prSet presAssocID="{01F3689F-9B59-488B-BD88-CE04075F70B2}" presName="rootComposite1" presStyleCnt="0"/>
      <dgm:spPr/>
      <dgm:t>
        <a:bodyPr/>
        <a:lstStyle/>
        <a:p>
          <a:endParaRPr lang="en-US"/>
        </a:p>
      </dgm:t>
    </dgm:pt>
    <dgm:pt modelId="{730CD992-2F35-4EFD-A0A5-99D9558660A5}" type="pres">
      <dgm:prSet presAssocID="{01F3689F-9B59-488B-BD88-CE04075F70B2}" presName="rootText1" presStyleLbl="node0" presStyleIdx="0" presStyleCnt="1" custScaleX="1979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CDAFD-A57E-4856-B350-8F4329AE5169}" type="pres">
      <dgm:prSet presAssocID="{01F3689F-9B59-488B-BD88-CE04075F70B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E2924EE-10D1-4AA4-8F87-9BE20708B6D3}" type="pres">
      <dgm:prSet presAssocID="{01F3689F-9B59-488B-BD88-CE04075F70B2}" presName="hierChild2" presStyleCnt="0"/>
      <dgm:spPr/>
      <dgm:t>
        <a:bodyPr/>
        <a:lstStyle/>
        <a:p>
          <a:endParaRPr lang="en-US"/>
        </a:p>
      </dgm:t>
    </dgm:pt>
    <dgm:pt modelId="{7495A30C-5CAE-4DC6-8889-2CA49FCC175D}" type="pres">
      <dgm:prSet presAssocID="{671995C2-57D0-4EC4-9318-A4BCAD28A5BC}" presName="Name37" presStyleLbl="parChTrans1D2" presStyleIdx="0" presStyleCnt="2"/>
      <dgm:spPr/>
      <dgm:t>
        <a:bodyPr/>
        <a:lstStyle/>
        <a:p>
          <a:endParaRPr lang="en-US"/>
        </a:p>
      </dgm:t>
    </dgm:pt>
    <dgm:pt modelId="{481CB9D5-DB6A-4896-91CF-9445984E21B1}" type="pres">
      <dgm:prSet presAssocID="{0BFA9668-5755-4FCF-BB9E-6A773AE4C73A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E623E18A-9D92-4DD1-AAC9-F1D1661CCEAE}" type="pres">
      <dgm:prSet presAssocID="{0BFA9668-5755-4FCF-BB9E-6A773AE4C73A}" presName="rootComposite" presStyleCnt="0"/>
      <dgm:spPr/>
      <dgm:t>
        <a:bodyPr/>
        <a:lstStyle/>
        <a:p>
          <a:endParaRPr lang="en-US"/>
        </a:p>
      </dgm:t>
    </dgm:pt>
    <dgm:pt modelId="{6A9424DA-67C2-474C-A784-918F8BFF0C12}" type="pres">
      <dgm:prSet presAssocID="{0BFA9668-5755-4FCF-BB9E-6A773AE4C73A}" presName="rootText" presStyleLbl="node2" presStyleIdx="0" presStyleCnt="2" custLinFactX="-31804" custLinFactNeighborX="-100000" custLinFactNeighborY="-29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69003E-BC76-464D-85C5-9761660EF10A}" type="pres">
      <dgm:prSet presAssocID="{0BFA9668-5755-4FCF-BB9E-6A773AE4C73A}" presName="rootConnector" presStyleLbl="node2" presStyleIdx="0" presStyleCnt="2"/>
      <dgm:spPr/>
      <dgm:t>
        <a:bodyPr/>
        <a:lstStyle/>
        <a:p>
          <a:endParaRPr lang="en-US"/>
        </a:p>
      </dgm:t>
    </dgm:pt>
    <dgm:pt modelId="{52248571-0FD5-4C23-A62B-539E7C8F88A9}" type="pres">
      <dgm:prSet presAssocID="{0BFA9668-5755-4FCF-BB9E-6A773AE4C73A}" presName="hierChild4" presStyleCnt="0"/>
      <dgm:spPr/>
      <dgm:t>
        <a:bodyPr/>
        <a:lstStyle/>
        <a:p>
          <a:endParaRPr lang="en-US"/>
        </a:p>
      </dgm:t>
    </dgm:pt>
    <dgm:pt modelId="{F52352D8-3FC7-4687-BABA-C5E0D6ED9D42}" type="pres">
      <dgm:prSet presAssocID="{2BA62081-4471-4243-863B-2B86DC642838}" presName="Name37" presStyleLbl="parChTrans1D3" presStyleIdx="0" presStyleCnt="7"/>
      <dgm:spPr/>
      <dgm:t>
        <a:bodyPr/>
        <a:lstStyle/>
        <a:p>
          <a:endParaRPr lang="en-US"/>
        </a:p>
      </dgm:t>
    </dgm:pt>
    <dgm:pt modelId="{78516545-4079-4BB4-BCB0-281732A05363}" type="pres">
      <dgm:prSet presAssocID="{15A5A8FD-3989-4877-9C96-F0AFA1F4B53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72CA8F83-5CAC-4685-8C90-1CA17DBE0E69}" type="pres">
      <dgm:prSet presAssocID="{15A5A8FD-3989-4877-9C96-F0AFA1F4B536}" presName="rootComposite" presStyleCnt="0"/>
      <dgm:spPr/>
      <dgm:t>
        <a:bodyPr/>
        <a:lstStyle/>
        <a:p>
          <a:endParaRPr lang="en-US"/>
        </a:p>
      </dgm:t>
    </dgm:pt>
    <dgm:pt modelId="{3D75A7E0-AA94-40F4-9359-325F5EF9BBC4}" type="pres">
      <dgm:prSet presAssocID="{15A5A8FD-3989-4877-9C96-F0AFA1F4B536}" presName="rootText" presStyleLbl="node3" presStyleIdx="0" presStyleCnt="7" custLinFactX="-30325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B7A1F9-6439-4297-BBF5-E647170BA167}" type="pres">
      <dgm:prSet presAssocID="{15A5A8FD-3989-4877-9C96-F0AFA1F4B536}" presName="rootConnector" presStyleLbl="node3" presStyleIdx="0" presStyleCnt="7"/>
      <dgm:spPr/>
      <dgm:t>
        <a:bodyPr/>
        <a:lstStyle/>
        <a:p>
          <a:endParaRPr lang="en-US"/>
        </a:p>
      </dgm:t>
    </dgm:pt>
    <dgm:pt modelId="{650601AD-394F-47D1-82DD-8C2EBD831EA4}" type="pres">
      <dgm:prSet presAssocID="{15A5A8FD-3989-4877-9C96-F0AFA1F4B536}" presName="hierChild4" presStyleCnt="0"/>
      <dgm:spPr/>
      <dgm:t>
        <a:bodyPr/>
        <a:lstStyle/>
        <a:p>
          <a:endParaRPr lang="en-US"/>
        </a:p>
      </dgm:t>
    </dgm:pt>
    <dgm:pt modelId="{90451089-FC8D-4C4B-AA6E-F8A03E5C9991}" type="pres">
      <dgm:prSet presAssocID="{15A5A8FD-3989-4877-9C96-F0AFA1F4B536}" presName="hierChild5" presStyleCnt="0"/>
      <dgm:spPr/>
      <dgm:t>
        <a:bodyPr/>
        <a:lstStyle/>
        <a:p>
          <a:endParaRPr lang="en-US"/>
        </a:p>
      </dgm:t>
    </dgm:pt>
    <dgm:pt modelId="{7D924C62-3F27-4EA8-A42F-1308E68E56A3}" type="pres">
      <dgm:prSet presAssocID="{9EC43BFA-B04F-4D66-B75A-EB9E3C535044}" presName="Name37" presStyleLbl="parChTrans1D3" presStyleIdx="1" presStyleCnt="7"/>
      <dgm:spPr/>
      <dgm:t>
        <a:bodyPr/>
        <a:lstStyle/>
        <a:p>
          <a:endParaRPr lang="en-US"/>
        </a:p>
      </dgm:t>
    </dgm:pt>
    <dgm:pt modelId="{DD64D132-70A1-43F6-876D-D7319A008C76}" type="pres">
      <dgm:prSet presAssocID="{9F37CC4F-973B-4D01-8CC9-8EC2BD7E3CB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9FF5B45-C562-4F46-9960-0EAC2D8B1C52}" type="pres">
      <dgm:prSet presAssocID="{9F37CC4F-973B-4D01-8CC9-8EC2BD7E3CB2}" presName="rootComposite" presStyleCnt="0"/>
      <dgm:spPr/>
      <dgm:t>
        <a:bodyPr/>
        <a:lstStyle/>
        <a:p>
          <a:endParaRPr lang="en-US"/>
        </a:p>
      </dgm:t>
    </dgm:pt>
    <dgm:pt modelId="{7120EBA1-5E8C-4DF6-9605-D3A5CDAB0CB7}" type="pres">
      <dgm:prSet presAssocID="{9F37CC4F-973B-4D01-8CC9-8EC2BD7E3CB2}" presName="rootText" presStyleLbl="node3" presStyleIdx="1" presStyleCnt="7" custLinFactX="-30325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ABACB3-8F87-4B11-95E2-04953B8491AE}" type="pres">
      <dgm:prSet presAssocID="{9F37CC4F-973B-4D01-8CC9-8EC2BD7E3CB2}" presName="rootConnector" presStyleLbl="node3" presStyleIdx="1" presStyleCnt="7"/>
      <dgm:spPr/>
      <dgm:t>
        <a:bodyPr/>
        <a:lstStyle/>
        <a:p>
          <a:endParaRPr lang="en-US"/>
        </a:p>
      </dgm:t>
    </dgm:pt>
    <dgm:pt modelId="{A9719E45-1705-4801-935F-22B0BFD72994}" type="pres">
      <dgm:prSet presAssocID="{9F37CC4F-973B-4D01-8CC9-8EC2BD7E3CB2}" presName="hierChild4" presStyleCnt="0"/>
      <dgm:spPr/>
      <dgm:t>
        <a:bodyPr/>
        <a:lstStyle/>
        <a:p>
          <a:endParaRPr lang="en-US"/>
        </a:p>
      </dgm:t>
    </dgm:pt>
    <dgm:pt modelId="{CD993E32-CB9F-4D2F-9CE5-806D16303E63}" type="pres">
      <dgm:prSet presAssocID="{9F37CC4F-973B-4D01-8CC9-8EC2BD7E3CB2}" presName="hierChild5" presStyleCnt="0"/>
      <dgm:spPr/>
      <dgm:t>
        <a:bodyPr/>
        <a:lstStyle/>
        <a:p>
          <a:endParaRPr lang="en-US"/>
        </a:p>
      </dgm:t>
    </dgm:pt>
    <dgm:pt modelId="{5D7D2327-FAA9-4DB5-BDE6-C2025A498F79}" type="pres">
      <dgm:prSet presAssocID="{8C07B784-E28E-422F-89A7-3DC88E910E24}" presName="Name37" presStyleLbl="parChTrans1D3" presStyleIdx="2" presStyleCnt="7"/>
      <dgm:spPr/>
      <dgm:t>
        <a:bodyPr/>
        <a:lstStyle/>
        <a:p>
          <a:endParaRPr lang="en-US"/>
        </a:p>
      </dgm:t>
    </dgm:pt>
    <dgm:pt modelId="{61C5E3CF-7777-4650-B989-0DFA40BF5329}" type="pres">
      <dgm:prSet presAssocID="{194EBFB8-987E-4708-8919-05C386074D42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FC9F967-C549-4852-9CE7-9B740A273C2F}" type="pres">
      <dgm:prSet presAssocID="{194EBFB8-987E-4708-8919-05C386074D42}" presName="rootComposite" presStyleCnt="0"/>
      <dgm:spPr/>
      <dgm:t>
        <a:bodyPr/>
        <a:lstStyle/>
        <a:p>
          <a:endParaRPr lang="en-US"/>
        </a:p>
      </dgm:t>
    </dgm:pt>
    <dgm:pt modelId="{4CCA544C-6B0C-4803-904D-E1FEEF81B61B}" type="pres">
      <dgm:prSet presAssocID="{194EBFB8-987E-4708-8919-05C386074D42}" presName="rootText" presStyleLbl="node3" presStyleIdx="2" presStyleCnt="7" custLinFactX="-30325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C4D593-67EE-44B8-80C0-8CC827ED8497}" type="pres">
      <dgm:prSet presAssocID="{194EBFB8-987E-4708-8919-05C386074D42}" presName="rootConnector" presStyleLbl="node3" presStyleIdx="2" presStyleCnt="7"/>
      <dgm:spPr/>
      <dgm:t>
        <a:bodyPr/>
        <a:lstStyle/>
        <a:p>
          <a:endParaRPr lang="en-US"/>
        </a:p>
      </dgm:t>
    </dgm:pt>
    <dgm:pt modelId="{A71DED2F-3745-461C-BB7B-41847CCC62D8}" type="pres">
      <dgm:prSet presAssocID="{194EBFB8-987E-4708-8919-05C386074D42}" presName="hierChild4" presStyleCnt="0"/>
      <dgm:spPr/>
      <dgm:t>
        <a:bodyPr/>
        <a:lstStyle/>
        <a:p>
          <a:endParaRPr lang="en-US"/>
        </a:p>
      </dgm:t>
    </dgm:pt>
    <dgm:pt modelId="{3FC2BAC6-E6B1-4CE3-AE42-A30054594BE3}" type="pres">
      <dgm:prSet presAssocID="{194EBFB8-987E-4708-8919-05C386074D42}" presName="hierChild5" presStyleCnt="0"/>
      <dgm:spPr/>
      <dgm:t>
        <a:bodyPr/>
        <a:lstStyle/>
        <a:p>
          <a:endParaRPr lang="en-US"/>
        </a:p>
      </dgm:t>
    </dgm:pt>
    <dgm:pt modelId="{64D106CA-9233-4518-8CFB-AF5D79082C69}" type="pres">
      <dgm:prSet presAssocID="{0BFA9668-5755-4FCF-BB9E-6A773AE4C73A}" presName="hierChild5" presStyleCnt="0"/>
      <dgm:spPr/>
      <dgm:t>
        <a:bodyPr/>
        <a:lstStyle/>
        <a:p>
          <a:endParaRPr lang="en-US"/>
        </a:p>
      </dgm:t>
    </dgm:pt>
    <dgm:pt modelId="{0001A2D4-0422-4E6A-A8D9-2A9704ECE3ED}" type="pres">
      <dgm:prSet presAssocID="{37DCC605-F87D-4E76-A740-A45AE3ED023C}" presName="Name37" presStyleLbl="parChTrans1D2" presStyleIdx="1" presStyleCnt="2"/>
      <dgm:spPr/>
      <dgm:t>
        <a:bodyPr/>
        <a:lstStyle/>
        <a:p>
          <a:endParaRPr lang="en-US"/>
        </a:p>
      </dgm:t>
    </dgm:pt>
    <dgm:pt modelId="{2F85DF9C-95CA-421B-B362-D11E6D64BB04}" type="pres">
      <dgm:prSet presAssocID="{307D74AF-6B2B-4769-9715-EE2B6F7E25E7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B6A77C-06E0-4269-8D7E-C89189B1F567}" type="pres">
      <dgm:prSet presAssocID="{307D74AF-6B2B-4769-9715-EE2B6F7E25E7}" presName="rootComposite" presStyleCnt="0"/>
      <dgm:spPr/>
      <dgm:t>
        <a:bodyPr/>
        <a:lstStyle/>
        <a:p>
          <a:endParaRPr lang="en-US"/>
        </a:p>
      </dgm:t>
    </dgm:pt>
    <dgm:pt modelId="{F33390C1-C585-4FDB-83E1-9D9D5C4B2F44}" type="pres">
      <dgm:prSet presAssocID="{307D74AF-6B2B-4769-9715-EE2B6F7E25E7}" presName="rootText" presStyleLbl="node2" presStyleIdx="1" presStyleCnt="2" custLinFactX="64202" custLinFactNeighborX="100000" custLinFactNeighborY="-441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C55BE2-F73F-4D3D-91F2-051CE081CFDA}" type="pres">
      <dgm:prSet presAssocID="{307D74AF-6B2B-4769-9715-EE2B6F7E25E7}" presName="rootConnector" presStyleLbl="node2" presStyleIdx="1" presStyleCnt="2"/>
      <dgm:spPr/>
      <dgm:t>
        <a:bodyPr/>
        <a:lstStyle/>
        <a:p>
          <a:endParaRPr lang="en-US"/>
        </a:p>
      </dgm:t>
    </dgm:pt>
    <dgm:pt modelId="{66A40AE2-B664-4F88-9BC7-F4A18F2A0435}" type="pres">
      <dgm:prSet presAssocID="{307D74AF-6B2B-4769-9715-EE2B6F7E25E7}" presName="hierChild4" presStyleCnt="0"/>
      <dgm:spPr/>
      <dgm:t>
        <a:bodyPr/>
        <a:lstStyle/>
        <a:p>
          <a:endParaRPr lang="en-US"/>
        </a:p>
      </dgm:t>
    </dgm:pt>
    <dgm:pt modelId="{6EDAA32F-70E9-4F5E-894D-7A723654672A}" type="pres">
      <dgm:prSet presAssocID="{CF031C75-9D6B-46C0-9078-AFC06B48AC80}" presName="Name37" presStyleLbl="parChTrans1D3" presStyleIdx="3" presStyleCnt="7"/>
      <dgm:spPr/>
      <dgm:t>
        <a:bodyPr/>
        <a:lstStyle/>
        <a:p>
          <a:endParaRPr lang="en-US"/>
        </a:p>
      </dgm:t>
    </dgm:pt>
    <dgm:pt modelId="{D0B65786-44C9-49B4-A7EA-6FE8946BB1C8}" type="pres">
      <dgm:prSet presAssocID="{9F00BD78-C71E-4089-9001-88C4E6CA55E5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7EA598E-1EF1-4DC1-95B1-A2E681718964}" type="pres">
      <dgm:prSet presAssocID="{9F00BD78-C71E-4089-9001-88C4E6CA55E5}" presName="rootComposite" presStyleCnt="0"/>
      <dgm:spPr/>
      <dgm:t>
        <a:bodyPr/>
        <a:lstStyle/>
        <a:p>
          <a:endParaRPr lang="en-US"/>
        </a:p>
      </dgm:t>
    </dgm:pt>
    <dgm:pt modelId="{E3F24218-AA14-4FE9-A2A9-F9E86CA73921}" type="pres">
      <dgm:prSet presAssocID="{9F00BD78-C71E-4089-9001-88C4E6CA55E5}" presName="rootText" presStyleLbl="node3" presStyleIdx="3" presStyleCnt="7" custLinFactX="9217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1EC82D-593A-4911-9057-24BC0C5A6175}" type="pres">
      <dgm:prSet presAssocID="{9F00BD78-C71E-4089-9001-88C4E6CA55E5}" presName="rootConnector" presStyleLbl="node3" presStyleIdx="3" presStyleCnt="7"/>
      <dgm:spPr/>
      <dgm:t>
        <a:bodyPr/>
        <a:lstStyle/>
        <a:p>
          <a:endParaRPr lang="en-US"/>
        </a:p>
      </dgm:t>
    </dgm:pt>
    <dgm:pt modelId="{B70F7802-BF30-47F0-854A-B617552A2CBE}" type="pres">
      <dgm:prSet presAssocID="{9F00BD78-C71E-4089-9001-88C4E6CA55E5}" presName="hierChild4" presStyleCnt="0"/>
      <dgm:spPr/>
      <dgm:t>
        <a:bodyPr/>
        <a:lstStyle/>
        <a:p>
          <a:endParaRPr lang="en-US"/>
        </a:p>
      </dgm:t>
    </dgm:pt>
    <dgm:pt modelId="{280172DB-9C02-4A83-BEE7-A2E57A2352B9}" type="pres">
      <dgm:prSet presAssocID="{9F00BD78-C71E-4089-9001-88C4E6CA55E5}" presName="hierChild5" presStyleCnt="0"/>
      <dgm:spPr/>
      <dgm:t>
        <a:bodyPr/>
        <a:lstStyle/>
        <a:p>
          <a:endParaRPr lang="en-US"/>
        </a:p>
      </dgm:t>
    </dgm:pt>
    <dgm:pt modelId="{304FC71F-621B-4553-A574-3BD1DDC8A706}" type="pres">
      <dgm:prSet presAssocID="{1D36534A-F38D-474A-AFCD-D5C16BDB7B51}" presName="Name37" presStyleLbl="parChTrans1D3" presStyleIdx="4" presStyleCnt="7"/>
      <dgm:spPr/>
      <dgm:t>
        <a:bodyPr/>
        <a:lstStyle/>
        <a:p>
          <a:endParaRPr lang="en-US"/>
        </a:p>
      </dgm:t>
    </dgm:pt>
    <dgm:pt modelId="{69AE177E-80E5-4CAD-8F57-19A498997B8F}" type="pres">
      <dgm:prSet presAssocID="{D56BE1D4-FC88-4889-B2AF-D371C35A8B8F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5784E2B-57F9-47DA-8331-669ECD3C5532}" type="pres">
      <dgm:prSet presAssocID="{D56BE1D4-FC88-4889-B2AF-D371C35A8B8F}" presName="rootComposite" presStyleCnt="0"/>
      <dgm:spPr/>
      <dgm:t>
        <a:bodyPr/>
        <a:lstStyle/>
        <a:p>
          <a:endParaRPr lang="en-US"/>
        </a:p>
      </dgm:t>
    </dgm:pt>
    <dgm:pt modelId="{22F4E979-6626-4173-9464-3D5B697420E4}" type="pres">
      <dgm:prSet presAssocID="{D56BE1D4-FC88-4889-B2AF-D371C35A8B8F}" presName="rootText" presStyleLbl="node3" presStyleIdx="4" presStyleCnt="7" custLinFactX="9217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42253B-D73A-4894-92B9-F22C51F37E84}" type="pres">
      <dgm:prSet presAssocID="{D56BE1D4-FC88-4889-B2AF-D371C35A8B8F}" presName="rootConnector" presStyleLbl="node3" presStyleIdx="4" presStyleCnt="7"/>
      <dgm:spPr/>
      <dgm:t>
        <a:bodyPr/>
        <a:lstStyle/>
        <a:p>
          <a:endParaRPr lang="en-US"/>
        </a:p>
      </dgm:t>
    </dgm:pt>
    <dgm:pt modelId="{73E4ABCC-2AAA-4D84-A0F8-6FB4E3282237}" type="pres">
      <dgm:prSet presAssocID="{D56BE1D4-FC88-4889-B2AF-D371C35A8B8F}" presName="hierChild4" presStyleCnt="0"/>
      <dgm:spPr/>
      <dgm:t>
        <a:bodyPr/>
        <a:lstStyle/>
        <a:p>
          <a:endParaRPr lang="en-US"/>
        </a:p>
      </dgm:t>
    </dgm:pt>
    <dgm:pt modelId="{A8326A9F-26FD-44D8-AC6E-DBF287BF8462}" type="pres">
      <dgm:prSet presAssocID="{D56BE1D4-FC88-4889-B2AF-D371C35A8B8F}" presName="hierChild5" presStyleCnt="0"/>
      <dgm:spPr/>
      <dgm:t>
        <a:bodyPr/>
        <a:lstStyle/>
        <a:p>
          <a:endParaRPr lang="en-US"/>
        </a:p>
      </dgm:t>
    </dgm:pt>
    <dgm:pt modelId="{44A8CB0E-C91E-4AC3-947C-2C8A4014F3BB}" type="pres">
      <dgm:prSet presAssocID="{A3C2CC5F-05C2-40EB-A527-A105D74FEC88}" presName="Name37" presStyleLbl="parChTrans1D3" presStyleIdx="5" presStyleCnt="7"/>
      <dgm:spPr/>
      <dgm:t>
        <a:bodyPr/>
        <a:lstStyle/>
        <a:p>
          <a:endParaRPr lang="en-US"/>
        </a:p>
      </dgm:t>
    </dgm:pt>
    <dgm:pt modelId="{BAC71808-B8AB-483E-8672-3707DB40154F}" type="pres">
      <dgm:prSet presAssocID="{9A8E4D55-27BC-4338-83AE-C46FAE936321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CC8E010-0E0F-4791-9292-F60FC3262347}" type="pres">
      <dgm:prSet presAssocID="{9A8E4D55-27BC-4338-83AE-C46FAE936321}" presName="rootComposite" presStyleCnt="0"/>
      <dgm:spPr/>
      <dgm:t>
        <a:bodyPr/>
        <a:lstStyle/>
        <a:p>
          <a:endParaRPr lang="en-US"/>
        </a:p>
      </dgm:t>
    </dgm:pt>
    <dgm:pt modelId="{F4B912E5-C5AE-49DE-BF66-C7AF12F2FF75}" type="pres">
      <dgm:prSet presAssocID="{9A8E4D55-27BC-4338-83AE-C46FAE936321}" presName="rootText" presStyleLbl="node3" presStyleIdx="5" presStyleCnt="7" custLinFactX="9217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B367DE-8B12-4799-B821-DB2165C52AF5}" type="pres">
      <dgm:prSet presAssocID="{9A8E4D55-27BC-4338-83AE-C46FAE936321}" presName="rootConnector" presStyleLbl="node3" presStyleIdx="5" presStyleCnt="7"/>
      <dgm:spPr/>
      <dgm:t>
        <a:bodyPr/>
        <a:lstStyle/>
        <a:p>
          <a:endParaRPr lang="en-US"/>
        </a:p>
      </dgm:t>
    </dgm:pt>
    <dgm:pt modelId="{591CE1C3-F159-4411-94D7-D02DD0D453DA}" type="pres">
      <dgm:prSet presAssocID="{9A8E4D55-27BC-4338-83AE-C46FAE936321}" presName="hierChild4" presStyleCnt="0"/>
      <dgm:spPr/>
      <dgm:t>
        <a:bodyPr/>
        <a:lstStyle/>
        <a:p>
          <a:endParaRPr lang="en-US"/>
        </a:p>
      </dgm:t>
    </dgm:pt>
    <dgm:pt modelId="{58CB82AB-FA86-48A0-BC23-E3D117E56CD8}" type="pres">
      <dgm:prSet presAssocID="{9A8E4D55-27BC-4338-83AE-C46FAE936321}" presName="hierChild5" presStyleCnt="0"/>
      <dgm:spPr/>
      <dgm:t>
        <a:bodyPr/>
        <a:lstStyle/>
        <a:p>
          <a:endParaRPr lang="en-US"/>
        </a:p>
      </dgm:t>
    </dgm:pt>
    <dgm:pt modelId="{D964E688-5B53-4B9E-BCD7-808811A4807F}" type="pres">
      <dgm:prSet presAssocID="{A1E2DB28-83B0-4D23-89AE-B2092671DB0E}" presName="Name37" presStyleLbl="parChTrans1D3" presStyleIdx="6" presStyleCnt="7"/>
      <dgm:spPr/>
      <dgm:t>
        <a:bodyPr/>
        <a:lstStyle/>
        <a:p>
          <a:endParaRPr lang="en-US"/>
        </a:p>
      </dgm:t>
    </dgm:pt>
    <dgm:pt modelId="{5BF622F4-D121-48AE-AD07-8B9E8AD18D65}" type="pres">
      <dgm:prSet presAssocID="{20DAB265-265F-4156-B518-B38B95BF0276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F66EA0CB-D6A4-433D-8A8B-1E20FB641FB6}" type="pres">
      <dgm:prSet presAssocID="{20DAB265-265F-4156-B518-B38B95BF0276}" presName="rootComposite" presStyleCnt="0"/>
      <dgm:spPr/>
      <dgm:t>
        <a:bodyPr/>
        <a:lstStyle/>
        <a:p>
          <a:endParaRPr lang="en-US"/>
        </a:p>
      </dgm:t>
    </dgm:pt>
    <dgm:pt modelId="{D28CAAC8-DC20-48C0-998D-A9B2DF83D919}" type="pres">
      <dgm:prSet presAssocID="{20DAB265-265F-4156-B518-B38B95BF0276}" presName="rootText" presStyleLbl="node3" presStyleIdx="6" presStyleCnt="7" custLinFactX="92176" custLinFactNeighborX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A49C68-E025-4F30-9677-8FC1F0F01E08}" type="pres">
      <dgm:prSet presAssocID="{20DAB265-265F-4156-B518-B38B95BF0276}" presName="rootConnector" presStyleLbl="node3" presStyleIdx="6" presStyleCnt="7"/>
      <dgm:spPr/>
      <dgm:t>
        <a:bodyPr/>
        <a:lstStyle/>
        <a:p>
          <a:endParaRPr lang="en-US"/>
        </a:p>
      </dgm:t>
    </dgm:pt>
    <dgm:pt modelId="{9DF7DE0B-2AA2-469D-9384-CF3AA4331BDB}" type="pres">
      <dgm:prSet presAssocID="{20DAB265-265F-4156-B518-B38B95BF0276}" presName="hierChild4" presStyleCnt="0"/>
      <dgm:spPr/>
      <dgm:t>
        <a:bodyPr/>
        <a:lstStyle/>
        <a:p>
          <a:endParaRPr lang="en-US"/>
        </a:p>
      </dgm:t>
    </dgm:pt>
    <dgm:pt modelId="{511E779D-47FC-466C-8BA2-4C9571069520}" type="pres">
      <dgm:prSet presAssocID="{20DAB265-265F-4156-B518-B38B95BF0276}" presName="hierChild5" presStyleCnt="0"/>
      <dgm:spPr/>
      <dgm:t>
        <a:bodyPr/>
        <a:lstStyle/>
        <a:p>
          <a:endParaRPr lang="en-US"/>
        </a:p>
      </dgm:t>
    </dgm:pt>
    <dgm:pt modelId="{C28A94D5-A8DE-4E20-AEEC-03FCF5F001B2}" type="pres">
      <dgm:prSet presAssocID="{307D74AF-6B2B-4769-9715-EE2B6F7E25E7}" presName="hierChild5" presStyleCnt="0"/>
      <dgm:spPr/>
      <dgm:t>
        <a:bodyPr/>
        <a:lstStyle/>
        <a:p>
          <a:endParaRPr lang="en-US"/>
        </a:p>
      </dgm:t>
    </dgm:pt>
    <dgm:pt modelId="{BCB651F0-D8A4-4AFD-92FD-FCBEB4A01D0A}" type="pres">
      <dgm:prSet presAssocID="{01F3689F-9B59-488B-BD88-CE04075F70B2}" presName="hierChild3" presStyleCnt="0"/>
      <dgm:spPr/>
      <dgm:t>
        <a:bodyPr/>
        <a:lstStyle/>
        <a:p>
          <a:endParaRPr lang="en-US"/>
        </a:p>
      </dgm:t>
    </dgm:pt>
  </dgm:ptLst>
  <dgm:cxnLst>
    <dgm:cxn modelId="{836A4842-AEE3-41F9-9D91-2CD42385395C}" srcId="{307D74AF-6B2B-4769-9715-EE2B6F7E25E7}" destId="{20DAB265-265F-4156-B518-B38B95BF0276}" srcOrd="3" destOrd="0" parTransId="{A1E2DB28-83B0-4D23-89AE-B2092671DB0E}" sibTransId="{993665D3-0865-4704-B0B0-54507F8FBDAE}"/>
    <dgm:cxn modelId="{E8CE2C15-4485-4DF6-A3A0-13E77E3C9E3B}" type="presOf" srcId="{9F00BD78-C71E-4089-9001-88C4E6CA55E5}" destId="{E3F24218-AA14-4FE9-A2A9-F9E86CA73921}" srcOrd="0" destOrd="0" presId="urn:microsoft.com/office/officeart/2005/8/layout/orgChart1"/>
    <dgm:cxn modelId="{FA73C331-A9A3-4ADA-A164-B4CFBC43A73E}" type="presOf" srcId="{9F37CC4F-973B-4D01-8CC9-8EC2BD7E3CB2}" destId="{9AABACB3-8F87-4B11-95E2-04953B8491AE}" srcOrd="1" destOrd="0" presId="urn:microsoft.com/office/officeart/2005/8/layout/orgChart1"/>
    <dgm:cxn modelId="{C356B754-8400-49A8-B633-F48CD69BDE64}" type="presOf" srcId="{20DAB265-265F-4156-B518-B38B95BF0276}" destId="{D28CAAC8-DC20-48C0-998D-A9B2DF83D919}" srcOrd="0" destOrd="0" presId="urn:microsoft.com/office/officeart/2005/8/layout/orgChart1"/>
    <dgm:cxn modelId="{FF5CD8A5-377C-4A86-A1BA-4025511D7C1E}" type="presOf" srcId="{9EC43BFA-B04F-4D66-B75A-EB9E3C535044}" destId="{7D924C62-3F27-4EA8-A42F-1308E68E56A3}" srcOrd="0" destOrd="0" presId="urn:microsoft.com/office/officeart/2005/8/layout/orgChart1"/>
    <dgm:cxn modelId="{5B871B09-0553-4A74-9307-DF0FE1BC1120}" type="presOf" srcId="{2BA62081-4471-4243-863B-2B86DC642838}" destId="{F52352D8-3FC7-4687-BABA-C5E0D6ED9D42}" srcOrd="0" destOrd="0" presId="urn:microsoft.com/office/officeart/2005/8/layout/orgChart1"/>
    <dgm:cxn modelId="{43BEB7BF-B7DF-446B-8A83-439AE1A7668E}" type="presOf" srcId="{9F37CC4F-973B-4D01-8CC9-8EC2BD7E3CB2}" destId="{7120EBA1-5E8C-4DF6-9605-D3A5CDAB0CB7}" srcOrd="0" destOrd="0" presId="urn:microsoft.com/office/officeart/2005/8/layout/orgChart1"/>
    <dgm:cxn modelId="{341D2E50-E4E8-4C34-A5AF-B66838A8A7F6}" srcId="{0BFA9668-5755-4FCF-BB9E-6A773AE4C73A}" destId="{9F37CC4F-973B-4D01-8CC9-8EC2BD7E3CB2}" srcOrd="1" destOrd="0" parTransId="{9EC43BFA-B04F-4D66-B75A-EB9E3C535044}" sibTransId="{BA59A5FE-F8E2-46D7-AF19-D2D0CA3366C8}"/>
    <dgm:cxn modelId="{82C815B2-DD38-488B-9B29-F4107373D9F9}" type="presOf" srcId="{194EBFB8-987E-4708-8919-05C386074D42}" destId="{4CCA544C-6B0C-4803-904D-E1FEEF81B61B}" srcOrd="0" destOrd="0" presId="urn:microsoft.com/office/officeart/2005/8/layout/orgChart1"/>
    <dgm:cxn modelId="{AF17E6F9-7A47-491F-A402-A04C6485FCDA}" srcId="{0BFA9668-5755-4FCF-BB9E-6A773AE4C73A}" destId="{194EBFB8-987E-4708-8919-05C386074D42}" srcOrd="2" destOrd="0" parTransId="{8C07B784-E28E-422F-89A7-3DC88E910E24}" sibTransId="{8DE11DC5-5A7F-4D4C-97FF-7C31FFF16C23}"/>
    <dgm:cxn modelId="{E9B1B763-E881-4616-BBD2-9A9B4A210370}" type="presOf" srcId="{671995C2-57D0-4EC4-9318-A4BCAD28A5BC}" destId="{7495A30C-5CAE-4DC6-8889-2CA49FCC175D}" srcOrd="0" destOrd="0" presId="urn:microsoft.com/office/officeart/2005/8/layout/orgChart1"/>
    <dgm:cxn modelId="{84D8A47F-580E-4A92-B19E-2F008B59872B}" type="presOf" srcId="{A1E2DB28-83B0-4D23-89AE-B2092671DB0E}" destId="{D964E688-5B53-4B9E-BCD7-808811A4807F}" srcOrd="0" destOrd="0" presId="urn:microsoft.com/office/officeart/2005/8/layout/orgChart1"/>
    <dgm:cxn modelId="{4AF8DD45-D528-4EE1-9624-E80A21A734DB}" type="presOf" srcId="{0BFA9668-5755-4FCF-BB9E-6A773AE4C73A}" destId="{3A69003E-BC76-464D-85C5-9761660EF10A}" srcOrd="1" destOrd="0" presId="urn:microsoft.com/office/officeart/2005/8/layout/orgChart1"/>
    <dgm:cxn modelId="{B6E6971C-CAE0-45DE-A28D-E4CC42FAF8C4}" type="presOf" srcId="{307D74AF-6B2B-4769-9715-EE2B6F7E25E7}" destId="{F33390C1-C585-4FDB-83E1-9D9D5C4B2F44}" srcOrd="0" destOrd="0" presId="urn:microsoft.com/office/officeart/2005/8/layout/orgChart1"/>
    <dgm:cxn modelId="{00415A8B-9563-4392-97F9-8F7F2358C663}" type="presOf" srcId="{1D36534A-F38D-474A-AFCD-D5C16BDB7B51}" destId="{304FC71F-621B-4553-A574-3BD1DDC8A706}" srcOrd="0" destOrd="0" presId="urn:microsoft.com/office/officeart/2005/8/layout/orgChart1"/>
    <dgm:cxn modelId="{B1B68F3C-51A9-4076-82C5-D258BB3BE3AB}" type="presOf" srcId="{7435C433-414A-4782-8FC0-2501BA82A312}" destId="{29411983-35B0-4B9C-972D-8F0A4C1AB273}" srcOrd="0" destOrd="0" presId="urn:microsoft.com/office/officeart/2005/8/layout/orgChart1"/>
    <dgm:cxn modelId="{00D6C850-A6B1-4FBE-ABF5-CCF95B0555F4}" srcId="{307D74AF-6B2B-4769-9715-EE2B6F7E25E7}" destId="{9F00BD78-C71E-4089-9001-88C4E6CA55E5}" srcOrd="0" destOrd="0" parTransId="{CF031C75-9D6B-46C0-9078-AFC06B48AC80}" sibTransId="{698D9814-4516-4D13-870E-1BAB36316F09}"/>
    <dgm:cxn modelId="{77F65BDA-51FE-4526-A371-2DD6062EBBCB}" type="presOf" srcId="{37DCC605-F87D-4E76-A740-A45AE3ED023C}" destId="{0001A2D4-0422-4E6A-A8D9-2A9704ECE3ED}" srcOrd="0" destOrd="0" presId="urn:microsoft.com/office/officeart/2005/8/layout/orgChart1"/>
    <dgm:cxn modelId="{3ABFC10D-6143-44DB-A557-3176BB9B8E76}" type="presOf" srcId="{CF031C75-9D6B-46C0-9078-AFC06B48AC80}" destId="{6EDAA32F-70E9-4F5E-894D-7A723654672A}" srcOrd="0" destOrd="0" presId="urn:microsoft.com/office/officeart/2005/8/layout/orgChart1"/>
    <dgm:cxn modelId="{597EFB4D-FDC7-474E-85AE-2B269C732760}" type="presOf" srcId="{15A5A8FD-3989-4877-9C96-F0AFA1F4B536}" destId="{C0B7A1F9-6439-4297-BBF5-E647170BA167}" srcOrd="1" destOrd="0" presId="urn:microsoft.com/office/officeart/2005/8/layout/orgChart1"/>
    <dgm:cxn modelId="{E5124BF7-11DA-4985-95AE-9D0F9BE69C8A}" type="presOf" srcId="{9A8E4D55-27BC-4338-83AE-C46FAE936321}" destId="{24B367DE-8B12-4799-B821-DB2165C52AF5}" srcOrd="1" destOrd="0" presId="urn:microsoft.com/office/officeart/2005/8/layout/orgChart1"/>
    <dgm:cxn modelId="{176CC9C9-4605-4E68-9157-20F5748927C8}" type="presOf" srcId="{01F3689F-9B59-488B-BD88-CE04075F70B2}" destId="{0CCCDAFD-A57E-4856-B350-8F4329AE5169}" srcOrd="1" destOrd="0" presId="urn:microsoft.com/office/officeart/2005/8/layout/orgChart1"/>
    <dgm:cxn modelId="{B9CB3275-91FF-4E80-B379-AD8D03F7EA5B}" type="presOf" srcId="{0BFA9668-5755-4FCF-BB9E-6A773AE4C73A}" destId="{6A9424DA-67C2-474C-A784-918F8BFF0C12}" srcOrd="0" destOrd="0" presId="urn:microsoft.com/office/officeart/2005/8/layout/orgChart1"/>
    <dgm:cxn modelId="{EF60E433-A27E-49CA-9609-AA6833917D6A}" type="presOf" srcId="{8C07B784-E28E-422F-89A7-3DC88E910E24}" destId="{5D7D2327-FAA9-4DB5-BDE6-C2025A498F79}" srcOrd="0" destOrd="0" presId="urn:microsoft.com/office/officeart/2005/8/layout/orgChart1"/>
    <dgm:cxn modelId="{DDAA2814-54EB-4B5E-B62D-44B8D8A6B277}" srcId="{7435C433-414A-4782-8FC0-2501BA82A312}" destId="{01F3689F-9B59-488B-BD88-CE04075F70B2}" srcOrd="0" destOrd="0" parTransId="{37ED8FA4-3C6C-4F45-86EB-69E5B9BB82E8}" sibTransId="{D1058CB7-0B05-449A-97A7-AFF57F17B534}"/>
    <dgm:cxn modelId="{40FBA83E-30A6-476B-80B8-7C1DEE08157F}" type="presOf" srcId="{D56BE1D4-FC88-4889-B2AF-D371C35A8B8F}" destId="{22F4E979-6626-4173-9464-3D5B697420E4}" srcOrd="0" destOrd="0" presId="urn:microsoft.com/office/officeart/2005/8/layout/orgChart1"/>
    <dgm:cxn modelId="{BD93D148-7B59-4232-96CB-7407D3956546}" type="presOf" srcId="{15A5A8FD-3989-4877-9C96-F0AFA1F4B536}" destId="{3D75A7E0-AA94-40F4-9359-325F5EF9BBC4}" srcOrd="0" destOrd="0" presId="urn:microsoft.com/office/officeart/2005/8/layout/orgChart1"/>
    <dgm:cxn modelId="{8DB83657-B997-430E-B452-FDDCF14E1EA0}" type="presOf" srcId="{307D74AF-6B2B-4769-9715-EE2B6F7E25E7}" destId="{A6C55BE2-F73F-4D3D-91F2-051CE081CFDA}" srcOrd="1" destOrd="0" presId="urn:microsoft.com/office/officeart/2005/8/layout/orgChart1"/>
    <dgm:cxn modelId="{9D6984AC-911E-4B80-ADBF-334E550ED4D8}" srcId="{01F3689F-9B59-488B-BD88-CE04075F70B2}" destId="{0BFA9668-5755-4FCF-BB9E-6A773AE4C73A}" srcOrd="0" destOrd="0" parTransId="{671995C2-57D0-4EC4-9318-A4BCAD28A5BC}" sibTransId="{AB5A543E-C6FC-4B7B-B60F-0F0960AB32BB}"/>
    <dgm:cxn modelId="{5129833B-0C4B-4BF4-A766-F703E7A7A303}" type="presOf" srcId="{01F3689F-9B59-488B-BD88-CE04075F70B2}" destId="{730CD992-2F35-4EFD-A0A5-99D9558660A5}" srcOrd="0" destOrd="0" presId="urn:microsoft.com/office/officeart/2005/8/layout/orgChart1"/>
    <dgm:cxn modelId="{8F936692-94FE-4FCC-A48D-776A9FBC4BA5}" type="presOf" srcId="{9F00BD78-C71E-4089-9001-88C4E6CA55E5}" destId="{0F1EC82D-593A-4911-9057-24BC0C5A6175}" srcOrd="1" destOrd="0" presId="urn:microsoft.com/office/officeart/2005/8/layout/orgChart1"/>
    <dgm:cxn modelId="{033D5B46-D1E7-4C1A-BF10-4493969CE9A8}" srcId="{307D74AF-6B2B-4769-9715-EE2B6F7E25E7}" destId="{9A8E4D55-27BC-4338-83AE-C46FAE936321}" srcOrd="2" destOrd="0" parTransId="{A3C2CC5F-05C2-40EB-A527-A105D74FEC88}" sibTransId="{DED743E2-F329-4990-A1A6-766AEB5E7B3E}"/>
    <dgm:cxn modelId="{541D57A0-F528-48FD-9E0E-0AAA1DCDB484}" srcId="{01F3689F-9B59-488B-BD88-CE04075F70B2}" destId="{307D74AF-6B2B-4769-9715-EE2B6F7E25E7}" srcOrd="1" destOrd="0" parTransId="{37DCC605-F87D-4E76-A740-A45AE3ED023C}" sibTransId="{75D816FA-BD5B-4D16-935F-5139451A168C}"/>
    <dgm:cxn modelId="{014D1AC2-2976-4F41-92B5-560CF42A360E}" srcId="{0BFA9668-5755-4FCF-BB9E-6A773AE4C73A}" destId="{15A5A8FD-3989-4877-9C96-F0AFA1F4B536}" srcOrd="0" destOrd="0" parTransId="{2BA62081-4471-4243-863B-2B86DC642838}" sibTransId="{7CA9715E-9515-4569-9E13-4B859A5E3EA4}"/>
    <dgm:cxn modelId="{CE3E80E5-C5DC-40AB-B509-C24384512D74}" type="presOf" srcId="{194EBFB8-987E-4708-8919-05C386074D42}" destId="{20C4D593-67EE-44B8-80C0-8CC827ED8497}" srcOrd="1" destOrd="0" presId="urn:microsoft.com/office/officeart/2005/8/layout/orgChart1"/>
    <dgm:cxn modelId="{87A31083-0B14-43E0-B7DF-B7C199E6C0BC}" type="presOf" srcId="{D56BE1D4-FC88-4889-B2AF-D371C35A8B8F}" destId="{4942253B-D73A-4894-92B9-F22C51F37E84}" srcOrd="1" destOrd="0" presId="urn:microsoft.com/office/officeart/2005/8/layout/orgChart1"/>
    <dgm:cxn modelId="{DA29FACE-60A0-4C16-9421-61BC2BE1C013}" type="presOf" srcId="{20DAB265-265F-4156-B518-B38B95BF0276}" destId="{AFA49C68-E025-4F30-9677-8FC1F0F01E08}" srcOrd="1" destOrd="0" presId="urn:microsoft.com/office/officeart/2005/8/layout/orgChart1"/>
    <dgm:cxn modelId="{2BCC17D8-77AE-422D-918D-32821DF270F1}" type="presOf" srcId="{A3C2CC5F-05C2-40EB-A527-A105D74FEC88}" destId="{44A8CB0E-C91E-4AC3-947C-2C8A4014F3BB}" srcOrd="0" destOrd="0" presId="urn:microsoft.com/office/officeart/2005/8/layout/orgChart1"/>
    <dgm:cxn modelId="{80FF7195-907C-4581-9CDC-7D58474A5A9F}" srcId="{307D74AF-6B2B-4769-9715-EE2B6F7E25E7}" destId="{D56BE1D4-FC88-4889-B2AF-D371C35A8B8F}" srcOrd="1" destOrd="0" parTransId="{1D36534A-F38D-474A-AFCD-D5C16BDB7B51}" sibTransId="{6AEB7EB4-E947-454F-A8E3-BB7271234843}"/>
    <dgm:cxn modelId="{A6E1A8C8-9463-4955-9B73-76E676D90640}" type="presOf" srcId="{9A8E4D55-27BC-4338-83AE-C46FAE936321}" destId="{F4B912E5-C5AE-49DE-BF66-C7AF12F2FF75}" srcOrd="0" destOrd="0" presId="urn:microsoft.com/office/officeart/2005/8/layout/orgChart1"/>
    <dgm:cxn modelId="{5B467A04-5BD1-4E05-B62E-4B1047BD69D0}" type="presParOf" srcId="{29411983-35B0-4B9C-972D-8F0A4C1AB273}" destId="{DBD6559E-45E4-4841-AF8E-B21EBF65983C}" srcOrd="0" destOrd="0" presId="urn:microsoft.com/office/officeart/2005/8/layout/orgChart1"/>
    <dgm:cxn modelId="{D5AD75DD-2580-40E1-8534-4A659C490CF2}" type="presParOf" srcId="{DBD6559E-45E4-4841-AF8E-B21EBF65983C}" destId="{9725636C-2F12-438B-9A01-85594EBBCD67}" srcOrd="0" destOrd="0" presId="urn:microsoft.com/office/officeart/2005/8/layout/orgChart1"/>
    <dgm:cxn modelId="{E0E08227-CDFD-4C2B-88B9-9FCD0AAEED9A}" type="presParOf" srcId="{9725636C-2F12-438B-9A01-85594EBBCD67}" destId="{730CD992-2F35-4EFD-A0A5-99D9558660A5}" srcOrd="0" destOrd="0" presId="urn:microsoft.com/office/officeart/2005/8/layout/orgChart1"/>
    <dgm:cxn modelId="{21F40F51-D81A-4894-8B04-9950B566E2BF}" type="presParOf" srcId="{9725636C-2F12-438B-9A01-85594EBBCD67}" destId="{0CCCDAFD-A57E-4856-B350-8F4329AE5169}" srcOrd="1" destOrd="0" presId="urn:microsoft.com/office/officeart/2005/8/layout/orgChart1"/>
    <dgm:cxn modelId="{5A0B3055-1DAC-4BA6-814B-7A78D2CBB9AE}" type="presParOf" srcId="{DBD6559E-45E4-4841-AF8E-B21EBF65983C}" destId="{EE2924EE-10D1-4AA4-8F87-9BE20708B6D3}" srcOrd="1" destOrd="0" presId="urn:microsoft.com/office/officeart/2005/8/layout/orgChart1"/>
    <dgm:cxn modelId="{6B0911BA-EA73-4C65-B4ED-C0A87C9FD150}" type="presParOf" srcId="{EE2924EE-10D1-4AA4-8F87-9BE20708B6D3}" destId="{7495A30C-5CAE-4DC6-8889-2CA49FCC175D}" srcOrd="0" destOrd="0" presId="urn:microsoft.com/office/officeart/2005/8/layout/orgChart1"/>
    <dgm:cxn modelId="{0AB8DE07-9246-4BA3-9A4D-39EC3DE90135}" type="presParOf" srcId="{EE2924EE-10D1-4AA4-8F87-9BE20708B6D3}" destId="{481CB9D5-DB6A-4896-91CF-9445984E21B1}" srcOrd="1" destOrd="0" presId="urn:microsoft.com/office/officeart/2005/8/layout/orgChart1"/>
    <dgm:cxn modelId="{CA5485AE-0518-451D-B2D7-3D3ED171428C}" type="presParOf" srcId="{481CB9D5-DB6A-4896-91CF-9445984E21B1}" destId="{E623E18A-9D92-4DD1-AAC9-F1D1661CCEAE}" srcOrd="0" destOrd="0" presId="urn:microsoft.com/office/officeart/2005/8/layout/orgChart1"/>
    <dgm:cxn modelId="{E6CD0454-82EB-412E-A30A-499CBEBA6F20}" type="presParOf" srcId="{E623E18A-9D92-4DD1-AAC9-F1D1661CCEAE}" destId="{6A9424DA-67C2-474C-A784-918F8BFF0C12}" srcOrd="0" destOrd="0" presId="urn:microsoft.com/office/officeart/2005/8/layout/orgChart1"/>
    <dgm:cxn modelId="{C9360918-348B-4BDE-864C-8C08BED81CAA}" type="presParOf" srcId="{E623E18A-9D92-4DD1-AAC9-F1D1661CCEAE}" destId="{3A69003E-BC76-464D-85C5-9761660EF10A}" srcOrd="1" destOrd="0" presId="urn:microsoft.com/office/officeart/2005/8/layout/orgChart1"/>
    <dgm:cxn modelId="{FD4CBA2F-83B8-4667-8407-0C904EEE300A}" type="presParOf" srcId="{481CB9D5-DB6A-4896-91CF-9445984E21B1}" destId="{52248571-0FD5-4C23-A62B-539E7C8F88A9}" srcOrd="1" destOrd="0" presId="urn:microsoft.com/office/officeart/2005/8/layout/orgChart1"/>
    <dgm:cxn modelId="{3EBF1624-51E7-48F2-BBC8-B1A298B71E37}" type="presParOf" srcId="{52248571-0FD5-4C23-A62B-539E7C8F88A9}" destId="{F52352D8-3FC7-4687-BABA-C5E0D6ED9D42}" srcOrd="0" destOrd="0" presId="urn:microsoft.com/office/officeart/2005/8/layout/orgChart1"/>
    <dgm:cxn modelId="{1B9FB7C5-9F7F-4EC0-ABF3-AEF0967E92E4}" type="presParOf" srcId="{52248571-0FD5-4C23-A62B-539E7C8F88A9}" destId="{78516545-4079-4BB4-BCB0-281732A05363}" srcOrd="1" destOrd="0" presId="urn:microsoft.com/office/officeart/2005/8/layout/orgChart1"/>
    <dgm:cxn modelId="{B30F4AF3-E331-498D-8552-8F2DA683C4D7}" type="presParOf" srcId="{78516545-4079-4BB4-BCB0-281732A05363}" destId="{72CA8F83-5CAC-4685-8C90-1CA17DBE0E69}" srcOrd="0" destOrd="0" presId="urn:microsoft.com/office/officeart/2005/8/layout/orgChart1"/>
    <dgm:cxn modelId="{39225B80-3838-4C1C-9576-81DB460D8948}" type="presParOf" srcId="{72CA8F83-5CAC-4685-8C90-1CA17DBE0E69}" destId="{3D75A7E0-AA94-40F4-9359-325F5EF9BBC4}" srcOrd="0" destOrd="0" presId="urn:microsoft.com/office/officeart/2005/8/layout/orgChart1"/>
    <dgm:cxn modelId="{7F3E361B-1F86-4AA2-9193-46BB4CE87B9C}" type="presParOf" srcId="{72CA8F83-5CAC-4685-8C90-1CA17DBE0E69}" destId="{C0B7A1F9-6439-4297-BBF5-E647170BA167}" srcOrd="1" destOrd="0" presId="urn:microsoft.com/office/officeart/2005/8/layout/orgChart1"/>
    <dgm:cxn modelId="{5A983005-61EB-4F66-B6A2-4539AFC725D6}" type="presParOf" srcId="{78516545-4079-4BB4-BCB0-281732A05363}" destId="{650601AD-394F-47D1-82DD-8C2EBD831EA4}" srcOrd="1" destOrd="0" presId="urn:microsoft.com/office/officeart/2005/8/layout/orgChart1"/>
    <dgm:cxn modelId="{86FB13E6-4ACF-41A4-AC20-E9ABA5A2E627}" type="presParOf" srcId="{78516545-4079-4BB4-BCB0-281732A05363}" destId="{90451089-FC8D-4C4B-AA6E-F8A03E5C9991}" srcOrd="2" destOrd="0" presId="urn:microsoft.com/office/officeart/2005/8/layout/orgChart1"/>
    <dgm:cxn modelId="{BAEBCC20-1C72-4FAA-BAE2-9A943103E44E}" type="presParOf" srcId="{52248571-0FD5-4C23-A62B-539E7C8F88A9}" destId="{7D924C62-3F27-4EA8-A42F-1308E68E56A3}" srcOrd="2" destOrd="0" presId="urn:microsoft.com/office/officeart/2005/8/layout/orgChart1"/>
    <dgm:cxn modelId="{9E5EBB19-B9C9-43D1-8551-1EF3E3237EC9}" type="presParOf" srcId="{52248571-0FD5-4C23-A62B-539E7C8F88A9}" destId="{DD64D132-70A1-43F6-876D-D7319A008C76}" srcOrd="3" destOrd="0" presId="urn:microsoft.com/office/officeart/2005/8/layout/orgChart1"/>
    <dgm:cxn modelId="{8E994BA9-FA4D-4266-A1C6-F83C1D06B23D}" type="presParOf" srcId="{DD64D132-70A1-43F6-876D-D7319A008C76}" destId="{49FF5B45-C562-4F46-9960-0EAC2D8B1C52}" srcOrd="0" destOrd="0" presId="urn:microsoft.com/office/officeart/2005/8/layout/orgChart1"/>
    <dgm:cxn modelId="{82078EFC-A9DF-4555-8A54-21CF65CF495D}" type="presParOf" srcId="{49FF5B45-C562-4F46-9960-0EAC2D8B1C52}" destId="{7120EBA1-5E8C-4DF6-9605-D3A5CDAB0CB7}" srcOrd="0" destOrd="0" presId="urn:microsoft.com/office/officeart/2005/8/layout/orgChart1"/>
    <dgm:cxn modelId="{C991BD67-F105-48B7-BAFB-8074EC1CDF03}" type="presParOf" srcId="{49FF5B45-C562-4F46-9960-0EAC2D8B1C52}" destId="{9AABACB3-8F87-4B11-95E2-04953B8491AE}" srcOrd="1" destOrd="0" presId="urn:microsoft.com/office/officeart/2005/8/layout/orgChart1"/>
    <dgm:cxn modelId="{10AA04E1-88D0-4BC4-96C8-E1524EA1BD41}" type="presParOf" srcId="{DD64D132-70A1-43F6-876D-D7319A008C76}" destId="{A9719E45-1705-4801-935F-22B0BFD72994}" srcOrd="1" destOrd="0" presId="urn:microsoft.com/office/officeart/2005/8/layout/orgChart1"/>
    <dgm:cxn modelId="{6D1E000A-27ED-4A28-9505-A04AD4DBF76B}" type="presParOf" srcId="{DD64D132-70A1-43F6-876D-D7319A008C76}" destId="{CD993E32-CB9F-4D2F-9CE5-806D16303E63}" srcOrd="2" destOrd="0" presId="urn:microsoft.com/office/officeart/2005/8/layout/orgChart1"/>
    <dgm:cxn modelId="{FCDFED80-3B2E-4D63-807E-5D042B91DB9D}" type="presParOf" srcId="{52248571-0FD5-4C23-A62B-539E7C8F88A9}" destId="{5D7D2327-FAA9-4DB5-BDE6-C2025A498F79}" srcOrd="4" destOrd="0" presId="urn:microsoft.com/office/officeart/2005/8/layout/orgChart1"/>
    <dgm:cxn modelId="{3360DE74-00DE-4687-886E-6ED39ED67081}" type="presParOf" srcId="{52248571-0FD5-4C23-A62B-539E7C8F88A9}" destId="{61C5E3CF-7777-4650-B989-0DFA40BF5329}" srcOrd="5" destOrd="0" presId="urn:microsoft.com/office/officeart/2005/8/layout/orgChart1"/>
    <dgm:cxn modelId="{76F0A359-672A-4D8A-809F-AA569DC5BD17}" type="presParOf" srcId="{61C5E3CF-7777-4650-B989-0DFA40BF5329}" destId="{4FC9F967-C549-4852-9CE7-9B740A273C2F}" srcOrd="0" destOrd="0" presId="urn:microsoft.com/office/officeart/2005/8/layout/orgChart1"/>
    <dgm:cxn modelId="{2BB01850-7C33-42CB-BF46-B3519629CBAF}" type="presParOf" srcId="{4FC9F967-C549-4852-9CE7-9B740A273C2F}" destId="{4CCA544C-6B0C-4803-904D-E1FEEF81B61B}" srcOrd="0" destOrd="0" presId="urn:microsoft.com/office/officeart/2005/8/layout/orgChart1"/>
    <dgm:cxn modelId="{0C0AD67A-AD30-4BFD-9F1E-D50BA3543EE2}" type="presParOf" srcId="{4FC9F967-C549-4852-9CE7-9B740A273C2F}" destId="{20C4D593-67EE-44B8-80C0-8CC827ED8497}" srcOrd="1" destOrd="0" presId="urn:microsoft.com/office/officeart/2005/8/layout/orgChart1"/>
    <dgm:cxn modelId="{E99767A4-478D-4F65-8F40-DAC8EF4688AA}" type="presParOf" srcId="{61C5E3CF-7777-4650-B989-0DFA40BF5329}" destId="{A71DED2F-3745-461C-BB7B-41847CCC62D8}" srcOrd="1" destOrd="0" presId="urn:microsoft.com/office/officeart/2005/8/layout/orgChart1"/>
    <dgm:cxn modelId="{0421EF16-4480-4B5D-AEF2-5ECF36A8C676}" type="presParOf" srcId="{61C5E3CF-7777-4650-B989-0DFA40BF5329}" destId="{3FC2BAC6-E6B1-4CE3-AE42-A30054594BE3}" srcOrd="2" destOrd="0" presId="urn:microsoft.com/office/officeart/2005/8/layout/orgChart1"/>
    <dgm:cxn modelId="{0B3F76F0-2296-47AD-98B5-9FA2C60C62D0}" type="presParOf" srcId="{481CB9D5-DB6A-4896-91CF-9445984E21B1}" destId="{64D106CA-9233-4518-8CFB-AF5D79082C69}" srcOrd="2" destOrd="0" presId="urn:microsoft.com/office/officeart/2005/8/layout/orgChart1"/>
    <dgm:cxn modelId="{BFD8DC4B-758F-48B8-963E-23CE069358E6}" type="presParOf" srcId="{EE2924EE-10D1-4AA4-8F87-9BE20708B6D3}" destId="{0001A2D4-0422-4E6A-A8D9-2A9704ECE3ED}" srcOrd="2" destOrd="0" presId="urn:microsoft.com/office/officeart/2005/8/layout/orgChart1"/>
    <dgm:cxn modelId="{B20BAE13-C5EC-4BC1-9E0F-B8997BD045CE}" type="presParOf" srcId="{EE2924EE-10D1-4AA4-8F87-9BE20708B6D3}" destId="{2F85DF9C-95CA-421B-B362-D11E6D64BB04}" srcOrd="3" destOrd="0" presId="urn:microsoft.com/office/officeart/2005/8/layout/orgChart1"/>
    <dgm:cxn modelId="{FCBBC020-57C7-44F5-A7E3-B6C579C4ECC8}" type="presParOf" srcId="{2F85DF9C-95CA-421B-B362-D11E6D64BB04}" destId="{F6B6A77C-06E0-4269-8D7E-C89189B1F567}" srcOrd="0" destOrd="0" presId="urn:microsoft.com/office/officeart/2005/8/layout/orgChart1"/>
    <dgm:cxn modelId="{BAF790CC-3C82-42E8-878F-23021D6882EE}" type="presParOf" srcId="{F6B6A77C-06E0-4269-8D7E-C89189B1F567}" destId="{F33390C1-C585-4FDB-83E1-9D9D5C4B2F44}" srcOrd="0" destOrd="0" presId="urn:microsoft.com/office/officeart/2005/8/layout/orgChart1"/>
    <dgm:cxn modelId="{299F7CF0-F328-4854-93D0-221115433E43}" type="presParOf" srcId="{F6B6A77C-06E0-4269-8D7E-C89189B1F567}" destId="{A6C55BE2-F73F-4D3D-91F2-051CE081CFDA}" srcOrd="1" destOrd="0" presId="urn:microsoft.com/office/officeart/2005/8/layout/orgChart1"/>
    <dgm:cxn modelId="{556AA890-FE11-46C7-9FC3-7CD96E14A8D8}" type="presParOf" srcId="{2F85DF9C-95CA-421B-B362-D11E6D64BB04}" destId="{66A40AE2-B664-4F88-9BC7-F4A18F2A0435}" srcOrd="1" destOrd="0" presId="urn:microsoft.com/office/officeart/2005/8/layout/orgChart1"/>
    <dgm:cxn modelId="{1908C627-0E6F-4101-BEFC-599FD4FE291B}" type="presParOf" srcId="{66A40AE2-B664-4F88-9BC7-F4A18F2A0435}" destId="{6EDAA32F-70E9-4F5E-894D-7A723654672A}" srcOrd="0" destOrd="0" presId="urn:microsoft.com/office/officeart/2005/8/layout/orgChart1"/>
    <dgm:cxn modelId="{DDF9B33E-68FF-425E-AEE3-C64B7AF1ACBF}" type="presParOf" srcId="{66A40AE2-B664-4F88-9BC7-F4A18F2A0435}" destId="{D0B65786-44C9-49B4-A7EA-6FE8946BB1C8}" srcOrd="1" destOrd="0" presId="urn:microsoft.com/office/officeart/2005/8/layout/orgChart1"/>
    <dgm:cxn modelId="{50E8C5C8-594A-451E-ABA9-4B5F0D56CE89}" type="presParOf" srcId="{D0B65786-44C9-49B4-A7EA-6FE8946BB1C8}" destId="{F7EA598E-1EF1-4DC1-95B1-A2E681718964}" srcOrd="0" destOrd="0" presId="urn:microsoft.com/office/officeart/2005/8/layout/orgChart1"/>
    <dgm:cxn modelId="{8EC41287-FE0B-4ADE-AE97-0AD8125CDB82}" type="presParOf" srcId="{F7EA598E-1EF1-4DC1-95B1-A2E681718964}" destId="{E3F24218-AA14-4FE9-A2A9-F9E86CA73921}" srcOrd="0" destOrd="0" presId="urn:microsoft.com/office/officeart/2005/8/layout/orgChart1"/>
    <dgm:cxn modelId="{649D8329-92B4-4874-8D54-AD72BBB7E014}" type="presParOf" srcId="{F7EA598E-1EF1-4DC1-95B1-A2E681718964}" destId="{0F1EC82D-593A-4911-9057-24BC0C5A6175}" srcOrd="1" destOrd="0" presId="urn:microsoft.com/office/officeart/2005/8/layout/orgChart1"/>
    <dgm:cxn modelId="{F6DE34BE-C06D-4FB3-B99A-68EC01C4F163}" type="presParOf" srcId="{D0B65786-44C9-49B4-A7EA-6FE8946BB1C8}" destId="{B70F7802-BF30-47F0-854A-B617552A2CBE}" srcOrd="1" destOrd="0" presId="urn:microsoft.com/office/officeart/2005/8/layout/orgChart1"/>
    <dgm:cxn modelId="{7CFCE95D-C20E-4604-AC4A-28380E2EB592}" type="presParOf" srcId="{D0B65786-44C9-49B4-A7EA-6FE8946BB1C8}" destId="{280172DB-9C02-4A83-BEE7-A2E57A2352B9}" srcOrd="2" destOrd="0" presId="urn:microsoft.com/office/officeart/2005/8/layout/orgChart1"/>
    <dgm:cxn modelId="{439D60AC-1D4F-4C9F-841E-4BB7C1164E59}" type="presParOf" srcId="{66A40AE2-B664-4F88-9BC7-F4A18F2A0435}" destId="{304FC71F-621B-4553-A574-3BD1DDC8A706}" srcOrd="2" destOrd="0" presId="urn:microsoft.com/office/officeart/2005/8/layout/orgChart1"/>
    <dgm:cxn modelId="{CCA91D7E-D341-4A00-B86C-4F3B66EED116}" type="presParOf" srcId="{66A40AE2-B664-4F88-9BC7-F4A18F2A0435}" destId="{69AE177E-80E5-4CAD-8F57-19A498997B8F}" srcOrd="3" destOrd="0" presId="urn:microsoft.com/office/officeart/2005/8/layout/orgChart1"/>
    <dgm:cxn modelId="{6C2FE77D-F725-4DF2-92DC-0672CB89CC83}" type="presParOf" srcId="{69AE177E-80E5-4CAD-8F57-19A498997B8F}" destId="{25784E2B-57F9-47DA-8331-669ECD3C5532}" srcOrd="0" destOrd="0" presId="urn:microsoft.com/office/officeart/2005/8/layout/orgChart1"/>
    <dgm:cxn modelId="{6BE2A43F-C3A4-4578-9FD5-95C5943DB629}" type="presParOf" srcId="{25784E2B-57F9-47DA-8331-669ECD3C5532}" destId="{22F4E979-6626-4173-9464-3D5B697420E4}" srcOrd="0" destOrd="0" presId="urn:microsoft.com/office/officeart/2005/8/layout/orgChart1"/>
    <dgm:cxn modelId="{93746646-EA1B-4C7F-A244-E1440D603D82}" type="presParOf" srcId="{25784E2B-57F9-47DA-8331-669ECD3C5532}" destId="{4942253B-D73A-4894-92B9-F22C51F37E84}" srcOrd="1" destOrd="0" presId="urn:microsoft.com/office/officeart/2005/8/layout/orgChart1"/>
    <dgm:cxn modelId="{A885E827-F7C0-4377-BD64-55FAE364A859}" type="presParOf" srcId="{69AE177E-80E5-4CAD-8F57-19A498997B8F}" destId="{73E4ABCC-2AAA-4D84-A0F8-6FB4E3282237}" srcOrd="1" destOrd="0" presId="urn:microsoft.com/office/officeart/2005/8/layout/orgChart1"/>
    <dgm:cxn modelId="{DB1CC73E-2D0B-430C-BC47-CACF384BDBB1}" type="presParOf" srcId="{69AE177E-80E5-4CAD-8F57-19A498997B8F}" destId="{A8326A9F-26FD-44D8-AC6E-DBF287BF8462}" srcOrd="2" destOrd="0" presId="urn:microsoft.com/office/officeart/2005/8/layout/orgChart1"/>
    <dgm:cxn modelId="{12CECA25-565A-4696-98A2-88A37B685C58}" type="presParOf" srcId="{66A40AE2-B664-4F88-9BC7-F4A18F2A0435}" destId="{44A8CB0E-C91E-4AC3-947C-2C8A4014F3BB}" srcOrd="4" destOrd="0" presId="urn:microsoft.com/office/officeart/2005/8/layout/orgChart1"/>
    <dgm:cxn modelId="{3743E179-B911-4AA0-9C54-B109E16E2684}" type="presParOf" srcId="{66A40AE2-B664-4F88-9BC7-F4A18F2A0435}" destId="{BAC71808-B8AB-483E-8672-3707DB40154F}" srcOrd="5" destOrd="0" presId="urn:microsoft.com/office/officeart/2005/8/layout/orgChart1"/>
    <dgm:cxn modelId="{B9D76C68-B755-45BD-849E-E7BEE9E776E2}" type="presParOf" srcId="{BAC71808-B8AB-483E-8672-3707DB40154F}" destId="{6CC8E010-0E0F-4791-9292-F60FC3262347}" srcOrd="0" destOrd="0" presId="urn:microsoft.com/office/officeart/2005/8/layout/orgChart1"/>
    <dgm:cxn modelId="{D78391F2-8EAE-4DF8-87E5-BC36486E773A}" type="presParOf" srcId="{6CC8E010-0E0F-4791-9292-F60FC3262347}" destId="{F4B912E5-C5AE-49DE-BF66-C7AF12F2FF75}" srcOrd="0" destOrd="0" presId="urn:microsoft.com/office/officeart/2005/8/layout/orgChart1"/>
    <dgm:cxn modelId="{B35E8E1A-77F7-42A6-B2DA-9D709C40BE3A}" type="presParOf" srcId="{6CC8E010-0E0F-4791-9292-F60FC3262347}" destId="{24B367DE-8B12-4799-B821-DB2165C52AF5}" srcOrd="1" destOrd="0" presId="urn:microsoft.com/office/officeart/2005/8/layout/orgChart1"/>
    <dgm:cxn modelId="{B4C358D4-3F1F-44CE-A299-4A82F7F076B9}" type="presParOf" srcId="{BAC71808-B8AB-483E-8672-3707DB40154F}" destId="{591CE1C3-F159-4411-94D7-D02DD0D453DA}" srcOrd="1" destOrd="0" presId="urn:microsoft.com/office/officeart/2005/8/layout/orgChart1"/>
    <dgm:cxn modelId="{28D0E1DE-4F97-4E1F-81C5-487779C63689}" type="presParOf" srcId="{BAC71808-B8AB-483E-8672-3707DB40154F}" destId="{58CB82AB-FA86-48A0-BC23-E3D117E56CD8}" srcOrd="2" destOrd="0" presId="urn:microsoft.com/office/officeart/2005/8/layout/orgChart1"/>
    <dgm:cxn modelId="{A0BF48BB-E0DE-4142-9015-67C9F3042385}" type="presParOf" srcId="{66A40AE2-B664-4F88-9BC7-F4A18F2A0435}" destId="{D964E688-5B53-4B9E-BCD7-808811A4807F}" srcOrd="6" destOrd="0" presId="urn:microsoft.com/office/officeart/2005/8/layout/orgChart1"/>
    <dgm:cxn modelId="{C5CCBEAA-D350-4818-A192-68B2720C49E8}" type="presParOf" srcId="{66A40AE2-B664-4F88-9BC7-F4A18F2A0435}" destId="{5BF622F4-D121-48AE-AD07-8B9E8AD18D65}" srcOrd="7" destOrd="0" presId="urn:microsoft.com/office/officeart/2005/8/layout/orgChart1"/>
    <dgm:cxn modelId="{0C3313C5-6106-4539-82AF-EBEDDA34B070}" type="presParOf" srcId="{5BF622F4-D121-48AE-AD07-8B9E8AD18D65}" destId="{F66EA0CB-D6A4-433D-8A8B-1E20FB641FB6}" srcOrd="0" destOrd="0" presId="urn:microsoft.com/office/officeart/2005/8/layout/orgChart1"/>
    <dgm:cxn modelId="{0DCCB0AA-33A9-4528-8B26-1CCD513A1739}" type="presParOf" srcId="{F66EA0CB-D6A4-433D-8A8B-1E20FB641FB6}" destId="{D28CAAC8-DC20-48C0-998D-A9B2DF83D919}" srcOrd="0" destOrd="0" presId="urn:microsoft.com/office/officeart/2005/8/layout/orgChart1"/>
    <dgm:cxn modelId="{FDBCE40D-F16C-4595-AED2-6D338A406803}" type="presParOf" srcId="{F66EA0CB-D6A4-433D-8A8B-1E20FB641FB6}" destId="{AFA49C68-E025-4F30-9677-8FC1F0F01E08}" srcOrd="1" destOrd="0" presId="urn:microsoft.com/office/officeart/2005/8/layout/orgChart1"/>
    <dgm:cxn modelId="{DB7CCA6F-5CB7-496A-BD59-013A2A7E1E97}" type="presParOf" srcId="{5BF622F4-D121-48AE-AD07-8B9E8AD18D65}" destId="{9DF7DE0B-2AA2-469D-9384-CF3AA4331BDB}" srcOrd="1" destOrd="0" presId="urn:microsoft.com/office/officeart/2005/8/layout/orgChart1"/>
    <dgm:cxn modelId="{D67117F9-0B7B-47CF-8C40-CAA8205AB042}" type="presParOf" srcId="{5BF622F4-D121-48AE-AD07-8B9E8AD18D65}" destId="{511E779D-47FC-466C-8BA2-4C9571069520}" srcOrd="2" destOrd="0" presId="urn:microsoft.com/office/officeart/2005/8/layout/orgChart1"/>
    <dgm:cxn modelId="{F9EF0A9F-3B52-4FAA-8157-272E19B577CC}" type="presParOf" srcId="{2F85DF9C-95CA-421B-B362-D11E6D64BB04}" destId="{C28A94D5-A8DE-4E20-AEEC-03FCF5F001B2}" srcOrd="2" destOrd="0" presId="urn:microsoft.com/office/officeart/2005/8/layout/orgChart1"/>
    <dgm:cxn modelId="{FB97C64A-D010-493F-B190-BE58BB348764}" type="presParOf" srcId="{DBD6559E-45E4-4841-AF8E-B21EBF65983C}" destId="{BCB651F0-D8A4-4AFD-92FD-FCBEB4A01D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1A2D4-0422-4E6A-A8D9-2A9704ECE3ED}">
      <dsp:nvSpPr>
        <dsp:cNvPr id="0" name=""/>
        <dsp:cNvSpPr/>
      </dsp:nvSpPr>
      <dsp:spPr>
        <a:xfrm>
          <a:off x="5825331" y="1849568"/>
          <a:ext cx="3215787" cy="1223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510"/>
              </a:lnTo>
              <a:lnTo>
                <a:pt x="3215787" y="611510"/>
              </a:lnTo>
              <a:lnTo>
                <a:pt x="3215787" y="12230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5A30C-5CAE-4DC6-8889-2CA49FCC175D}">
      <dsp:nvSpPr>
        <dsp:cNvPr id="0" name=""/>
        <dsp:cNvSpPr/>
      </dsp:nvSpPr>
      <dsp:spPr>
        <a:xfrm>
          <a:off x="2609543" y="1849568"/>
          <a:ext cx="3215787" cy="1223020"/>
        </a:xfrm>
        <a:custGeom>
          <a:avLst/>
          <a:gdLst/>
          <a:ahLst/>
          <a:cxnLst/>
          <a:rect l="0" t="0" r="0" b="0"/>
          <a:pathLst>
            <a:path>
              <a:moveTo>
                <a:pt x="3215787" y="0"/>
              </a:moveTo>
              <a:lnTo>
                <a:pt x="3215787" y="611510"/>
              </a:lnTo>
              <a:lnTo>
                <a:pt x="0" y="611510"/>
              </a:lnTo>
              <a:lnTo>
                <a:pt x="0" y="122302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CD992-2F35-4EFD-A0A5-99D9558660A5}">
      <dsp:nvSpPr>
        <dsp:cNvPr id="0" name=""/>
        <dsp:cNvSpPr/>
      </dsp:nvSpPr>
      <dsp:spPr>
        <a:xfrm>
          <a:off x="2913376" y="52601"/>
          <a:ext cx="5823908" cy="1796967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smtClean="0">
              <a:latin typeface="Candara" panose="020E0502030303020204" pitchFamily="34" charset="0"/>
            </a:rPr>
            <a:t>Static Testing</a:t>
          </a:r>
          <a:endParaRPr lang="en-US" sz="5000" kern="1200" dirty="0">
            <a:latin typeface="Candara" panose="020E0502030303020204" pitchFamily="34" charset="0"/>
          </a:endParaRPr>
        </a:p>
      </dsp:txBody>
      <dsp:txXfrm>
        <a:off x="2913376" y="52601"/>
        <a:ext cx="5823908" cy="1796967"/>
      </dsp:txXfrm>
    </dsp:sp>
    <dsp:sp modelId="{6A9424DA-67C2-474C-A784-918F8BFF0C12}">
      <dsp:nvSpPr>
        <dsp:cNvPr id="0" name=""/>
        <dsp:cNvSpPr/>
      </dsp:nvSpPr>
      <dsp:spPr>
        <a:xfrm>
          <a:off x="5265" y="3072589"/>
          <a:ext cx="5208554" cy="162143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Candara" panose="020E0502030303020204" pitchFamily="34" charset="0"/>
            </a:rPr>
            <a:t>Automatic</a:t>
          </a:r>
          <a:endParaRPr lang="en-US" sz="4500" kern="1200" dirty="0">
            <a:latin typeface="Candara" panose="020E0502030303020204" pitchFamily="34" charset="0"/>
          </a:endParaRPr>
        </a:p>
      </dsp:txBody>
      <dsp:txXfrm>
        <a:off x="5265" y="3072589"/>
        <a:ext cx="5208554" cy="1621434"/>
      </dsp:txXfrm>
    </dsp:sp>
    <dsp:sp modelId="{F33390C1-C585-4FDB-83E1-9D9D5C4B2F44}">
      <dsp:nvSpPr>
        <dsp:cNvPr id="0" name=""/>
        <dsp:cNvSpPr/>
      </dsp:nvSpPr>
      <dsp:spPr>
        <a:xfrm>
          <a:off x="6436841" y="3072589"/>
          <a:ext cx="5208554" cy="1621434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latin typeface="Candara" panose="020E0502030303020204" pitchFamily="34" charset="0"/>
            </a:rPr>
            <a:t>Manual</a:t>
          </a:r>
          <a:endParaRPr lang="en-US" sz="4500" kern="1200" dirty="0">
            <a:latin typeface="Candara" panose="020E0502030303020204" pitchFamily="34" charset="0"/>
          </a:endParaRPr>
        </a:p>
      </dsp:txBody>
      <dsp:txXfrm>
        <a:off x="6436841" y="3072589"/>
        <a:ext cx="5208554" cy="1621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4E688-5B53-4B9E-BCD7-808811A4807F}">
      <dsp:nvSpPr>
        <dsp:cNvPr id="0" name=""/>
        <dsp:cNvSpPr/>
      </dsp:nvSpPr>
      <dsp:spPr>
        <a:xfrm>
          <a:off x="7842741" y="1392630"/>
          <a:ext cx="503456" cy="3060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0160"/>
              </a:lnTo>
              <a:lnTo>
                <a:pt x="503456" y="3060160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8CB0E-C91E-4AC3-947C-2C8A4014F3BB}">
      <dsp:nvSpPr>
        <dsp:cNvPr id="0" name=""/>
        <dsp:cNvSpPr/>
      </dsp:nvSpPr>
      <dsp:spPr>
        <a:xfrm>
          <a:off x="7842741" y="1392630"/>
          <a:ext cx="503456" cy="2228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8369"/>
              </a:lnTo>
              <a:lnTo>
                <a:pt x="503456" y="2228369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FC71F-621B-4553-A574-3BD1DDC8A706}">
      <dsp:nvSpPr>
        <dsp:cNvPr id="0" name=""/>
        <dsp:cNvSpPr/>
      </dsp:nvSpPr>
      <dsp:spPr>
        <a:xfrm>
          <a:off x="7842741" y="1392630"/>
          <a:ext cx="503456" cy="1396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6577"/>
              </a:lnTo>
              <a:lnTo>
                <a:pt x="503456" y="13965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AA32F-70E9-4F5E-894D-7A723654672A}">
      <dsp:nvSpPr>
        <dsp:cNvPr id="0" name=""/>
        <dsp:cNvSpPr/>
      </dsp:nvSpPr>
      <dsp:spPr>
        <a:xfrm>
          <a:off x="7842741" y="1392630"/>
          <a:ext cx="503456" cy="56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4786"/>
              </a:lnTo>
              <a:lnTo>
                <a:pt x="503456" y="56478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1A2D4-0422-4E6A-A8D9-2A9704ECE3ED}">
      <dsp:nvSpPr>
        <dsp:cNvPr id="0" name=""/>
        <dsp:cNvSpPr/>
      </dsp:nvSpPr>
      <dsp:spPr>
        <a:xfrm>
          <a:off x="5678888" y="586718"/>
          <a:ext cx="2632467" cy="22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132"/>
              </a:lnTo>
              <a:lnTo>
                <a:pt x="2632467" y="97132"/>
              </a:lnTo>
              <a:lnTo>
                <a:pt x="2632467" y="220143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D2327-FAA9-4DB5-BDE6-C2025A498F79}">
      <dsp:nvSpPr>
        <dsp:cNvPr id="0" name=""/>
        <dsp:cNvSpPr/>
      </dsp:nvSpPr>
      <dsp:spPr>
        <a:xfrm>
          <a:off x="2957361" y="1401252"/>
          <a:ext cx="193057" cy="2219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9746"/>
              </a:lnTo>
              <a:lnTo>
                <a:pt x="193057" y="2219746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24C62-3F27-4EA8-A42F-1308E68E56A3}">
      <dsp:nvSpPr>
        <dsp:cNvPr id="0" name=""/>
        <dsp:cNvSpPr/>
      </dsp:nvSpPr>
      <dsp:spPr>
        <a:xfrm>
          <a:off x="2957361" y="1401252"/>
          <a:ext cx="193057" cy="1387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7955"/>
              </a:lnTo>
              <a:lnTo>
                <a:pt x="193057" y="1387955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352D8-3FC7-4687-BABA-C5E0D6ED9D42}">
      <dsp:nvSpPr>
        <dsp:cNvPr id="0" name=""/>
        <dsp:cNvSpPr/>
      </dsp:nvSpPr>
      <dsp:spPr>
        <a:xfrm>
          <a:off x="2957361" y="1401252"/>
          <a:ext cx="193057" cy="556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163"/>
              </a:lnTo>
              <a:lnTo>
                <a:pt x="193057" y="556163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5A30C-5CAE-4DC6-8889-2CA49FCC175D}">
      <dsp:nvSpPr>
        <dsp:cNvPr id="0" name=""/>
        <dsp:cNvSpPr/>
      </dsp:nvSpPr>
      <dsp:spPr>
        <a:xfrm>
          <a:off x="3425975" y="586718"/>
          <a:ext cx="2252912" cy="228766"/>
        </a:xfrm>
        <a:custGeom>
          <a:avLst/>
          <a:gdLst/>
          <a:ahLst/>
          <a:cxnLst/>
          <a:rect l="0" t="0" r="0" b="0"/>
          <a:pathLst>
            <a:path>
              <a:moveTo>
                <a:pt x="2252912" y="0"/>
              </a:moveTo>
              <a:lnTo>
                <a:pt x="2252912" y="105754"/>
              </a:lnTo>
              <a:lnTo>
                <a:pt x="0" y="105754"/>
              </a:lnTo>
              <a:lnTo>
                <a:pt x="0" y="22876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CD992-2F35-4EFD-A0A5-99D9558660A5}">
      <dsp:nvSpPr>
        <dsp:cNvPr id="0" name=""/>
        <dsp:cNvSpPr/>
      </dsp:nvSpPr>
      <dsp:spPr>
        <a:xfrm>
          <a:off x="4519635" y="949"/>
          <a:ext cx="2318507" cy="585768"/>
        </a:xfrm>
        <a:prstGeom prst="rect">
          <a:avLst/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andara" panose="020E0502030303020204" pitchFamily="34" charset="0"/>
            </a:rPr>
            <a:t>Static Testing</a:t>
          </a:r>
          <a:endParaRPr lang="en-US" sz="2800" kern="1200" dirty="0">
            <a:latin typeface="Candara" panose="020E0502030303020204" pitchFamily="34" charset="0"/>
          </a:endParaRPr>
        </a:p>
      </dsp:txBody>
      <dsp:txXfrm>
        <a:off x="4519635" y="949"/>
        <a:ext cx="2318507" cy="585768"/>
      </dsp:txXfrm>
    </dsp:sp>
    <dsp:sp modelId="{6A9424DA-67C2-474C-A784-918F8BFF0C12}">
      <dsp:nvSpPr>
        <dsp:cNvPr id="0" name=""/>
        <dsp:cNvSpPr/>
      </dsp:nvSpPr>
      <dsp:spPr>
        <a:xfrm>
          <a:off x="2840207" y="815484"/>
          <a:ext cx="1171537" cy="585768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ndara" panose="020E0502030303020204" pitchFamily="34" charset="0"/>
            </a:rPr>
            <a:t>Static Analysis</a:t>
          </a:r>
          <a:endParaRPr lang="en-US" sz="2000" kern="1200" dirty="0">
            <a:latin typeface="Candara" panose="020E0502030303020204" pitchFamily="34" charset="0"/>
          </a:endParaRPr>
        </a:p>
      </dsp:txBody>
      <dsp:txXfrm>
        <a:off x="2840207" y="815484"/>
        <a:ext cx="1171537" cy="585768"/>
      </dsp:txXfrm>
    </dsp:sp>
    <dsp:sp modelId="{3D75A7E0-AA94-40F4-9359-325F5EF9BBC4}">
      <dsp:nvSpPr>
        <dsp:cNvPr id="0" name=""/>
        <dsp:cNvSpPr/>
      </dsp:nvSpPr>
      <dsp:spPr>
        <a:xfrm>
          <a:off x="3150418" y="1664532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Coding standards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3150418" y="1664532"/>
        <a:ext cx="1171537" cy="585768"/>
      </dsp:txXfrm>
    </dsp:sp>
    <dsp:sp modelId="{7120EBA1-5E8C-4DF6-9605-D3A5CDAB0CB7}">
      <dsp:nvSpPr>
        <dsp:cNvPr id="0" name=""/>
        <dsp:cNvSpPr/>
      </dsp:nvSpPr>
      <dsp:spPr>
        <a:xfrm>
          <a:off x="3150418" y="2496323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Code metrics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3150418" y="2496323"/>
        <a:ext cx="1171537" cy="585768"/>
      </dsp:txXfrm>
    </dsp:sp>
    <dsp:sp modelId="{4CCA544C-6B0C-4803-904D-E1FEEF81B61B}">
      <dsp:nvSpPr>
        <dsp:cNvPr id="0" name=""/>
        <dsp:cNvSpPr/>
      </dsp:nvSpPr>
      <dsp:spPr>
        <a:xfrm>
          <a:off x="3150418" y="3328115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Code structure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3150418" y="3328115"/>
        <a:ext cx="1171537" cy="585768"/>
      </dsp:txXfrm>
    </dsp:sp>
    <dsp:sp modelId="{F33390C1-C585-4FDB-83E1-9D9D5C4B2F44}">
      <dsp:nvSpPr>
        <dsp:cNvPr id="0" name=""/>
        <dsp:cNvSpPr/>
      </dsp:nvSpPr>
      <dsp:spPr>
        <a:xfrm>
          <a:off x="7725587" y="806861"/>
          <a:ext cx="1171537" cy="585768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Candara" panose="020E0502030303020204" pitchFamily="34" charset="0"/>
            </a:rPr>
            <a:t>Review</a:t>
          </a:r>
          <a:endParaRPr lang="en-US" sz="2000" kern="1200" dirty="0">
            <a:latin typeface="Candara" panose="020E0502030303020204" pitchFamily="34" charset="0"/>
          </a:endParaRPr>
        </a:p>
      </dsp:txBody>
      <dsp:txXfrm>
        <a:off x="7725587" y="806861"/>
        <a:ext cx="1171537" cy="585768"/>
      </dsp:txXfrm>
    </dsp:sp>
    <dsp:sp modelId="{E3F24218-AA14-4FE9-A2A9-F9E86CA73921}">
      <dsp:nvSpPr>
        <dsp:cNvPr id="0" name=""/>
        <dsp:cNvSpPr/>
      </dsp:nvSpPr>
      <dsp:spPr>
        <a:xfrm>
          <a:off x="8346197" y="1664532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Informal Review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8346197" y="1664532"/>
        <a:ext cx="1171537" cy="585768"/>
      </dsp:txXfrm>
    </dsp:sp>
    <dsp:sp modelId="{22F4E979-6626-4173-9464-3D5B697420E4}">
      <dsp:nvSpPr>
        <dsp:cNvPr id="0" name=""/>
        <dsp:cNvSpPr/>
      </dsp:nvSpPr>
      <dsp:spPr>
        <a:xfrm>
          <a:off x="8346197" y="2496323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Walkthrough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8346197" y="2496323"/>
        <a:ext cx="1171537" cy="585768"/>
      </dsp:txXfrm>
    </dsp:sp>
    <dsp:sp modelId="{F4B912E5-C5AE-49DE-BF66-C7AF12F2FF75}">
      <dsp:nvSpPr>
        <dsp:cNvPr id="0" name=""/>
        <dsp:cNvSpPr/>
      </dsp:nvSpPr>
      <dsp:spPr>
        <a:xfrm>
          <a:off x="8346197" y="3328115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Technical Review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8346197" y="3328115"/>
        <a:ext cx="1171537" cy="585768"/>
      </dsp:txXfrm>
    </dsp:sp>
    <dsp:sp modelId="{D28CAAC8-DC20-48C0-998D-A9B2DF83D919}">
      <dsp:nvSpPr>
        <dsp:cNvPr id="0" name=""/>
        <dsp:cNvSpPr/>
      </dsp:nvSpPr>
      <dsp:spPr>
        <a:xfrm>
          <a:off x="8346197" y="4159906"/>
          <a:ext cx="1171537" cy="585768"/>
        </a:xfrm>
        <a:prstGeom prst="rect">
          <a:avLst/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Candara" panose="020E0502030303020204" pitchFamily="34" charset="0"/>
            </a:rPr>
            <a:t>Inspection</a:t>
          </a:r>
          <a:endParaRPr lang="en-US" sz="1400" kern="1200" dirty="0">
            <a:latin typeface="Candara" panose="020E0502030303020204" pitchFamily="34" charset="0"/>
          </a:endParaRPr>
        </a:p>
      </dsp:txBody>
      <dsp:txXfrm>
        <a:off x="8346197" y="4159906"/>
        <a:ext cx="1171537" cy="585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020AB-CBD5-437C-95E8-69FC5AD99968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BB6EC-89F9-499A-8CE6-080AEE1B7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C5A3-DB74-4ACD-84FA-51D8EF50FAE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7FEE-064B-4562-BB47-45D1BB22CD3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D08E-127B-43D6-A8BE-5CE7D67D77C9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B8A9-8616-481A-9F0B-0A016FF1ED60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6D3E-90CE-4EC6-A594-6CC88BB199F8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70ED-086C-4177-A2D4-9990275E8221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E62-2316-40CE-BB97-33C04C206C67}" type="datetime1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75E72-348A-428B-9006-7EA69B6B28A1}" type="datetime1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3239-7CB9-4A04-8D5A-03799E9BA489}" type="datetime1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F450A-A890-4C38-A643-A1F983F1D1C8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9785-832E-4A59-A193-4248D3B71C83}" type="datetime1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72026-E2FC-4D07-B2A1-4E525273E422}" type="datetime1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SE401: Software Quality Assurance and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Objectives of static analysis</a:t>
            </a:r>
            <a:endParaRPr lang="en-US" dirty="0"/>
          </a:p>
          <a:p>
            <a:r>
              <a:rPr lang="en-US" dirty="0"/>
              <a:t>Find defects in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source code 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/>
              <a:t>models </a:t>
            </a:r>
          </a:p>
          <a:p>
            <a:r>
              <a:rPr lang="en-US" b="1" i="1" dirty="0"/>
              <a:t>Note</a:t>
            </a:r>
            <a:r>
              <a:rPr lang="en-US" i="1" dirty="0"/>
              <a:t>! Static analysis finds defects rather than failures</a:t>
            </a:r>
            <a:endParaRPr lang="en-US" dirty="0"/>
          </a:p>
          <a:p>
            <a:r>
              <a:rPr lang="en-US" dirty="0"/>
              <a:t>Static analysis is performed without actually executing the </a:t>
            </a:r>
            <a:r>
              <a:rPr lang="en-US" dirty="0" smtClean="0"/>
              <a:t>software being </a:t>
            </a:r>
            <a:r>
              <a:rPr lang="en-US" dirty="0"/>
              <a:t>examined by the tool.</a:t>
            </a:r>
          </a:p>
          <a:p>
            <a:r>
              <a:rPr lang="en-US" dirty="0"/>
              <a:t>Static analysis tools analyze program code, as well as generated output such as HTML and XML.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8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Typical defects </a:t>
            </a:r>
            <a:r>
              <a:rPr lang="en-US" dirty="0"/>
              <a:t>discovered by static analysis tools include:</a:t>
            </a:r>
          </a:p>
          <a:p>
            <a:pPr lvl="1"/>
            <a:r>
              <a:rPr lang="en-US" dirty="0" smtClean="0"/>
              <a:t>referencing </a:t>
            </a:r>
            <a:r>
              <a:rPr lang="en-US" dirty="0"/>
              <a:t>a variable with an undefined value</a:t>
            </a:r>
          </a:p>
          <a:p>
            <a:pPr lvl="1"/>
            <a:r>
              <a:rPr lang="en-US" dirty="0" smtClean="0"/>
              <a:t>inconsistent interface between </a:t>
            </a:r>
            <a:r>
              <a:rPr lang="en-US" dirty="0"/>
              <a:t>modules and components</a:t>
            </a:r>
          </a:p>
          <a:p>
            <a:pPr lvl="1"/>
            <a:r>
              <a:rPr lang="en-US" dirty="0" smtClean="0"/>
              <a:t>variables that </a:t>
            </a:r>
            <a:r>
              <a:rPr lang="en-US" dirty="0"/>
              <a:t>are never used</a:t>
            </a:r>
          </a:p>
          <a:p>
            <a:pPr lvl="1"/>
            <a:r>
              <a:rPr lang="en-US" dirty="0" smtClean="0"/>
              <a:t>unreachable(dead</a:t>
            </a:r>
            <a:r>
              <a:rPr lang="en-US" dirty="0"/>
              <a:t>) code</a:t>
            </a:r>
          </a:p>
          <a:p>
            <a:pPr lvl="1"/>
            <a:r>
              <a:rPr lang="en-US" dirty="0" smtClean="0"/>
              <a:t>programming </a:t>
            </a:r>
            <a:r>
              <a:rPr lang="en-US" dirty="0"/>
              <a:t>standards violations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vulnerabilities</a:t>
            </a:r>
          </a:p>
          <a:p>
            <a:pPr lvl="1"/>
            <a:r>
              <a:rPr lang="en-US" dirty="0" smtClean="0"/>
              <a:t>syntax </a:t>
            </a:r>
            <a:r>
              <a:rPr lang="en-US" dirty="0"/>
              <a:t>violations of code and software models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0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Developers</a:t>
            </a:r>
            <a:endParaRPr lang="en-US" dirty="0"/>
          </a:p>
          <a:p>
            <a:r>
              <a:rPr lang="en-US" dirty="0"/>
              <a:t>Use static analysis before and during:</a:t>
            </a:r>
          </a:p>
          <a:p>
            <a:pPr lvl="1"/>
            <a:r>
              <a:rPr lang="en-US" dirty="0" smtClean="0"/>
              <a:t>Component </a:t>
            </a:r>
            <a:r>
              <a:rPr lang="en-US" dirty="0"/>
              <a:t>testing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b="1" dirty="0"/>
              <a:t>Designers</a:t>
            </a:r>
            <a:endParaRPr lang="en-US" dirty="0"/>
          </a:p>
          <a:p>
            <a:pPr lvl="1"/>
            <a:r>
              <a:rPr lang="en-US" dirty="0"/>
              <a:t>Use static analysis during software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70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static analysis valuable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detection of defects prior to test execution.</a:t>
            </a:r>
          </a:p>
          <a:p>
            <a:pPr lvl="1"/>
            <a:r>
              <a:rPr lang="en-US" dirty="0" smtClean="0"/>
              <a:t>Early </a:t>
            </a:r>
            <a:r>
              <a:rPr lang="en-US" dirty="0"/>
              <a:t>warning about suspicious aspects of the code or design, by the calculation of metrics, such as a high complexity measure.</a:t>
            </a:r>
          </a:p>
          <a:p>
            <a:pPr lvl="1"/>
            <a:r>
              <a:rPr lang="en-US" dirty="0" smtClean="0"/>
              <a:t>Identification </a:t>
            </a:r>
            <a:r>
              <a:rPr lang="en-US" dirty="0"/>
              <a:t>of defects not easily found by dynamic testing.</a:t>
            </a:r>
          </a:p>
          <a:p>
            <a:pPr lvl="1"/>
            <a:r>
              <a:rPr lang="en-US" dirty="0" smtClean="0"/>
              <a:t>Detecting </a:t>
            </a:r>
            <a:r>
              <a:rPr lang="en-US" dirty="0"/>
              <a:t>dependencies and inconsistencies in software models, such as links.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maintainability of code and design.</a:t>
            </a:r>
          </a:p>
          <a:p>
            <a:pPr lvl="1"/>
            <a:r>
              <a:rPr lang="en-US" dirty="0" smtClean="0"/>
              <a:t>Prevention </a:t>
            </a:r>
            <a:r>
              <a:rPr lang="en-US" dirty="0"/>
              <a:t>of defects, if lessons are learned in development.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02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Coding standards</a:t>
            </a:r>
          </a:p>
          <a:p>
            <a:r>
              <a:rPr lang="en-US" dirty="0" smtClean="0"/>
              <a:t>Recommended that existing standards should be adopted in order to save a lot of effort</a:t>
            </a:r>
          </a:p>
          <a:p>
            <a:pPr lvl="1"/>
            <a:r>
              <a:rPr lang="en-US" dirty="0" smtClean="0"/>
              <a:t>Set of programming rules , </a:t>
            </a:r>
            <a:r>
              <a:rPr lang="en-US" dirty="0" err="1" smtClean="0"/>
              <a:t>i</a:t>
            </a:r>
            <a:r>
              <a:rPr lang="en-US" dirty="0" smtClean="0"/>
              <a:t> .e. always check boundaries on an array when using it</a:t>
            </a:r>
          </a:p>
          <a:p>
            <a:pPr lvl="1"/>
            <a:r>
              <a:rPr lang="en-US" dirty="0" smtClean="0"/>
              <a:t>Naming conversions , e.g. class name should start with a Capital letter</a:t>
            </a:r>
          </a:p>
          <a:p>
            <a:pPr lvl="1"/>
            <a:r>
              <a:rPr lang="en-US" dirty="0" smtClean="0"/>
              <a:t>Access conversions , e. public/private</a:t>
            </a:r>
          </a:p>
          <a:p>
            <a:pPr lvl="1"/>
            <a:r>
              <a:rPr lang="en-US" dirty="0" smtClean="0"/>
              <a:t>Layout specifications, e.g. indents</a:t>
            </a:r>
          </a:p>
          <a:p>
            <a:pPr lvl="1"/>
            <a:r>
              <a:rPr lang="en-US" dirty="0" smtClean="0"/>
              <a:t>Checking tools supports code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6" name="Picture 2" descr="checkstyle – Checkstyle 9.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258" y="5219521"/>
            <a:ext cx="24860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CS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662" y="5076615"/>
            <a:ext cx="17526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Code metrics</a:t>
            </a:r>
            <a:endParaRPr lang="en-US" dirty="0"/>
          </a:p>
          <a:p>
            <a:pPr lvl="1"/>
            <a:r>
              <a:rPr lang="en-US" dirty="0" smtClean="0"/>
              <a:t>Comments </a:t>
            </a:r>
            <a:r>
              <a:rPr lang="en-US" dirty="0"/>
              <a:t>frequency</a:t>
            </a:r>
          </a:p>
          <a:p>
            <a:pPr lvl="1"/>
            <a:r>
              <a:rPr lang="en-US" dirty="0" smtClean="0"/>
              <a:t>Depth </a:t>
            </a:r>
            <a:r>
              <a:rPr lang="en-US" dirty="0"/>
              <a:t>of nesting</a:t>
            </a:r>
          </a:p>
          <a:p>
            <a:pPr lvl="1"/>
            <a:r>
              <a:rPr lang="en-US" dirty="0" smtClean="0"/>
              <a:t>Cyclomatic complexity </a:t>
            </a:r>
            <a:r>
              <a:rPr lang="en-US" dirty="0"/>
              <a:t>/complexity </a:t>
            </a:r>
            <a:r>
              <a:rPr lang="en-US" dirty="0" smtClean="0"/>
              <a:t>metrics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72" y="4322652"/>
            <a:ext cx="1400370" cy="543001"/>
          </a:xfrm>
          <a:prstGeom prst="rect">
            <a:avLst/>
          </a:prstGeom>
        </p:spPr>
      </p:pic>
      <p:pic>
        <p:nvPicPr>
          <p:cNvPr id="2052" name="Picture 4" descr="SonarQube | SonarScanner : a step by step guide. | by Rahul Mourya | The  Startup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4119569"/>
            <a:ext cx="2596252" cy="94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55180" y="4394097"/>
            <a:ext cx="2329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Dependency Finder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4974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Complexity can be measured in different ways, e.g. based on the number of decisions in the program (the number of binary decisions)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69" y="2892219"/>
            <a:ext cx="7343065" cy="30772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4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Code structure</a:t>
            </a:r>
            <a:endParaRPr lang="en-US" dirty="0"/>
          </a:p>
          <a:p>
            <a:r>
              <a:rPr lang="en-US" dirty="0" smtClean="0"/>
              <a:t>Control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sequence in which the instructions are executed</a:t>
            </a:r>
          </a:p>
          <a:p>
            <a:r>
              <a:rPr lang="en-US" dirty="0" smtClean="0"/>
              <a:t>Data </a:t>
            </a:r>
            <a:r>
              <a:rPr lang="en-US" dirty="0"/>
              <a:t>flow structure</a:t>
            </a:r>
          </a:p>
          <a:p>
            <a:pPr lvl="1"/>
            <a:r>
              <a:rPr lang="en-US" dirty="0" smtClean="0"/>
              <a:t>follows </a:t>
            </a:r>
            <a:r>
              <a:rPr lang="en-US" dirty="0"/>
              <a:t>the trail of a </a:t>
            </a:r>
            <a:r>
              <a:rPr lang="en-US" dirty="0" smtClean="0"/>
              <a:t>data item </a:t>
            </a:r>
            <a:r>
              <a:rPr lang="en-US" dirty="0"/>
              <a:t>as it is accessed and modified by the code</a:t>
            </a:r>
          </a:p>
          <a:p>
            <a:r>
              <a:rPr lang="en-US" dirty="0" smtClean="0"/>
              <a:t>Data </a:t>
            </a:r>
            <a:r>
              <a:rPr lang="en-US" dirty="0"/>
              <a:t>structure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organization of the data </a:t>
            </a:r>
            <a:r>
              <a:rPr lang="en-US" dirty="0" smtClean="0"/>
              <a:t>itself, </a:t>
            </a:r>
            <a:r>
              <a:rPr lang="en-US" dirty="0"/>
              <a:t>independent of the program (Array, list, stack, queue, tree, graph,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5304" y="5572380"/>
            <a:ext cx="2340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24292F"/>
                </a:solidFill>
                <a:latin typeface="-apple-system"/>
              </a:rPr>
              <a:t>Dependometer</a:t>
            </a:r>
            <a:endParaRPr lang="en-US" sz="2400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65310" y="5596417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24292F"/>
                </a:solidFill>
                <a:latin typeface="-apple-system"/>
              </a:rPr>
              <a:t>Macker</a:t>
            </a:r>
            <a:endParaRPr lang="en-US" sz="2400" b="1" dirty="0">
              <a:solidFill>
                <a:srgbClr val="24292F"/>
              </a:solidFill>
              <a:latin typeface="-apple-system"/>
            </a:endParaRPr>
          </a:p>
        </p:txBody>
      </p:sp>
      <p:pic>
        <p:nvPicPr>
          <p:cNvPr id="3076" name="Picture 4" descr="Tools- Tushar Shar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102" y="5407438"/>
            <a:ext cx="2742900" cy="7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234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Practical side</a:t>
            </a:r>
          </a:p>
          <a:p>
            <a:pPr lvl="1"/>
            <a:r>
              <a:rPr lang="en-US" dirty="0" smtClean="0"/>
              <a:t>Static analysis tools may produce a large number of warning messages , which need to be well managed to allow the most effective use of the tool.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50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Testing tools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27" y="1664739"/>
            <a:ext cx="11520332" cy="43366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7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</a:p>
          <a:p>
            <a:r>
              <a:rPr lang="en-US" dirty="0" smtClean="0"/>
              <a:t>Review process</a:t>
            </a:r>
          </a:p>
          <a:p>
            <a:r>
              <a:rPr lang="en-US" dirty="0" smtClean="0"/>
              <a:t>Static analysis by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Reviews</a:t>
            </a:r>
          </a:p>
          <a:p>
            <a:pPr lvl="1"/>
            <a:r>
              <a:rPr lang="en-US" sz="2200" dirty="0" smtClean="0"/>
              <a:t>is a </a:t>
            </a:r>
            <a:r>
              <a:rPr lang="en-US" sz="2200" dirty="0"/>
              <a:t>way of testing software products (including code) and can be </a:t>
            </a:r>
            <a:r>
              <a:rPr lang="en-US" sz="2200" dirty="0" smtClean="0"/>
              <a:t>performed well </a:t>
            </a:r>
            <a:r>
              <a:rPr lang="en-US" sz="2200" dirty="0"/>
              <a:t>before dynamic test </a:t>
            </a:r>
            <a:r>
              <a:rPr lang="en-US" sz="2200" dirty="0" smtClean="0"/>
              <a:t>execution</a:t>
            </a:r>
          </a:p>
          <a:p>
            <a:r>
              <a:rPr lang="en-US" b="1" dirty="0" smtClean="0"/>
              <a:t>Reason </a:t>
            </a:r>
            <a:r>
              <a:rPr lang="en-US" b="1" dirty="0"/>
              <a:t>to make reviews</a:t>
            </a:r>
            <a:endParaRPr lang="en-US" dirty="0"/>
          </a:p>
          <a:p>
            <a:pPr lvl="1"/>
            <a:r>
              <a:rPr lang="en-US" sz="2200" dirty="0"/>
              <a:t>Defects detected during reviews early in the life cycle are cheaper to remove than those detected while running tests.</a:t>
            </a:r>
          </a:p>
          <a:p>
            <a:pPr lvl="1"/>
            <a:r>
              <a:rPr lang="en-US" sz="2200" dirty="0"/>
              <a:t>Reviews can find omissions, for example, in requirements, which are unlikely to be found in dynamic testing.</a:t>
            </a:r>
          </a:p>
          <a:p>
            <a:r>
              <a:rPr lang="en-US" b="1" dirty="0"/>
              <a:t>Tools (manual + tool support)</a:t>
            </a:r>
            <a:endParaRPr lang="en-US" dirty="0"/>
          </a:p>
          <a:p>
            <a:pPr lvl="1"/>
            <a:r>
              <a:rPr lang="en-US" sz="2200" dirty="0"/>
              <a:t>The main manual activity is to examine a work product and make comments about it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21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 of reviews</a:t>
            </a:r>
          </a:p>
          <a:p>
            <a:r>
              <a:rPr lang="en-US" dirty="0" smtClean="0"/>
              <a:t>Any software work product can be reviewed, e.g.</a:t>
            </a:r>
          </a:p>
          <a:p>
            <a:pPr lvl="1"/>
            <a:r>
              <a:rPr lang="en-US" dirty="0" smtClean="0"/>
              <a:t>requirements specifications</a:t>
            </a:r>
          </a:p>
          <a:p>
            <a:pPr lvl="1"/>
            <a:r>
              <a:rPr lang="en-US" dirty="0" smtClean="0"/>
              <a:t>design specifications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test plans, test specifications, test cases, test scripts</a:t>
            </a:r>
          </a:p>
          <a:p>
            <a:pPr lvl="1"/>
            <a:r>
              <a:rPr lang="en-US" dirty="0" smtClean="0"/>
              <a:t>user guides</a:t>
            </a:r>
          </a:p>
          <a:p>
            <a:pPr lvl="1"/>
            <a:r>
              <a:rPr lang="en-US" dirty="0" smtClean="0"/>
              <a:t>web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56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endParaRPr lang="en-US" dirty="0"/>
          </a:p>
          <a:p>
            <a:pPr lvl="1"/>
            <a:r>
              <a:rPr lang="en-US" dirty="0" smtClean="0"/>
              <a:t>early </a:t>
            </a:r>
            <a:r>
              <a:rPr lang="en-US" dirty="0"/>
              <a:t>defect detection and correction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productivity improvements</a:t>
            </a:r>
          </a:p>
          <a:p>
            <a:pPr lvl="1"/>
            <a:r>
              <a:rPr lang="en-US" dirty="0" smtClean="0"/>
              <a:t>reduced development </a:t>
            </a:r>
            <a:r>
              <a:rPr lang="en-US" dirty="0"/>
              <a:t>timescales </a:t>
            </a:r>
          </a:p>
          <a:p>
            <a:pPr lvl="1"/>
            <a:r>
              <a:rPr lang="en-US" dirty="0" smtClean="0"/>
              <a:t>reduced testing </a:t>
            </a:r>
            <a:r>
              <a:rPr lang="en-US" dirty="0"/>
              <a:t>cost and time</a:t>
            </a:r>
          </a:p>
          <a:p>
            <a:pPr lvl="1"/>
            <a:r>
              <a:rPr lang="en-US" dirty="0" smtClean="0"/>
              <a:t>lifetime cost </a:t>
            </a:r>
            <a:r>
              <a:rPr lang="en-US" dirty="0"/>
              <a:t>reductions</a:t>
            </a:r>
          </a:p>
          <a:p>
            <a:pPr lvl="1"/>
            <a:r>
              <a:rPr lang="en-US" dirty="0" smtClean="0"/>
              <a:t>fewer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communication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Typical defects </a:t>
            </a:r>
            <a:endParaRPr lang="en-US" dirty="0"/>
          </a:p>
          <a:p>
            <a:pPr lvl="1"/>
            <a:r>
              <a:rPr lang="en-US" dirty="0" smtClean="0"/>
              <a:t>deviations </a:t>
            </a:r>
            <a:r>
              <a:rPr lang="en-US" dirty="0"/>
              <a:t>from standards</a:t>
            </a:r>
          </a:p>
          <a:p>
            <a:pPr lvl="1"/>
            <a:r>
              <a:rPr lang="en-US" dirty="0" smtClean="0"/>
              <a:t>requirement defects</a:t>
            </a:r>
            <a:endParaRPr lang="en-US" dirty="0"/>
          </a:p>
          <a:p>
            <a:pPr lvl="1"/>
            <a:r>
              <a:rPr lang="en-US" dirty="0" smtClean="0"/>
              <a:t>design defects</a:t>
            </a:r>
            <a:endParaRPr lang="en-US" dirty="0"/>
          </a:p>
          <a:p>
            <a:pPr lvl="1"/>
            <a:r>
              <a:rPr lang="en-US" dirty="0" smtClean="0"/>
              <a:t>insufficient </a:t>
            </a:r>
            <a:r>
              <a:rPr lang="en-US" dirty="0"/>
              <a:t>maintainability</a:t>
            </a:r>
          </a:p>
          <a:p>
            <a:pPr lvl="1"/>
            <a:r>
              <a:rPr lang="en-US" dirty="0" smtClean="0"/>
              <a:t>incorrect </a:t>
            </a:r>
            <a:r>
              <a:rPr lang="en-US" dirty="0"/>
              <a:t>interface specifications</a:t>
            </a:r>
          </a:p>
          <a:p>
            <a:pPr lvl="1"/>
            <a:r>
              <a:rPr lang="en-US" dirty="0" smtClean="0"/>
              <a:t>inconsistencies</a:t>
            </a:r>
            <a:r>
              <a:rPr lang="en-US" dirty="0"/>
              <a:t>, ambiguities, contradictions, omissions, inaccuracies, and </a:t>
            </a:r>
            <a:r>
              <a:rPr lang="en-US" dirty="0" smtClean="0"/>
              <a:t> redundancies in requirements</a:t>
            </a:r>
            <a:endParaRPr lang="en-US" dirty="0"/>
          </a:p>
          <a:p>
            <a:r>
              <a:rPr lang="en-US" dirty="0"/>
              <a:t>These defects are easier to find in reviews than in dynamic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37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of </a:t>
            </a:r>
            <a:r>
              <a:rPr lang="en-US" dirty="0"/>
              <a:t>a formal review</a:t>
            </a:r>
          </a:p>
          <a:p>
            <a:r>
              <a:rPr lang="en-US" dirty="0" smtClean="0"/>
              <a:t>Roles and </a:t>
            </a:r>
            <a:r>
              <a:rPr lang="en-US" dirty="0"/>
              <a:t>responsibilities</a:t>
            </a:r>
          </a:p>
          <a:p>
            <a:r>
              <a:rPr lang="en-US" dirty="0" smtClean="0"/>
              <a:t>Types of </a:t>
            </a:r>
            <a:r>
              <a:rPr lang="en-US" dirty="0"/>
              <a:t>reviews</a:t>
            </a:r>
          </a:p>
          <a:p>
            <a:r>
              <a:rPr lang="en-US" dirty="0" smtClean="0"/>
              <a:t>Review techniques</a:t>
            </a:r>
            <a:endParaRPr lang="en-US" dirty="0"/>
          </a:p>
          <a:p>
            <a:r>
              <a:rPr lang="en-US" dirty="0" smtClean="0"/>
              <a:t>Success </a:t>
            </a:r>
            <a:r>
              <a:rPr lang="en-US" dirty="0"/>
              <a:t>factors for reviews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types </a:t>
            </a:r>
            <a:r>
              <a:rPr lang="en-US" dirty="0"/>
              <a:t>of reviews vary </a:t>
            </a:r>
            <a:r>
              <a:rPr lang="en-US" dirty="0" smtClean="0"/>
              <a:t>from: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very </a:t>
            </a:r>
            <a:r>
              <a:rPr lang="en-US" sz="2000" dirty="0"/>
              <a:t>informal(e.g. no written instructions for reviewers) to very formal (i.e. well structured and regulated)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9" y="1966476"/>
            <a:ext cx="9821646" cy="23815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926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smtClean="0"/>
              <a:t>Process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formality </a:t>
            </a:r>
            <a:r>
              <a:rPr lang="en-US" dirty="0"/>
              <a:t>of a review process is related to factors like</a:t>
            </a:r>
          </a:p>
          <a:p>
            <a:pPr lvl="1"/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 smtClean="0"/>
              <a:t>Size </a:t>
            </a:r>
            <a:r>
              <a:rPr lang="en-US" dirty="0"/>
              <a:t>of the project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maturity of the development process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legal or regulatory requirements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need for an audit trail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39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 -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way a review is carried out depends </a:t>
            </a:r>
            <a:r>
              <a:rPr lang="en-US" dirty="0" smtClean="0"/>
              <a:t>on the </a:t>
            </a:r>
            <a:r>
              <a:rPr lang="en-US" dirty="0"/>
              <a:t>agreed objective of </a:t>
            </a:r>
            <a:r>
              <a:rPr lang="en-US" dirty="0" smtClean="0"/>
              <a:t>the review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and omissions</a:t>
            </a:r>
          </a:p>
          <a:p>
            <a:pPr lvl="1"/>
            <a:r>
              <a:rPr lang="en-US" dirty="0" smtClean="0"/>
              <a:t>gain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discussion </a:t>
            </a:r>
            <a:r>
              <a:rPr lang="en-US" dirty="0"/>
              <a:t>and decision by consensus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69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a 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Planning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Initiate </a:t>
            </a:r>
            <a:r>
              <a:rPr lang="en-US" dirty="0"/>
              <a:t>review </a:t>
            </a:r>
            <a:r>
              <a:rPr lang="en-US" dirty="0" smtClean="0"/>
              <a:t>– kick off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Individual </a:t>
            </a:r>
            <a:r>
              <a:rPr lang="en-US" dirty="0"/>
              <a:t>review </a:t>
            </a:r>
            <a:r>
              <a:rPr lang="en-US" dirty="0" smtClean="0"/>
              <a:t>– individual </a:t>
            </a:r>
            <a:r>
              <a:rPr lang="en-US" dirty="0"/>
              <a:t>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 communication and </a:t>
            </a:r>
            <a:r>
              <a:rPr lang="en-US" dirty="0"/>
              <a:t>analysis – </a:t>
            </a:r>
            <a:r>
              <a:rPr lang="en-US" dirty="0" smtClean="0"/>
              <a:t>review </a:t>
            </a:r>
            <a:r>
              <a:rPr lang="en-US" dirty="0"/>
              <a:t>meeting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Fixing and reporting </a:t>
            </a:r>
            <a:r>
              <a:rPr lang="en-US" dirty="0"/>
              <a:t>– </a:t>
            </a:r>
            <a:r>
              <a:rPr lang="en-US" dirty="0" smtClean="0"/>
              <a:t>Rework and </a:t>
            </a:r>
            <a:r>
              <a:rPr lang="en-US" dirty="0"/>
              <a:t>follow-up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the personnel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Allocate </a:t>
            </a:r>
            <a:r>
              <a:rPr lang="en-US" dirty="0"/>
              <a:t>roles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Define </a:t>
            </a:r>
            <a:r>
              <a:rPr lang="en-US" dirty="0"/>
              <a:t>the entry and exit criteria for more </a:t>
            </a:r>
            <a:r>
              <a:rPr lang="en-US" dirty="0" smtClean="0"/>
              <a:t>formal review </a:t>
            </a:r>
            <a:r>
              <a:rPr lang="en-US" dirty="0"/>
              <a:t>types (e.g. inspection)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/>
              <a:t>which parts of documents to look 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0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504"/>
            <a:ext cx="10515600" cy="4351338"/>
          </a:xfrm>
        </p:spPr>
        <p:txBody>
          <a:bodyPr/>
          <a:lstStyle/>
          <a:p>
            <a:r>
              <a:rPr lang="en-US" dirty="0"/>
              <a:t>Know the </a:t>
            </a:r>
            <a:r>
              <a:rPr lang="en-US" dirty="0" smtClean="0"/>
              <a:t>difference between </a:t>
            </a:r>
            <a:r>
              <a:rPr lang="en-US" dirty="0"/>
              <a:t>static and dynamic</a:t>
            </a:r>
          </a:p>
        </p:txBody>
      </p:sp>
      <p:sp>
        <p:nvSpPr>
          <p:cNvPr id="5" name="object 2"/>
          <p:cNvSpPr txBox="1"/>
          <p:nvPr/>
        </p:nvSpPr>
        <p:spPr>
          <a:xfrm>
            <a:off x="1933187" y="2205135"/>
            <a:ext cx="18427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Static</a:t>
            </a:r>
            <a:r>
              <a:rPr sz="2500" spc="-4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86228" y="3431848"/>
            <a:ext cx="3336689" cy="32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7513803" y="2703122"/>
            <a:ext cx="3327605" cy="1779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ndara" panose="020E0502030303020204" pitchFamily="34" charset="0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8035875" y="2157376"/>
            <a:ext cx="22834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Dynamic</a:t>
            </a:r>
            <a:r>
              <a:rPr sz="2500" spc="-35" dirty="0">
                <a:solidFill>
                  <a:srgbClr val="C00000"/>
                </a:solidFill>
                <a:latin typeface="Candara" panose="020E0502030303020204" pitchFamily="34" charset="0"/>
                <a:cs typeface="Arial"/>
              </a:rPr>
              <a:t> </a:t>
            </a:r>
            <a:r>
              <a:rPr sz="2500" spc="-5" dirty="0">
                <a:latin typeface="Candara" panose="020E0502030303020204" pitchFamily="34" charset="0"/>
                <a:cs typeface="Arial"/>
              </a:rPr>
              <a:t>testing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560717" y="4256288"/>
            <a:ext cx="5348377" cy="156068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Examination of code without executing it</a:t>
            </a:r>
          </a:p>
          <a:p>
            <a:pPr marL="354965" marR="5080" indent="-354965">
              <a:lnSpc>
                <a:spcPct val="1018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spc="-5" dirty="0" smtClean="0">
                <a:latin typeface="Candara" panose="020E0502030303020204" pitchFamily="34" charset="0"/>
                <a:cs typeface="Carlito"/>
              </a:rPr>
              <a:t>Can be applied to other work products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7443216" y="4761592"/>
            <a:ext cx="3465576" cy="781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500" spc="-5" dirty="0" smtClean="0">
                <a:latin typeface="Candara" panose="020E0502030303020204" pitchFamily="34" charset="0"/>
                <a:cs typeface="Arial"/>
              </a:rPr>
              <a:t>Requires source code to be executed</a:t>
            </a:r>
            <a:endParaRPr sz="2500" dirty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0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Initiate </a:t>
            </a:r>
            <a:r>
              <a:rPr lang="en-US" dirty="0" smtClean="0"/>
              <a:t>review - kick </a:t>
            </a:r>
            <a:r>
              <a:rPr lang="en-US" dirty="0"/>
              <a:t>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Distributing </a:t>
            </a:r>
            <a:r>
              <a:rPr lang="en-US" dirty="0"/>
              <a:t>documents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objectives of the review and </a:t>
            </a:r>
            <a:r>
              <a:rPr lang="en-US" dirty="0" smtClean="0"/>
              <a:t>the review </a:t>
            </a:r>
            <a:r>
              <a:rPr lang="en-US" dirty="0"/>
              <a:t>process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Explaining </a:t>
            </a:r>
            <a:r>
              <a:rPr lang="en-US" dirty="0"/>
              <a:t>the documents to the participants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Checking </a:t>
            </a:r>
            <a:r>
              <a:rPr lang="en-US" dirty="0"/>
              <a:t>and discuss entry/exit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1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Individual review/preparation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done </a:t>
            </a:r>
            <a:r>
              <a:rPr lang="en-US" dirty="0" smtClean="0"/>
              <a:t>by each </a:t>
            </a:r>
            <a:r>
              <a:rPr lang="en-US" dirty="0"/>
              <a:t>of the participants on their own before </a:t>
            </a:r>
            <a:r>
              <a:rPr lang="en-US" dirty="0" smtClean="0"/>
              <a:t>the review </a:t>
            </a:r>
            <a:r>
              <a:rPr lang="en-US" dirty="0"/>
              <a:t>meeting , noting potential defects , questions </a:t>
            </a:r>
            <a:r>
              <a:rPr lang="en-US" dirty="0" smtClean="0"/>
              <a:t>and comments</a:t>
            </a:r>
            <a:endParaRPr lang="en-US" dirty="0"/>
          </a:p>
          <a:p>
            <a:r>
              <a:rPr lang="en-US" dirty="0"/>
              <a:t>Each </a:t>
            </a:r>
            <a:r>
              <a:rPr lang="en-US" dirty="0" smtClean="0"/>
              <a:t>participants proposes </a:t>
            </a:r>
            <a:r>
              <a:rPr lang="en-US" dirty="0"/>
              <a:t>the severity of the </a:t>
            </a:r>
            <a:r>
              <a:rPr lang="en-US" dirty="0" smtClean="0"/>
              <a:t>defects </a:t>
            </a:r>
          </a:p>
          <a:p>
            <a:r>
              <a:rPr lang="en-US" dirty="0" smtClean="0"/>
              <a:t>Severity </a:t>
            </a:r>
            <a:r>
              <a:rPr lang="en-US" dirty="0"/>
              <a:t>classes: critical, major or minor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0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Issue </a:t>
            </a:r>
            <a:r>
              <a:rPr lang="en-US" dirty="0" smtClean="0"/>
              <a:t>communication and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Review meeting</a:t>
            </a: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and discussion, with documented results or minutes </a:t>
            </a:r>
          </a:p>
          <a:p>
            <a:r>
              <a:rPr lang="en-US" dirty="0" smtClean="0"/>
              <a:t>The </a:t>
            </a:r>
            <a:r>
              <a:rPr lang="en-US" dirty="0"/>
              <a:t>meeting participants may simply note defects, make recommendations for handling the defects, or make decisions about the defects. </a:t>
            </a:r>
          </a:p>
          <a:p>
            <a:r>
              <a:rPr lang="en-US" dirty="0" smtClean="0"/>
              <a:t>Decisions based </a:t>
            </a:r>
            <a:r>
              <a:rPr lang="en-US" dirty="0"/>
              <a:t>on the exit criteria</a:t>
            </a:r>
          </a:p>
          <a:p>
            <a:r>
              <a:rPr lang="en-US" dirty="0" smtClean="0"/>
              <a:t>Examining</a:t>
            </a:r>
            <a:r>
              <a:rPr lang="en-US" dirty="0"/>
              <a:t>, </a:t>
            </a:r>
            <a:r>
              <a:rPr lang="en-US" dirty="0" smtClean="0"/>
              <a:t>evaluation and </a:t>
            </a:r>
            <a:r>
              <a:rPr lang="en-US" dirty="0"/>
              <a:t>recording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46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Fixing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Rework and follow-up </a:t>
            </a:r>
            <a:endParaRPr lang="en-US" dirty="0"/>
          </a:p>
          <a:p>
            <a:r>
              <a:rPr lang="en-US" dirty="0" smtClean="0"/>
              <a:t>fixing </a:t>
            </a:r>
            <a:r>
              <a:rPr lang="en-US" dirty="0"/>
              <a:t>defects found, typically done by the author.</a:t>
            </a:r>
          </a:p>
          <a:p>
            <a:r>
              <a:rPr lang="en-US" dirty="0" smtClean="0"/>
              <a:t>Check that </a:t>
            </a:r>
            <a:r>
              <a:rPr lang="en-US" dirty="0"/>
              <a:t>defects have been addressed</a:t>
            </a:r>
          </a:p>
          <a:p>
            <a:r>
              <a:rPr lang="en-US" dirty="0" smtClean="0"/>
              <a:t>gather </a:t>
            </a:r>
            <a:r>
              <a:rPr lang="en-US" dirty="0"/>
              <a:t>metrics, e.g.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defects found per page</a:t>
            </a:r>
          </a:p>
          <a:p>
            <a:pPr lvl="1"/>
            <a:r>
              <a:rPr lang="en-US" dirty="0" smtClean="0"/>
              <a:t>time </a:t>
            </a:r>
            <a:r>
              <a:rPr lang="en-US" dirty="0"/>
              <a:t>spent checking per page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review effort</a:t>
            </a:r>
          </a:p>
          <a:p>
            <a:pPr lvl="1"/>
            <a:r>
              <a:rPr lang="en-US" dirty="0" smtClean="0"/>
              <a:t>etc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13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One person may take one or </a:t>
            </a:r>
            <a:r>
              <a:rPr lang="en-US" i="1" dirty="0"/>
              <a:t>more roles</a:t>
            </a:r>
            <a:r>
              <a:rPr lang="en-US" i="1" dirty="0" smtClean="0"/>
              <a:t>!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author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Management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review leader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facilitator or moderator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reviewers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scribe (or recorder)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3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writer or person with chief responsibility for </a:t>
            </a:r>
            <a:r>
              <a:rPr lang="en-US" dirty="0" smtClean="0"/>
              <a:t>the documents </a:t>
            </a:r>
            <a:r>
              <a:rPr lang="en-US" dirty="0"/>
              <a:t>to be reviewed and the rework to </a:t>
            </a:r>
            <a:r>
              <a:rPr lang="en-US" dirty="0" smtClean="0"/>
              <a:t>be done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52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Decides on the execution of reviews</a:t>
            </a:r>
          </a:p>
          <a:p>
            <a:r>
              <a:rPr lang="en-US" dirty="0" smtClean="0"/>
              <a:t>Assigning </a:t>
            </a:r>
            <a:r>
              <a:rPr lang="en-US" dirty="0"/>
              <a:t>resources : staff, budget and time</a:t>
            </a:r>
          </a:p>
          <a:p>
            <a:r>
              <a:rPr lang="en-US" dirty="0" smtClean="0"/>
              <a:t>Determines </a:t>
            </a:r>
            <a:r>
              <a:rPr lang="en-US" dirty="0"/>
              <a:t>if the review objectives have been met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52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 leader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/>
              <a:t>the overall responsibilities for the review</a:t>
            </a:r>
          </a:p>
          <a:p>
            <a:r>
              <a:rPr lang="en-US" dirty="0" smtClean="0"/>
              <a:t>Deciding </a:t>
            </a:r>
            <a:r>
              <a:rPr lang="en-US" dirty="0"/>
              <a:t>who will be involved</a:t>
            </a:r>
          </a:p>
          <a:p>
            <a:r>
              <a:rPr lang="en-US" dirty="0" smtClean="0"/>
              <a:t>Works </a:t>
            </a:r>
            <a:r>
              <a:rPr lang="en-US" dirty="0"/>
              <a:t>closely with both the management and </a:t>
            </a:r>
            <a:r>
              <a:rPr lang="en-US" dirty="0" smtClean="0"/>
              <a:t>the facilitator </a:t>
            </a:r>
            <a:r>
              <a:rPr lang="en-US" dirty="0"/>
              <a:t>(moderator).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5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facilitator or 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leads </a:t>
            </a:r>
            <a:r>
              <a:rPr lang="en-US" dirty="0"/>
              <a:t>the review of the document(s)</a:t>
            </a:r>
          </a:p>
          <a:p>
            <a:r>
              <a:rPr lang="en-US" dirty="0" smtClean="0"/>
              <a:t>planning </a:t>
            </a:r>
            <a:r>
              <a:rPr lang="en-US" dirty="0"/>
              <a:t>the review</a:t>
            </a:r>
          </a:p>
          <a:p>
            <a:r>
              <a:rPr lang="en-US" dirty="0" smtClean="0"/>
              <a:t>running </a:t>
            </a:r>
            <a:r>
              <a:rPr lang="en-US" dirty="0"/>
              <a:t>the meetings</a:t>
            </a:r>
          </a:p>
          <a:p>
            <a:r>
              <a:rPr lang="en-US" dirty="0" smtClean="0"/>
              <a:t>and </a:t>
            </a:r>
            <a:r>
              <a:rPr lang="en-US" dirty="0"/>
              <a:t>follow up after the meeting</a:t>
            </a:r>
          </a:p>
          <a:p>
            <a:r>
              <a:rPr lang="en-US" dirty="0" smtClean="0"/>
              <a:t>If </a:t>
            </a:r>
            <a:r>
              <a:rPr lang="en-US" dirty="0"/>
              <a:t>necessary, the facilitator or moderator may </a:t>
            </a:r>
            <a:r>
              <a:rPr lang="en-US" dirty="0" smtClean="0"/>
              <a:t>mediate between </a:t>
            </a:r>
            <a:r>
              <a:rPr lang="en-US" dirty="0"/>
              <a:t>the various points of view and is often </a:t>
            </a:r>
            <a:r>
              <a:rPr lang="en-US" dirty="0" smtClean="0"/>
              <a:t>the person </a:t>
            </a:r>
            <a:r>
              <a:rPr lang="en-US" dirty="0"/>
              <a:t>upon whom the success of the review rests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10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</a:t>
            </a:r>
            <a:r>
              <a:rPr lang="en-US" dirty="0"/>
              <a:t>with specific technical or business background</a:t>
            </a:r>
          </a:p>
          <a:p>
            <a:r>
              <a:rPr lang="en-US" dirty="0" smtClean="0"/>
              <a:t>Identify </a:t>
            </a:r>
            <a:r>
              <a:rPr lang="en-US" dirty="0"/>
              <a:t>and describe the findings in the product under </a:t>
            </a:r>
            <a:r>
              <a:rPr lang="en-US" dirty="0" smtClean="0"/>
              <a:t>review</a:t>
            </a:r>
          </a:p>
          <a:p>
            <a:endParaRPr lang="en-US" dirty="0"/>
          </a:p>
          <a:p>
            <a:r>
              <a:rPr lang="en-US" dirty="0"/>
              <a:t>Note: reviewers should be chosen to represent different </a:t>
            </a:r>
            <a:r>
              <a:rPr lang="en-US" dirty="0" smtClean="0"/>
              <a:t> perspectives and roles in </a:t>
            </a:r>
            <a:r>
              <a:rPr lang="en-US" dirty="0"/>
              <a:t>the review process</a:t>
            </a:r>
          </a:p>
          <a:p>
            <a:r>
              <a:rPr lang="en-US" dirty="0"/>
              <a:t>Note: reviewers should take part in the review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6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23767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7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Scribe (or recorder)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all the issues , problems and open </a:t>
            </a:r>
            <a:r>
              <a:rPr lang="en-US" dirty="0" smtClean="0"/>
              <a:t>points that </a:t>
            </a:r>
            <a:r>
              <a:rPr lang="en-US" dirty="0"/>
              <a:t>were identified during the meeting.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76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Informal 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Walkthrough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Technical </a:t>
            </a:r>
            <a:r>
              <a:rPr lang="en-US" b="1" dirty="0"/>
              <a:t>review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Inspections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25" y="3771389"/>
            <a:ext cx="9821646" cy="2381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91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Informal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 smtClean="0"/>
              <a:t>Inexpensive way </a:t>
            </a:r>
            <a:r>
              <a:rPr lang="en-US" dirty="0"/>
              <a:t>to get some benefit</a:t>
            </a:r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Pair reviews; e.g. pair programming or a technical lead reviewing designs and </a:t>
            </a:r>
            <a:r>
              <a:rPr lang="en-US" dirty="0" smtClean="0"/>
              <a:t>code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Note: No formal process</a:t>
            </a:r>
          </a:p>
          <a:p>
            <a:r>
              <a:rPr lang="en-US" dirty="0"/>
              <a:t>Note: Optionally may be documented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4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learning</a:t>
            </a:r>
            <a:endParaRPr lang="en-US" dirty="0"/>
          </a:p>
          <a:p>
            <a:pPr lvl="1"/>
            <a:r>
              <a:rPr lang="en-US" dirty="0" smtClean="0"/>
              <a:t>gaining </a:t>
            </a:r>
            <a:r>
              <a:rPr lang="en-US" dirty="0"/>
              <a:t>understanding</a:t>
            </a:r>
          </a:p>
          <a:p>
            <a:pPr lvl="1"/>
            <a:r>
              <a:rPr lang="en-US" dirty="0" smtClean="0"/>
              <a:t>defect finding</a:t>
            </a:r>
            <a:endParaRPr lang="en-US" dirty="0"/>
          </a:p>
          <a:p>
            <a:pPr lvl="1"/>
            <a:r>
              <a:rPr lang="en-US" dirty="0" smtClean="0"/>
              <a:t>feedback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 smtClean="0"/>
              <a:t>meeting </a:t>
            </a:r>
            <a:r>
              <a:rPr lang="en-US" dirty="0"/>
              <a:t>led by author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vary in practice from quite informal to very formal</a:t>
            </a:r>
          </a:p>
          <a:p>
            <a:pPr lvl="1"/>
            <a:r>
              <a:rPr lang="en-US" dirty="0" smtClean="0"/>
              <a:t>stakeholders may </a:t>
            </a:r>
            <a:r>
              <a:rPr lang="en-US" dirty="0"/>
              <a:t>participate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9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Purposes</a:t>
            </a:r>
            <a:endParaRPr lang="en-US" dirty="0"/>
          </a:p>
          <a:p>
            <a:pPr lvl="1"/>
            <a:r>
              <a:rPr lang="en-US" dirty="0" smtClean="0"/>
              <a:t>discuss</a:t>
            </a:r>
            <a:endParaRPr lang="en-US" dirty="0"/>
          </a:p>
          <a:p>
            <a:pPr lvl="1"/>
            <a:r>
              <a:rPr lang="en-US" dirty="0" smtClean="0"/>
              <a:t>make </a:t>
            </a:r>
            <a:r>
              <a:rPr lang="en-US" dirty="0"/>
              <a:t>decisions</a:t>
            </a:r>
          </a:p>
          <a:p>
            <a:pPr lvl="1"/>
            <a:r>
              <a:rPr lang="en-US" dirty="0" smtClean="0"/>
              <a:t>evaluate </a:t>
            </a:r>
            <a:r>
              <a:rPr lang="en-US" dirty="0"/>
              <a:t>alternatives</a:t>
            </a:r>
          </a:p>
          <a:p>
            <a:pPr lvl="1"/>
            <a:r>
              <a:rPr lang="en-US" dirty="0" smtClean="0"/>
              <a:t>find </a:t>
            </a:r>
            <a:r>
              <a:rPr lang="en-US" dirty="0"/>
              <a:t>defects </a:t>
            </a:r>
          </a:p>
          <a:p>
            <a:pPr lvl="1"/>
            <a:r>
              <a:rPr lang="en-US" dirty="0" smtClean="0"/>
              <a:t>solve technical </a:t>
            </a:r>
            <a:r>
              <a:rPr lang="en-US" dirty="0"/>
              <a:t>problems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conformance to specifications and standards</a:t>
            </a:r>
          </a:p>
          <a:p>
            <a:endParaRPr lang="en-US" dirty="0"/>
          </a:p>
          <a:p>
            <a:r>
              <a:rPr lang="en-US" b="1" dirty="0"/>
              <a:t>Form</a:t>
            </a:r>
            <a:endParaRPr lang="en-US" dirty="0"/>
          </a:p>
          <a:p>
            <a:pPr lvl="1"/>
            <a:r>
              <a:rPr lang="en-US" dirty="0"/>
              <a:t>May vary from very formal to informal peer review without management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9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ideally </a:t>
            </a:r>
            <a:r>
              <a:rPr lang="en-US" dirty="0"/>
              <a:t>led by trained facilitator or moderator </a:t>
            </a:r>
          </a:p>
          <a:p>
            <a:r>
              <a:rPr lang="en-US" dirty="0" smtClean="0"/>
              <a:t>documented</a:t>
            </a:r>
            <a:r>
              <a:rPr lang="en-US" dirty="0"/>
              <a:t>, defined defect-detection process; includes peers and technical experts</a:t>
            </a:r>
          </a:p>
          <a:p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r>
              <a:rPr lang="en-US" dirty="0" smtClean="0"/>
              <a:t>optionally </a:t>
            </a:r>
            <a:r>
              <a:rPr lang="en-US" dirty="0"/>
              <a:t>the use of checklists, review report, list of </a:t>
            </a:r>
            <a:r>
              <a:rPr lang="en-US" dirty="0" err="1"/>
              <a:t>findingsand</a:t>
            </a:r>
            <a:r>
              <a:rPr lang="en-US" dirty="0"/>
              <a:t> management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</a:t>
            </a:r>
            <a:endParaRPr lang="en-US" dirty="0"/>
          </a:p>
          <a:p>
            <a:pPr lvl="1"/>
            <a:r>
              <a:rPr lang="en-US" dirty="0"/>
              <a:t>Find </a:t>
            </a:r>
            <a:r>
              <a:rPr lang="en-US" dirty="0" smtClean="0"/>
              <a:t>defects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Form </a:t>
            </a:r>
            <a:endParaRPr lang="en-US" dirty="0"/>
          </a:p>
          <a:p>
            <a:pPr lvl="1"/>
            <a:r>
              <a:rPr lang="en-US" dirty="0" smtClean="0"/>
              <a:t>Usually </a:t>
            </a:r>
            <a:r>
              <a:rPr lang="en-US" dirty="0"/>
              <a:t>peer examination led by trained facilitator or moderator (not the author)</a:t>
            </a:r>
          </a:p>
          <a:p>
            <a:pPr lvl="1"/>
            <a:r>
              <a:rPr lang="en-US" dirty="0" smtClean="0"/>
              <a:t>Formal </a:t>
            </a:r>
            <a:r>
              <a:rPr lang="en-US" dirty="0"/>
              <a:t>process based on </a:t>
            </a:r>
            <a:r>
              <a:rPr lang="en-US" dirty="0" smtClean="0"/>
              <a:t>rules and checklists with </a:t>
            </a:r>
            <a:r>
              <a:rPr lang="en-US" dirty="0"/>
              <a:t>entry and exit criteria</a:t>
            </a:r>
          </a:p>
          <a:p>
            <a:pPr lvl="1"/>
            <a:r>
              <a:rPr lang="en-US" dirty="0" smtClean="0"/>
              <a:t>pre-meeting </a:t>
            </a:r>
            <a:r>
              <a:rPr lang="en-US" dirty="0"/>
              <a:t>preparation</a:t>
            </a:r>
          </a:p>
          <a:p>
            <a:pPr lvl="1"/>
            <a:r>
              <a:rPr lang="en-US" dirty="0" smtClean="0"/>
              <a:t>defined </a:t>
            </a:r>
            <a:r>
              <a:rPr lang="en-US" dirty="0"/>
              <a:t>roles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metrics </a:t>
            </a:r>
          </a:p>
          <a:p>
            <a:pPr lvl="1"/>
            <a:r>
              <a:rPr lang="en-US" dirty="0" smtClean="0"/>
              <a:t>inspection </a:t>
            </a:r>
            <a:r>
              <a:rPr lang="en-US" dirty="0"/>
              <a:t>report</a:t>
            </a:r>
            <a:r>
              <a:rPr lang="en-US" dirty="0" smtClean="0"/>
              <a:t>, list </a:t>
            </a:r>
            <a:r>
              <a:rPr lang="en-US" dirty="0"/>
              <a:t>of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262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 </a:t>
            </a:r>
            <a:r>
              <a:rPr lang="en-US" dirty="0"/>
              <a:t>hoc reviewing</a:t>
            </a:r>
          </a:p>
          <a:p>
            <a:r>
              <a:rPr lang="en-US" dirty="0" smtClean="0"/>
              <a:t>Checklist-based reviewing</a:t>
            </a:r>
            <a:endParaRPr lang="en-US" dirty="0"/>
          </a:p>
          <a:p>
            <a:r>
              <a:rPr lang="en-US" dirty="0" smtClean="0"/>
              <a:t>Scenario-based reviewing and </a:t>
            </a:r>
            <a:r>
              <a:rPr lang="en-US" dirty="0"/>
              <a:t>dry runs</a:t>
            </a:r>
          </a:p>
          <a:p>
            <a:r>
              <a:rPr lang="en-US" dirty="0" smtClean="0"/>
              <a:t>Role-based reviewing</a:t>
            </a:r>
            <a:endParaRPr lang="en-US" dirty="0"/>
          </a:p>
          <a:p>
            <a:r>
              <a:rPr lang="en-US" dirty="0" smtClean="0"/>
              <a:t>Perspective-based reviewing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96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Organizational success </a:t>
            </a:r>
            <a:r>
              <a:rPr lang="en-US" dirty="0"/>
              <a:t>factors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 clear objective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review type and technique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material need to be </a:t>
            </a:r>
            <a:r>
              <a:rPr lang="en-US" dirty="0" smtClean="0"/>
              <a:t>kept </a:t>
            </a:r>
            <a:r>
              <a:rPr lang="en-US" dirty="0"/>
              <a:t>up to date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review</a:t>
            </a:r>
          </a:p>
          <a:p>
            <a:pPr lvl="1"/>
            <a:r>
              <a:rPr lang="en-US" dirty="0" smtClean="0"/>
              <a:t>Enough </a:t>
            </a:r>
            <a:r>
              <a:rPr lang="en-US" dirty="0"/>
              <a:t>time!</a:t>
            </a:r>
          </a:p>
          <a:p>
            <a:pPr lvl="1"/>
            <a:r>
              <a:rPr lang="en-US" dirty="0" smtClean="0"/>
              <a:t>Management </a:t>
            </a:r>
            <a:r>
              <a:rPr lang="en-US" dirty="0"/>
              <a:t>support is 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435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factors for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People related </a:t>
            </a:r>
            <a:r>
              <a:rPr lang="en-US" dirty="0"/>
              <a:t>success factors</a:t>
            </a:r>
          </a:p>
          <a:p>
            <a:pPr lvl="1"/>
            <a:r>
              <a:rPr lang="en-US" dirty="0" smtClean="0"/>
              <a:t>Pick </a:t>
            </a:r>
            <a:r>
              <a:rPr lang="en-US" dirty="0"/>
              <a:t>the right </a:t>
            </a:r>
            <a:r>
              <a:rPr lang="en-US" dirty="0" smtClean="0"/>
              <a:t>reviewers (testers mindsets)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reviewers does their review work well</a:t>
            </a:r>
          </a:p>
          <a:p>
            <a:pPr lvl="1"/>
            <a:r>
              <a:rPr lang="en-US" dirty="0" smtClean="0"/>
              <a:t>Limit </a:t>
            </a:r>
            <a:r>
              <a:rPr lang="en-US" dirty="0"/>
              <a:t>the scope of the review and pick things that really count</a:t>
            </a:r>
          </a:p>
          <a:p>
            <a:pPr lvl="1"/>
            <a:r>
              <a:rPr lang="en-US" dirty="0" smtClean="0"/>
              <a:t>Defects </a:t>
            </a:r>
            <a:r>
              <a:rPr lang="en-US" dirty="0"/>
              <a:t>found should be welcomed</a:t>
            </a:r>
          </a:p>
          <a:p>
            <a:pPr lvl="1"/>
            <a:r>
              <a:rPr lang="en-US" dirty="0" smtClean="0"/>
              <a:t>Review </a:t>
            </a:r>
            <a:r>
              <a:rPr lang="en-US" dirty="0"/>
              <a:t>meeting are well </a:t>
            </a:r>
            <a:r>
              <a:rPr lang="en-US" dirty="0" smtClean="0"/>
              <a:t>managed</a:t>
            </a:r>
          </a:p>
          <a:p>
            <a:pPr lvl="1"/>
            <a:r>
              <a:rPr lang="en-US" dirty="0"/>
              <a:t>Trust is critical</a:t>
            </a:r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is important</a:t>
            </a:r>
          </a:p>
          <a:p>
            <a:pPr lvl="1"/>
            <a:r>
              <a:rPr lang="en-US" dirty="0"/>
              <a:t>Follow the rules, but keep it simple</a:t>
            </a:r>
          </a:p>
          <a:p>
            <a:pPr lvl="1"/>
            <a:r>
              <a:rPr lang="en-US" dirty="0"/>
              <a:t>Train participants</a:t>
            </a:r>
          </a:p>
          <a:p>
            <a:pPr lvl="1"/>
            <a:r>
              <a:rPr lang="en-US" dirty="0"/>
              <a:t>Continuously improve process and </a:t>
            </a:r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9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Testing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098418"/>
              </p:ext>
            </p:extLst>
          </p:nvPr>
        </p:nvGraphicFramePr>
        <p:xfrm>
          <a:off x="347663" y="1406525"/>
          <a:ext cx="11650662" cy="4746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114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Defects </a:t>
            </a:r>
            <a:r>
              <a:rPr lang="en-US" dirty="0"/>
              <a:t>found are welcome and </a:t>
            </a:r>
            <a:r>
              <a:rPr lang="en-US" dirty="0" smtClean="0"/>
              <a:t>expressed objectively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suitable review techniques for the type </a:t>
            </a:r>
            <a:r>
              <a:rPr lang="en-US" dirty="0" smtClean="0"/>
              <a:t>and level </a:t>
            </a:r>
            <a:r>
              <a:rPr lang="en-US" dirty="0"/>
              <a:t>of software products.</a:t>
            </a:r>
          </a:p>
          <a:p>
            <a:r>
              <a:rPr lang="en-US" dirty="0" smtClean="0"/>
              <a:t>Use </a:t>
            </a:r>
            <a:r>
              <a:rPr lang="en-US" dirty="0"/>
              <a:t>checklists or roles if appropriate to </a:t>
            </a:r>
            <a:r>
              <a:rPr lang="en-US" dirty="0" smtClean="0"/>
              <a:t>increase effectiveness </a:t>
            </a:r>
            <a:r>
              <a:rPr lang="en-US" dirty="0"/>
              <a:t>of defect identification.</a:t>
            </a:r>
          </a:p>
          <a:p>
            <a:r>
              <a:rPr lang="en-US" dirty="0" smtClean="0"/>
              <a:t>Management </a:t>
            </a:r>
            <a:r>
              <a:rPr lang="en-US" dirty="0"/>
              <a:t>supports a good review process (e.g</a:t>
            </a:r>
            <a:r>
              <a:rPr lang="en-US" dirty="0" smtClean="0"/>
              <a:t>. by </a:t>
            </a:r>
            <a:r>
              <a:rPr lang="en-US" dirty="0"/>
              <a:t>incorporating adequate time for </a:t>
            </a:r>
            <a:r>
              <a:rPr lang="en-US" dirty="0" smtClean="0"/>
              <a:t>review activities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57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</a:t>
            </a:r>
            <a:r>
              <a:rPr lang="en-US" dirty="0" smtClean="0"/>
              <a:t>factors - training </a:t>
            </a:r>
            <a:r>
              <a:rPr lang="en-US" dirty="0"/>
              <a:t>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/>
              <a:t>is given in review techniques, </a:t>
            </a:r>
            <a:r>
              <a:rPr lang="en-US" dirty="0" smtClean="0"/>
              <a:t>especially the </a:t>
            </a:r>
            <a:r>
              <a:rPr lang="en-US" dirty="0"/>
              <a:t>more formal techniques, such as inspection.</a:t>
            </a:r>
          </a:p>
          <a:p>
            <a:r>
              <a:rPr lang="en-US" dirty="0" smtClean="0"/>
              <a:t>There </a:t>
            </a:r>
            <a:r>
              <a:rPr lang="en-US" dirty="0"/>
              <a:t>is an emphasis on learning and </a:t>
            </a:r>
            <a:r>
              <a:rPr lang="en-US" dirty="0" smtClean="0"/>
              <a:t>process improvement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0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</a:t>
            </a:r>
            <a:r>
              <a:rPr lang="en-US" dirty="0"/>
              <a:t>and dynamic </a:t>
            </a:r>
            <a:r>
              <a:rPr lang="en-US" dirty="0" smtClean="0"/>
              <a:t>testing have </a:t>
            </a:r>
            <a:r>
              <a:rPr lang="en-US" dirty="0"/>
              <a:t>the same objective: identifying defects. </a:t>
            </a:r>
          </a:p>
          <a:p>
            <a:r>
              <a:rPr lang="en-US" dirty="0" smtClean="0"/>
              <a:t>They </a:t>
            </a:r>
            <a:r>
              <a:rPr lang="en-US" dirty="0"/>
              <a:t>are complementary. </a:t>
            </a:r>
          </a:p>
          <a:p>
            <a:r>
              <a:rPr lang="en-US" dirty="0" smtClean="0"/>
              <a:t>Compared </a:t>
            </a:r>
            <a:r>
              <a:rPr lang="en-US" dirty="0"/>
              <a:t>to dynamic </a:t>
            </a:r>
            <a:r>
              <a:rPr lang="en-US" dirty="0" smtClean="0"/>
              <a:t>testing,</a:t>
            </a:r>
          </a:p>
          <a:p>
            <a:pPr lvl="1"/>
            <a:r>
              <a:rPr lang="en-US" dirty="0" smtClean="0"/>
              <a:t>static </a:t>
            </a:r>
            <a:r>
              <a:rPr lang="en-US" dirty="0"/>
              <a:t>techniques find causes of failures (defects) rather than the failures themselves.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0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Techniques and the Test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Static </a:t>
            </a:r>
            <a:r>
              <a:rPr lang="en-US" b="1" dirty="0"/>
              <a:t>testing  </a:t>
            </a:r>
            <a:r>
              <a:rPr lang="en-US" dirty="0"/>
              <a:t>-</a:t>
            </a:r>
            <a:r>
              <a:rPr lang="en-US" dirty="0" smtClean="0"/>
              <a:t>manual and automated examination of software artefacts </a:t>
            </a:r>
            <a:r>
              <a:rPr lang="en-US" dirty="0"/>
              <a:t>without execution of the software under test.</a:t>
            </a:r>
          </a:p>
          <a:p>
            <a:pPr lvl="1"/>
            <a:r>
              <a:rPr lang="en-US" b="1" dirty="0"/>
              <a:t>Reviews -</a:t>
            </a:r>
            <a:r>
              <a:rPr lang="en-US" dirty="0"/>
              <a:t>a way of testing software products (including code) and can be </a:t>
            </a:r>
            <a:r>
              <a:rPr lang="en-US" dirty="0" smtClean="0"/>
              <a:t>performed well </a:t>
            </a:r>
            <a:r>
              <a:rPr lang="en-US" dirty="0"/>
              <a:t>before dynamic test execution. </a:t>
            </a:r>
          </a:p>
          <a:p>
            <a:pPr lvl="1"/>
            <a:r>
              <a:rPr lang="en-US" b="1" dirty="0"/>
              <a:t>Static analysis </a:t>
            </a:r>
            <a:r>
              <a:rPr lang="en-US" dirty="0"/>
              <a:t>tools analyze program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Artefacts (Static 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type of specifications: business requirements, functional requirements, security requirements</a:t>
            </a:r>
          </a:p>
          <a:p>
            <a:r>
              <a:rPr lang="en-US" dirty="0" smtClean="0"/>
              <a:t>Epics, user stories and acceptance criteria</a:t>
            </a:r>
          </a:p>
          <a:p>
            <a:r>
              <a:rPr lang="en-US" dirty="0" smtClean="0"/>
              <a:t>Design diagrams and models</a:t>
            </a:r>
          </a:p>
          <a:p>
            <a:r>
              <a:rPr lang="en-US" dirty="0" smtClean="0"/>
              <a:t>Code</a:t>
            </a:r>
          </a:p>
          <a:p>
            <a:r>
              <a:rPr lang="en-US" dirty="0" smtClean="0"/>
              <a:t>Test strategy, test plan, test conditions, test cases</a:t>
            </a:r>
          </a:p>
          <a:p>
            <a:r>
              <a:rPr lang="en-US" dirty="0" smtClean="0"/>
              <a:t>User guides, help text, wizards</a:t>
            </a:r>
          </a:p>
          <a:p>
            <a:r>
              <a:rPr lang="en-US" dirty="0" smtClean="0"/>
              <a:t>Web pages</a:t>
            </a:r>
          </a:p>
          <a:p>
            <a:r>
              <a:rPr lang="en-US" dirty="0" smtClean="0"/>
              <a:t>Contracts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4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40" y="1824365"/>
            <a:ext cx="8220192" cy="43525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4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1868</Words>
  <Application>Microsoft Office PowerPoint</Application>
  <PresentationFormat>Widescreen</PresentationFormat>
  <Paragraphs>375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-apple-system</vt:lpstr>
      <vt:lpstr>Arial</vt:lpstr>
      <vt:lpstr>Calibri</vt:lpstr>
      <vt:lpstr>Calibri Light</vt:lpstr>
      <vt:lpstr>Candara</vt:lpstr>
      <vt:lpstr>Carlito</vt:lpstr>
      <vt:lpstr>Times New Roman</vt:lpstr>
      <vt:lpstr>Office Theme</vt:lpstr>
      <vt:lpstr>Static Testing</vt:lpstr>
      <vt:lpstr>Outline</vt:lpstr>
      <vt:lpstr>Static Techniques</vt:lpstr>
      <vt:lpstr>Static Testing</vt:lpstr>
      <vt:lpstr>Static Testing</vt:lpstr>
      <vt:lpstr>Static Techniques</vt:lpstr>
      <vt:lpstr>Static Techniques and the Test Process</vt:lpstr>
      <vt:lpstr>Software Artefacts (Static Testing)</vt:lpstr>
      <vt:lpstr>The V-model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Static Analysis by Tools</vt:lpstr>
      <vt:lpstr>Examples of Testing tools</vt:lpstr>
      <vt:lpstr>Reviews</vt:lpstr>
      <vt:lpstr>The review process</vt:lpstr>
      <vt:lpstr>The review process</vt:lpstr>
      <vt:lpstr>The review process</vt:lpstr>
      <vt:lpstr>The Review Process</vt:lpstr>
      <vt:lpstr>The review process</vt:lpstr>
      <vt:lpstr>Review Process - Background</vt:lpstr>
      <vt:lpstr>Review Process - Background</vt:lpstr>
      <vt:lpstr>Phases of a formal review</vt:lpstr>
      <vt:lpstr>1. Planning</vt:lpstr>
      <vt:lpstr>2. Initiate review - kick off</vt:lpstr>
      <vt:lpstr>3. Individual review/preparation</vt:lpstr>
      <vt:lpstr>4. Issue communication and analysis</vt:lpstr>
      <vt:lpstr>5. Fixing and reporting</vt:lpstr>
      <vt:lpstr>Roles and responsibilities</vt:lpstr>
      <vt:lpstr>Author</vt:lpstr>
      <vt:lpstr>The management</vt:lpstr>
      <vt:lpstr>The review leader</vt:lpstr>
      <vt:lpstr>The facilitator or moderator</vt:lpstr>
      <vt:lpstr>The reviewers</vt:lpstr>
      <vt:lpstr>Scribe (or recorder)</vt:lpstr>
      <vt:lpstr>Types of reviews</vt:lpstr>
      <vt:lpstr>1. Informal review</vt:lpstr>
      <vt:lpstr>2. Walkthrough</vt:lpstr>
      <vt:lpstr>3. Technical review</vt:lpstr>
      <vt:lpstr>3. Technical review</vt:lpstr>
      <vt:lpstr>4. Inspection</vt:lpstr>
      <vt:lpstr>Review techniques</vt:lpstr>
      <vt:lpstr>Success factors for reviews</vt:lpstr>
      <vt:lpstr>Success factors for reviews</vt:lpstr>
      <vt:lpstr>Success factors - approach</vt:lpstr>
      <vt:lpstr>Success factors - training and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16</cp:revision>
  <dcterms:created xsi:type="dcterms:W3CDTF">2021-10-12T10:09:12Z</dcterms:created>
  <dcterms:modified xsi:type="dcterms:W3CDTF">2022-02-16T04:47:52Z</dcterms:modified>
</cp:coreProperties>
</file>