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07" r:id="rId64"/>
    <p:sldId id="308" r:id="rId65"/>
    <p:sldId id="309" r:id="rId66"/>
    <p:sldId id="310" r:id="rId67"/>
    <p:sldId id="311" r:id="rId68"/>
    <p:sldId id="312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SAT M 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475674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3970</Words>
  <Application>Microsoft Office PowerPoint</Application>
  <PresentationFormat>Widescreen</PresentationFormat>
  <Paragraphs>675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12</cp:revision>
  <dcterms:created xsi:type="dcterms:W3CDTF">2021-10-12T10:09:12Z</dcterms:created>
  <dcterms:modified xsi:type="dcterms:W3CDTF">2021-11-16T07:29:17Z</dcterms:modified>
</cp:coreProperties>
</file>