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4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4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0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5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7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SAT M 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</a:t>
            </a:r>
            <a:r>
              <a:rPr lang="en-US" dirty="0" smtClean="0"/>
              <a:t>cases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475674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3970</Words>
  <Application>Microsoft Office PowerPoint</Application>
  <PresentationFormat>Widescreen</PresentationFormat>
  <Paragraphs>675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11</cp:revision>
  <dcterms:created xsi:type="dcterms:W3CDTF">2021-10-12T10:09:12Z</dcterms:created>
  <dcterms:modified xsi:type="dcterms:W3CDTF">2021-11-16T03:19:26Z</dcterms:modified>
</cp:coreProperties>
</file>