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0ED5F-57F7-41A3-9ACC-D2FCCFA7696D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9B53-9790-4907-85E9-1E247426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8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6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1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4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2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17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91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46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94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49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4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851E11-6420-DE49-AEF4-A3CDAAA8C697}" type="slidenum">
              <a:rPr lang="en-US" sz="1200">
                <a:latin typeface="Verdana" charset="0"/>
              </a:rPr>
              <a:pPr algn="r" eaLnBrk="1" hangingPunct="1"/>
              <a:t>3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7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68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76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0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9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85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73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30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84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66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5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DAF6-6359-4FCF-8BC0-9A0720EA00B0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7A6-4995-4947-A952-4EF970386EDF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013D-6DFB-459E-A41F-12CA7AF0BA96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739F-ED22-4640-B3FF-0E0A98DC997D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124-B393-41F9-85BB-B47AB78CBC1B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55D1-C4BB-432E-89A5-5CADFB67BBBF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3F14-7F6D-4787-9C7A-30F40D3EE374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B19-A811-42B9-B4A1-00A4783FEB53}" type="datetime1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CAE7-223D-4385-9623-B7547F404ABD}" type="datetime1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372F-63A8-4906-8DE2-46500DF4434B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7AD2-F699-4620-9C80-1A23D669CB5F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B3B3-C61C-4552-AFE7-BE78BC38F2E7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3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</a:t>
            </a:r>
            <a:r>
              <a:rPr lang="en-US" dirty="0" err="1" smtClean="0"/>
              <a:t>En</a:t>
            </a:r>
            <a:r>
              <a:rPr lang="en-US" dirty="0" smtClean="0"/>
              <a:t> try attempts, a screen advises the customer that the ATM card will not be returned, and no access to ATM functions is provided.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7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4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825625"/>
            <a:ext cx="7259063" cy="4658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9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8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690688"/>
            <a:ext cx="5868219" cy="4953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8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29" y="1691159"/>
            <a:ext cx="4744112" cy="4620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2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1621151"/>
            <a:ext cx="5096586" cy="49441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0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/>
              <a:t>Acceptance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 smtClean="0"/>
              <a:t>Performance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41" y="1589859"/>
            <a:ext cx="6611273" cy="45631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33" y="1311989"/>
            <a:ext cx="836411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98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03" y="1340606"/>
            <a:ext cx="8326012" cy="50394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5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23" y="1406880"/>
            <a:ext cx="761153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8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564702" y="365125"/>
            <a:ext cx="5627298" cy="46291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Event-Driven Petri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Net of Correct PIN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on First Try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6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61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7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39" y="1494596"/>
            <a:ext cx="7668695" cy="4658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6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32" y="1406880"/>
            <a:ext cx="4334480" cy="4877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47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0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Distinguish system and acceptance testing</a:t>
            </a:r>
          </a:p>
          <a:p>
            <a:pPr lvl="1"/>
            <a:r>
              <a:rPr lang="en-US" sz="2200" dirty="0" smtClean="0"/>
              <a:t>How and why they differ from each other and from unit and integration testing</a:t>
            </a:r>
          </a:p>
          <a:p>
            <a:r>
              <a:rPr lang="en-US" sz="2600" dirty="0" smtClean="0"/>
              <a:t>Understand basic approaches for quantitative assessment (reliability, performance, ...)</a:t>
            </a:r>
          </a:p>
          <a:p>
            <a:r>
              <a:rPr lang="en-US" sz="2600" dirty="0" smtClean="0"/>
              <a:t>Understand interplay of validation and verification for usability and accessibility</a:t>
            </a:r>
          </a:p>
          <a:p>
            <a:pPr lvl="1"/>
            <a:r>
              <a:rPr lang="en-US" sz="2200" dirty="0" smtClean="0"/>
              <a:t>How to continuously monitor usability from early design to </a:t>
            </a:r>
            <a:r>
              <a:rPr lang="en-US" sz="2200" dirty="0" smtClean="0"/>
              <a:t>delivery</a:t>
            </a:r>
            <a:endParaRPr 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00800" y="365125"/>
            <a:ext cx="5791201" cy="50434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Short Use Cases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for the SATM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System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7" y="623496"/>
            <a:ext cx="4439270" cy="56110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9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cases</a:t>
            </a:r>
          </a:p>
          <a:p>
            <a:r>
              <a:rPr lang="en-US" dirty="0" smtClean="0"/>
              <a:t>Example: the integration version of </a:t>
            </a:r>
            <a:r>
              <a:rPr lang="en-US" dirty="0" err="1" smtClean="0"/>
              <a:t>NextDate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0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PIN Entry, for a given PIN, there are 156 distinct paths from the First PIN Try state to the two successor states.</a:t>
            </a:r>
          </a:p>
          <a:p>
            <a:r>
              <a:rPr lang="en-US" dirty="0" smtClean="0"/>
              <a:t>Of these, 31 correspond to eventually correct PIN entries.</a:t>
            </a:r>
          </a:p>
          <a:p>
            <a:pPr lvl="1"/>
            <a:r>
              <a:rPr lang="en-US" dirty="0" smtClean="0"/>
              <a:t>1 on the first try</a:t>
            </a:r>
          </a:p>
          <a:p>
            <a:pPr lvl="1"/>
            <a:r>
              <a:rPr lang="en-US" dirty="0" smtClean="0"/>
              <a:t>5 on the second try</a:t>
            </a:r>
          </a:p>
          <a:p>
            <a:pPr lvl="1"/>
            <a:r>
              <a:rPr lang="en-US" dirty="0" smtClean="0"/>
              <a:t>25 on the third try</a:t>
            </a:r>
          </a:p>
          <a:p>
            <a:r>
              <a:rPr lang="en-US" dirty="0" smtClean="0"/>
              <a:t>The other 125 paths correspond to failed PIN attempts/</a:t>
            </a:r>
          </a:p>
          <a:p>
            <a:r>
              <a:rPr lang="en-US" dirty="0" smtClean="0"/>
              <a:t>Model-based coverage metrics can control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77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8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5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1984007"/>
            <a:ext cx="6735115" cy="35628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51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22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test. </a:t>
            </a:r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0124" y="1780858"/>
            <a:ext cx="590842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0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812290"/>
            <a:ext cx="488594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8200" y="1491734"/>
            <a:ext cx="94305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657304"/>
            <a:ext cx="10244328" cy="469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4493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0088" cy="4351338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85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0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2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62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>
          <a:xfrm>
            <a:off x="415506" y="97706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Threads</a:t>
            </a:r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572000" y="4648200"/>
            <a:ext cx="5394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47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3838</Words>
  <Application>Microsoft Office PowerPoint</Application>
  <PresentationFormat>Widescreen</PresentationFormat>
  <Paragraphs>656</Paragraphs>
  <Slides>66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ＭＳ Ｐゴシック</vt:lpstr>
      <vt:lpstr>游ゴシック</vt:lpstr>
      <vt:lpstr>Arial</vt:lpstr>
      <vt:lpstr>Bookman Old Style</vt:lpstr>
      <vt:lpstr>Calibri</vt:lpstr>
      <vt:lpstr>Calibri Light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System Testing</vt:lpstr>
      <vt:lpstr>Outline</vt:lpstr>
      <vt:lpstr>Objectives</vt:lpstr>
      <vt:lpstr>System Testing 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Port Event Sequence: Correct PIN on 1st Try </vt:lpstr>
      <vt:lpstr>Use Case: Correct PIN on 1st Try</vt:lpstr>
      <vt:lpstr>Test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Metrics for System Testing</vt:lpstr>
      <vt:lpstr>Model-Based Coverage Metrics</vt:lpstr>
      <vt:lpstr>Risk-Based System Testing</vt:lpstr>
      <vt:lpstr>Selected Path Risks</vt:lpstr>
      <vt:lpstr>Conclusions and Observations</vt:lpstr>
      <vt:lpstr>Performance Testing </vt:lpstr>
      <vt:lpstr>Performance Testing </vt:lpstr>
      <vt:lpstr>Test Cases for Performance Testing 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7</cp:revision>
  <dcterms:created xsi:type="dcterms:W3CDTF">2021-10-12T10:09:12Z</dcterms:created>
  <dcterms:modified xsi:type="dcterms:W3CDTF">2021-11-14T07:36:43Z</dcterms:modified>
</cp:coreProperties>
</file>