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2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63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Functional </a:t>
            </a:r>
            <a:r>
              <a:rPr lang="en-US" sz="2400" spc="-5" dirty="0">
                <a:cs typeface="Arial"/>
              </a:rPr>
              <a:t>Decomposition </a:t>
            </a:r>
            <a:r>
              <a:rPr lang="en-US" sz="2000" dirty="0">
                <a:cs typeface="Arial"/>
              </a:rPr>
              <a:t>(most commonly described in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literature)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30" dirty="0">
                <a:cs typeface="Arial"/>
              </a:rPr>
              <a:t>Top-down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Bottom-up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“Big</a:t>
            </a:r>
            <a:r>
              <a:rPr lang="en-US" sz="2000" spc="-8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bang”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</a:t>
            </a:r>
            <a:r>
              <a:rPr lang="en-US" sz="2400" spc="-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Paths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MM-Paths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Atomic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System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Functions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MM-Paths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80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and 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 integrated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3502</Words>
  <Application>Microsoft Office PowerPoint</Application>
  <PresentationFormat>Widescreen</PresentationFormat>
  <Paragraphs>866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10</cp:revision>
  <dcterms:created xsi:type="dcterms:W3CDTF">2021-10-12T10:09:12Z</dcterms:created>
  <dcterms:modified xsi:type="dcterms:W3CDTF">2021-11-07T07:10:58Z</dcterms:modified>
</cp:coreProperties>
</file>