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403" r:id="rId18"/>
    <p:sldId id="40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453" r:id="rId28"/>
    <p:sldId id="454" r:id="rId29"/>
    <p:sldId id="455" r:id="rId30"/>
    <p:sldId id="456" r:id="rId31"/>
    <p:sldId id="457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446" r:id="rId87"/>
    <p:sldId id="447" r:id="rId88"/>
    <p:sldId id="448" r:id="rId89"/>
    <p:sldId id="449" r:id="rId90"/>
    <p:sldId id="450" r:id="rId91"/>
    <p:sldId id="459" r:id="rId92"/>
    <p:sldId id="451" r:id="rId93"/>
    <p:sldId id="452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65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/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/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/>
            <a:t>Tests designed by the same person who wrote the code</a:t>
          </a:r>
          <a:endParaRPr lang="en-US" dirty="0"/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/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/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/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/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/>
            <a:t>Tests designed by another person from the same team, but same organization</a:t>
          </a:r>
          <a:endParaRPr lang="en-US" dirty="0"/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/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/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/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/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/>
            <a:t>Tests designed by a person from a separate testing team, but in the same organization</a:t>
          </a:r>
          <a:endParaRPr lang="en-US" dirty="0"/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/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/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/>
            <a:t>Tests designed by a person from an outside organization / company (outsourcing the testing) </a:t>
          </a:r>
          <a:endParaRPr lang="en-US" dirty="0"/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/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/>
        </a:p>
      </dgm:t>
    </dgm:pt>
    <dgm:pt modelId="{98672669-837F-422C-B71B-DCDBBD2918BC}">
      <dgm:prSet phldrT="[Text]"/>
      <dgm:spPr/>
      <dgm:t>
        <a:bodyPr/>
        <a:lstStyle/>
        <a:p>
          <a:endParaRPr lang="en-US" dirty="0"/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/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/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the same person who wrote the code</a:t>
          </a:r>
          <a:endParaRPr lang="en-US" sz="2200" kern="1200" dirty="0"/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another person from the same team, but same organization</a:t>
          </a:r>
          <a:endParaRPr lang="en-US" sz="2200" kern="1200" dirty="0"/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 separate testing team, but in the same organization</a:t>
          </a:r>
          <a:endParaRPr lang="en-US" sz="2200" kern="1200" dirty="0"/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an outside organization / company (outsourcing the testing) </a:t>
          </a:r>
          <a:endParaRPr lang="en-US" sz="2200" kern="1200" dirty="0"/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1/20/2022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5545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788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1/20/2022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43556" y="1736762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17" y="1736762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3" y="1779418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2" y="2875819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618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653618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507185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case </a:t>
            </a:r>
            <a:r>
              <a:rPr sz="2250" spc="-53" dirty="0">
                <a:latin typeface="Candara" panose="020E0502030303020204" pitchFamily="34" charset="0"/>
                <a:cs typeface="Arial"/>
              </a:rPr>
              <a:t>(or,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simply</a:t>
            </a:r>
            <a:r>
              <a:rPr sz="2250" spc="11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An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input,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including: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Candara" panose="020E0502030303020204" pitchFamily="34" charset="0"/>
                <a:cs typeface="Arial"/>
              </a:rPr>
              <a:t>Input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values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Candara" panose="020E0502030303020204" pitchFamily="34" charset="0"/>
                <a:cs typeface="Arial"/>
              </a:rPr>
              <a:t>Sometimes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include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steps  </a:t>
            </a:r>
            <a:endParaRPr lang="en-US" sz="2250" spc="21" dirty="0" smtClean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Candara" panose="020E0502030303020204" pitchFamily="34" charset="0"/>
                <a:cs typeface="Arial"/>
              </a:rPr>
              <a:t>Expected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endParaRPr sz="22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 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part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Candara" panose="020E0502030303020204" pitchFamily="34" charset="0"/>
                <a:cs typeface="Arial"/>
              </a:rPr>
              <a:t>Hardest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problem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auto-testing: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generation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fixture: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fixed </a:t>
            </a:r>
            <a:r>
              <a:rPr sz="2250" dirty="0">
                <a:latin typeface="Candara" panose="020E0502030303020204" pitchFamily="34" charset="0"/>
                <a:cs typeface="Arial"/>
              </a:rPr>
              <a:t>state 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under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 smtClean="0">
                <a:latin typeface="Candara" panose="020E0502030303020204" pitchFamily="34" charset="0"/>
                <a:cs typeface="Arial"/>
              </a:rPr>
              <a:t>used</a:t>
            </a:r>
            <a:r>
              <a:rPr lang="en-US" sz="2250" spc="2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as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baseline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running </a:t>
            </a:r>
            <a:r>
              <a:rPr sz="2250" dirty="0">
                <a:latin typeface="Candara" panose="020E0502030303020204" pitchFamily="34" charset="0"/>
                <a:cs typeface="Arial"/>
              </a:rPr>
              <a:t>tests;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known as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context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,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e.g.,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Candara" panose="020E0502030303020204" pitchFamily="34" charset="0"/>
                <a:cs typeface="Arial"/>
              </a:rPr>
              <a:t>Loading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database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specific,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known </a:t>
            </a:r>
            <a:r>
              <a:rPr sz="2250" dirty="0">
                <a:latin typeface="Candara" panose="020E0502030303020204" pitchFamily="34" charset="0"/>
                <a:cs typeface="Arial"/>
              </a:rPr>
              <a:t>set of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Candara" panose="020E0502030303020204" pitchFamily="34" charset="0"/>
                <a:cs typeface="Arial"/>
              </a:rPr>
              <a:t>Preparation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set-up/creation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fake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mock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objects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489916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184529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5" y="1720597"/>
            <a:ext cx="9729960" cy="19744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these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share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similar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pre-requisites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56" dirty="0">
                <a:latin typeface="Candara" panose="020E0502030303020204" pitchFamily="34" charset="0"/>
                <a:cs typeface="Arial"/>
              </a:rPr>
              <a:t>be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together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 </a:t>
            </a:r>
            <a:endParaRPr lang="en-US" sz="2250" spc="25" dirty="0" smtClean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Candara" panose="020E0502030303020204" pitchFamily="34" charset="0"/>
                <a:cs typeface="Arial"/>
              </a:rPr>
              <a:t>Different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suites </a:t>
            </a:r>
            <a:r>
              <a:rPr sz="2250" dirty="0">
                <a:latin typeface="Candara" panose="020E0502030303020204" pitchFamily="34" charset="0"/>
                <a:cs typeface="Arial"/>
              </a:rPr>
              <a:t>for different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purposes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359907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04" y="3761183"/>
            <a:ext cx="9523809" cy="9774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platforms, </a:t>
            </a: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feature,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performance,</a:t>
            </a:r>
            <a:r>
              <a:rPr sz="2250" dirty="0">
                <a:latin typeface="Candara" panose="020E0502030303020204" pitchFamily="34" charset="0"/>
                <a:cs typeface="Arial"/>
              </a:rPr>
              <a:t> …  </a:t>
            </a:r>
            <a:endParaRPr lang="en-US" sz="2250" dirty="0" smtClean="0">
              <a:latin typeface="Candara" panose="020E0502030303020204" pitchFamily="34" charset="0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Script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4738670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script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6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suite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automatically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2624" y="2015563"/>
            <a:ext cx="9645848" cy="1203254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framework </a:t>
            </a:r>
            <a:r>
              <a:rPr sz="2250" dirty="0">
                <a:latin typeface="Candara" panose="020E0502030303020204" pitchFamily="34" charset="0"/>
                <a:cs typeface="Arial"/>
              </a:rPr>
              <a:t>that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load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21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It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handle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comparison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between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</a:t>
            </a:r>
            <a:r>
              <a:rPr sz="2250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lang="en-US" sz="2250" spc="35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actual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3523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driver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577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42" dirty="0" smtClean="0">
                <a:latin typeface="Candara" panose="020E0502030303020204" pitchFamily="34" charset="0"/>
                <a:cs typeface="Arial"/>
              </a:rPr>
              <a:t>adequacy</a:t>
            </a:r>
            <a:r>
              <a:rPr lang="en-US" sz="2250" spc="42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example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 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measurement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evaluate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28" dirty="0">
                <a:latin typeface="Candara" panose="020E0502030303020204" pitchFamily="34" charset="0"/>
                <a:cs typeface="Arial"/>
              </a:rPr>
              <a:t>percentage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 smtClean="0">
                <a:latin typeface="Candara" panose="020E0502030303020204" pitchFamily="34" charset="0"/>
                <a:cs typeface="Arial"/>
              </a:rPr>
              <a:t>tested </a:t>
            </a:r>
            <a:r>
              <a:rPr sz="2250" spc="56" dirty="0" smtClean="0">
                <a:latin typeface="Candara" panose="020E0502030303020204" pitchFamily="34" charset="0"/>
                <a:cs typeface="Arial"/>
              </a:rPr>
              <a:t>code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Candara" panose="020E0502030303020204" pitchFamily="34" charset="0"/>
                <a:cs typeface="Arial"/>
              </a:rPr>
              <a:t>Statement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Candara" panose="020E0502030303020204" pitchFamily="34" charset="0"/>
                <a:cs typeface="Arial"/>
              </a:rPr>
              <a:t>Branch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coverage,</a:t>
            </a:r>
            <a:r>
              <a:rPr sz="2250" spc="-4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...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3809999"/>
          </a:xfrm>
        </p:spPr>
        <p:txBody>
          <a:bodyPr>
            <a:normAutofit fontScale="925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4" dirty="0">
                <a:cs typeface="Arial"/>
              </a:rPr>
              <a:t>of </a:t>
            </a:r>
            <a:r>
              <a:rPr lang="en-US" spc="35" dirty="0">
                <a:cs typeface="Arial"/>
              </a:rPr>
              <a:t>each </a:t>
            </a:r>
            <a:r>
              <a:rPr lang="en-US" spc="21" dirty="0">
                <a:cs typeface="Arial"/>
              </a:rPr>
              <a:t>single </a:t>
            </a:r>
            <a:r>
              <a:rPr lang="en-US" spc="25" dirty="0">
                <a:cs typeface="Arial"/>
              </a:rPr>
              <a:t>module </a:t>
            </a:r>
            <a:endParaRPr lang="en-US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</a:t>
            </a:r>
            <a:r>
              <a:rPr lang="en-US" spc="18" dirty="0">
                <a:cs typeface="Arial"/>
              </a:rPr>
              <a:t>interaction </a:t>
            </a:r>
            <a:r>
              <a:rPr lang="en-US" spc="21" dirty="0">
                <a:cs typeface="Arial"/>
              </a:rPr>
              <a:t>between  modules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system as a whole, </a:t>
            </a:r>
            <a:r>
              <a:rPr lang="en-US" spc="60" dirty="0">
                <a:cs typeface="Arial"/>
              </a:rPr>
              <a:t>by  </a:t>
            </a:r>
            <a:r>
              <a:rPr lang="en-US" spc="28" dirty="0">
                <a:cs typeface="Arial"/>
              </a:rPr>
              <a:t>developers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4" dirty="0" smtClean="0">
                <a:cs typeface="Arial"/>
              </a:rPr>
              <a:t>Validate </a:t>
            </a:r>
            <a:r>
              <a:rPr lang="en-US" spc="7" dirty="0">
                <a:cs typeface="Arial"/>
              </a:rPr>
              <a:t>the system </a:t>
            </a:r>
            <a:r>
              <a:rPr lang="en-US" spc="21" dirty="0">
                <a:cs typeface="Arial"/>
              </a:rPr>
              <a:t>against </a:t>
            </a:r>
            <a:r>
              <a:rPr lang="en-US" spc="7" dirty="0" smtClean="0">
                <a:cs typeface="Arial"/>
              </a:rPr>
              <a:t>user </a:t>
            </a:r>
            <a:r>
              <a:rPr lang="en-US" spc="7" dirty="0">
                <a:cs typeface="Arial"/>
              </a:rPr>
              <a:t>requirements, </a:t>
            </a:r>
            <a:r>
              <a:rPr lang="en-US" spc="60" dirty="0" smtClean="0">
                <a:cs typeface="Arial"/>
              </a:rPr>
              <a:t>by </a:t>
            </a:r>
            <a:r>
              <a:rPr lang="en-US" spc="18" dirty="0" smtClean="0">
                <a:cs typeface="Arial"/>
              </a:rPr>
              <a:t>customers,</a:t>
            </a:r>
            <a:r>
              <a:rPr lang="en-US" spc="-49" dirty="0" smtClean="0">
                <a:cs typeface="Arial"/>
              </a:rPr>
              <a:t> </a:t>
            </a:r>
            <a:r>
              <a:rPr lang="en-US" spc="4" dirty="0" smtClean="0">
                <a:cs typeface="Arial"/>
              </a:rPr>
              <a:t>without </a:t>
            </a:r>
            <a:r>
              <a:rPr lang="en-US" spc="11" dirty="0" smtClean="0">
                <a:cs typeface="Arial"/>
              </a:rPr>
              <a:t>formal </a:t>
            </a:r>
            <a:r>
              <a:rPr lang="en-US" spc="4" dirty="0" smtClean="0">
                <a:cs typeface="Arial"/>
              </a:rPr>
              <a:t>test</a:t>
            </a:r>
            <a:r>
              <a:rPr lang="en-US" spc="520" dirty="0">
                <a:cs typeface="Arial"/>
              </a:rPr>
              <a:t> </a:t>
            </a:r>
            <a:r>
              <a:rPr lang="en-US" spc="28" dirty="0" smtClean="0">
                <a:cs typeface="Arial"/>
              </a:rPr>
              <a:t>cases</a:t>
            </a:r>
            <a:endParaRPr lang="en-US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/>
              <a:t>Software Testing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Software testing</a:t>
            </a:r>
            <a:r>
              <a:rPr lang="en-US" b="1" dirty="0"/>
              <a:t> </a:t>
            </a:r>
            <a:r>
              <a:rPr lang="en-US" dirty="0"/>
              <a:t>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process of </a:t>
            </a:r>
            <a:r>
              <a:rPr lang="en-US" i="1" u="sng" dirty="0"/>
              <a:t>executing a program </a:t>
            </a:r>
            <a:r>
              <a:rPr lang="en-US" dirty="0"/>
              <a:t>(or parts of a program) with the intention of finding defects</a:t>
            </a:r>
          </a:p>
          <a:p>
            <a:pPr>
              <a:lnSpc>
                <a:spcPct val="90000"/>
              </a:lnSpc>
            </a:pPr>
            <a:r>
              <a:rPr lang="en-US" dirty="0"/>
              <a:t>The 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4608423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1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04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986002"/>
              </p:ext>
            </p:extLst>
          </p:nvPr>
        </p:nvGraphicFramePr>
        <p:xfrm>
          <a:off x="1017016" y="2187861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 smtClean="0"/>
              <a:t>“Principles </a:t>
            </a:r>
            <a:r>
              <a:rPr lang="en-US" dirty="0"/>
              <a:t>are just for reference. I will not use them in practice 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9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4235</Words>
  <Application>Microsoft Office PowerPoint</Application>
  <PresentationFormat>Widescreen</PresentationFormat>
  <Paragraphs>692</Paragraphs>
  <Slides>93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What is testing?</vt:lpstr>
      <vt:lpstr>What is Software Testing?</vt:lpstr>
      <vt:lpstr>Definition of testing</vt:lpstr>
      <vt:lpstr>Definition of testing</vt:lpstr>
      <vt:lpstr>Definition of testing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Software Testing</vt:lpstr>
      <vt:lpstr>Software Testing vs. Quality Assurance (QA)</vt:lpstr>
      <vt:lpstr>Software Testing vs. Quality Assurance (QA)</vt:lpstr>
      <vt:lpstr>Software Testing vs. Quality Assurance (QA)</vt:lpstr>
      <vt:lpstr>Test Cases and Test Suites</vt:lpstr>
      <vt:lpstr>Test Plan and Testing Process 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How much testing is enough?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17</cp:revision>
  <cp:lastPrinted>2021-10-18T07:27:50Z</cp:lastPrinted>
  <dcterms:created xsi:type="dcterms:W3CDTF">2021-10-12T10:09:12Z</dcterms:created>
  <dcterms:modified xsi:type="dcterms:W3CDTF">2022-01-20T04:13:20Z</dcterms:modified>
</cp:coreProperties>
</file>