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4" r:id="rId6"/>
    <p:sldId id="257" r:id="rId7"/>
    <p:sldId id="258" r:id="rId8"/>
    <p:sldId id="259" r:id="rId9"/>
    <p:sldId id="260" r:id="rId10"/>
    <p:sldId id="267" r:id="rId11"/>
    <p:sldId id="268" r:id="rId12"/>
    <p:sldId id="261" r:id="rId13"/>
    <p:sldId id="269" r:id="rId14"/>
    <p:sldId id="263" r:id="rId15"/>
    <p:sldId id="270" r:id="rId16"/>
    <p:sldId id="262" r:id="rId17"/>
    <p:sldId id="272" r:id="rId18"/>
    <p:sldId id="265" r:id="rId19"/>
    <p:sldId id="273" r:id="rId20"/>
    <p:sldId id="274" r:id="rId21"/>
    <p:sldId id="275" r:id="rId22"/>
    <p:sldId id="276" r:id="rId23"/>
    <p:sldId id="277" r:id="rId24"/>
    <p:sldId id="279" r:id="rId25"/>
    <p:sldId id="2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ton Mustini" userId="7245db79-6028-466f-8076-7522a60d7b8f" providerId="ADAL" clId="{64345145-C2B9-4067-9FF1-2D8CB8D95203}"/>
    <pc:docChg chg="custSel modSld">
      <pc:chgData name="Jeton Mustini" userId="7245db79-6028-466f-8076-7522a60d7b8f" providerId="ADAL" clId="{64345145-C2B9-4067-9FF1-2D8CB8D95203}" dt="2023-03-09T21:10:53.058" v="79" actId="20577"/>
      <pc:docMkLst>
        <pc:docMk/>
      </pc:docMkLst>
      <pc:sldChg chg="modSp mod">
        <pc:chgData name="Jeton Mustini" userId="7245db79-6028-466f-8076-7522a60d7b8f" providerId="ADAL" clId="{64345145-C2B9-4067-9FF1-2D8CB8D95203}" dt="2023-03-09T21:09:57.644" v="12" actId="20577"/>
        <pc:sldMkLst>
          <pc:docMk/>
          <pc:sldMk cId="2131185702" sldId="257"/>
        </pc:sldMkLst>
        <pc:spChg chg="mod">
          <ac:chgData name="Jeton Mustini" userId="7245db79-6028-466f-8076-7522a60d7b8f" providerId="ADAL" clId="{64345145-C2B9-4067-9FF1-2D8CB8D95203}" dt="2023-03-09T21:09:57.644" v="12" actId="20577"/>
          <ac:spMkLst>
            <pc:docMk/>
            <pc:sldMk cId="2131185702" sldId="257"/>
            <ac:spMk id="3" creationId="{DBDD09B4-7CF1-43C8-8FF8-ADBEDD56895C}"/>
          </ac:spMkLst>
        </pc:spChg>
      </pc:sldChg>
      <pc:sldChg chg="modSp mod">
        <pc:chgData name="Jeton Mustini" userId="7245db79-6028-466f-8076-7522a60d7b8f" providerId="ADAL" clId="{64345145-C2B9-4067-9FF1-2D8CB8D95203}" dt="2023-03-09T21:10:53.058" v="79" actId="20577"/>
        <pc:sldMkLst>
          <pc:docMk/>
          <pc:sldMk cId="486129030" sldId="258"/>
        </pc:sldMkLst>
        <pc:spChg chg="mod">
          <ac:chgData name="Jeton Mustini" userId="7245db79-6028-466f-8076-7522a60d7b8f" providerId="ADAL" clId="{64345145-C2B9-4067-9FF1-2D8CB8D95203}" dt="2023-03-09T21:10:53.058" v="79" actId="20577"/>
          <ac:spMkLst>
            <pc:docMk/>
            <pc:sldMk cId="486129030" sldId="258"/>
            <ac:spMk id="3" creationId="{3668EB92-57C4-4AC3-AEE5-8075BA2512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ntent.nuxt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tailwindcss.com/" TargetMode="External"/><Relationship Id="rId2" Type="http://schemas.openxmlformats.org/officeDocument/2006/relationships/hyperlink" Target="https://tailwindcs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www.youtube.com/watch?v=4wGmylafgM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xtjs.org/tutorials/creating-blog-with-nuxt-conten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netlify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" TargetMode="External"/><Relationship Id="rId2" Type="http://schemas.openxmlformats.org/officeDocument/2006/relationships/hyperlink" Target="https://www.behance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ustini.se/" TargetMode="External"/><Relationship Id="rId4" Type="http://schemas.openxmlformats.org/officeDocument/2006/relationships/hyperlink" Target="https://www.behance.net/gallery/108084427/Digital-Agency-Website-UIUX-Desig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vuejs.org/tutorial/#step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BdO5myZNsQ&amp;list=PL4cUxeGkcC9haQlqdCQyYmL_27TesCGPC" TargetMode="External"/><Relationship Id="rId2" Type="http://schemas.openxmlformats.org/officeDocument/2006/relationships/hyperlink" Target="https://nuxt.com/docs/getting-started/install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uxtjs.org/docs/get-started/install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w3css/tryw3css_templates_food_blog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basic-synta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C81D25-9B74-475F-B0DC-F75182E44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Bygga </a:t>
            </a:r>
            <a:br>
              <a:rPr lang="sv-SE" dirty="0"/>
            </a:br>
            <a:r>
              <a:rPr lang="sv-SE" dirty="0"/>
              <a:t>Blogg</a:t>
            </a:r>
            <a:br>
              <a:rPr lang="sv-SE" dirty="0"/>
            </a:br>
            <a:r>
              <a:rPr lang="sv-SE" dirty="0"/>
              <a:t>Hemsida</a:t>
            </a:r>
          </a:p>
        </p:txBody>
      </p:sp>
    </p:spTree>
    <p:extLst>
      <p:ext uri="{BB962C8B-B14F-4D97-AF65-F5344CB8AC3E}">
        <p14:creationId xmlns:p14="http://schemas.microsoft.com/office/powerpoint/2010/main" val="303683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Flytta eller skapa innehållet till rätterna i </a:t>
            </a:r>
            <a:r>
              <a:rPr lang="sv-SE" dirty="0" err="1"/>
              <a:t>markdown</a:t>
            </a:r>
            <a:r>
              <a:rPr lang="sv-SE" dirty="0"/>
              <a:t> filer.</a:t>
            </a:r>
          </a:p>
        </p:txBody>
      </p:sp>
    </p:spTree>
    <p:extLst>
      <p:ext uri="{BB962C8B-B14F-4D97-AF65-F5344CB8AC3E}">
        <p14:creationId xmlns:p14="http://schemas.microsoft.com/office/powerpoint/2010/main" val="41409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ADFF8-1E17-4F74-BA67-DB5F579A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DE49576-57BB-46F0-8576-44762A04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r>
              <a:rPr lang="sv-SE" dirty="0"/>
              <a:t> är en modul i </a:t>
            </a:r>
            <a:r>
              <a:rPr lang="sv-SE" dirty="0" err="1"/>
              <a:t>Nuxt</a:t>
            </a:r>
            <a:r>
              <a:rPr lang="sv-SE" dirty="0"/>
              <a:t> som tillåter oss läsa in innehållet i olika filer genom ett smidigt API.</a:t>
            </a:r>
          </a:p>
          <a:p>
            <a:r>
              <a:rPr lang="sv-SE" dirty="0">
                <a:hlinkClick r:id="rId2"/>
              </a:rPr>
              <a:t>https://content.nuxtjs.org/</a:t>
            </a:r>
            <a:endParaRPr lang="sv-SE" dirty="0"/>
          </a:p>
        </p:txBody>
      </p:sp>
      <p:pic>
        <p:nvPicPr>
          <p:cNvPr id="5122" name="Picture 2" descr="nuxt/content - npm">
            <a:extLst>
              <a:ext uri="{FF2B5EF4-FFF2-40B4-BE49-F238E27FC236}">
                <a16:creationId xmlns:a16="http://schemas.microsoft.com/office/drawing/2014/main" id="{2A127A15-05E4-4157-A58C-0C51DF09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280" y="3214864"/>
            <a:ext cx="6890158" cy="34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1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Nuxt-content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Läs in innehållet från </a:t>
            </a:r>
            <a:r>
              <a:rPr lang="sv-SE" dirty="0" err="1"/>
              <a:t>markdown</a:t>
            </a:r>
            <a:r>
              <a:rPr lang="sv-SE" dirty="0"/>
              <a:t> filerna till </a:t>
            </a:r>
            <a:r>
              <a:rPr lang="sv-SE" dirty="0" err="1"/>
              <a:t>appens</a:t>
            </a:r>
            <a:r>
              <a:rPr lang="sv-SE" dirty="0"/>
              <a:t> sidor och visa det istället för hårdkodat.</a:t>
            </a:r>
          </a:p>
        </p:txBody>
      </p:sp>
    </p:spTree>
    <p:extLst>
      <p:ext uri="{BB962C8B-B14F-4D97-AF65-F5344CB8AC3E}">
        <p14:creationId xmlns:p14="http://schemas.microsoft.com/office/powerpoint/2010/main" val="378620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C3A82D-CA9E-4A0A-87F6-169B6E2C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tailwind</a:t>
            </a:r>
            <a:r>
              <a:rPr lang="sv-SE" dirty="0"/>
              <a:t> </a:t>
            </a:r>
            <a:r>
              <a:rPr lang="sv-SE" dirty="0" err="1"/>
              <a:t>css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8144C54-324B-4092-9293-999171D8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4911"/>
            <a:ext cx="10178322" cy="4134682"/>
          </a:xfrm>
        </p:spPr>
        <p:txBody>
          <a:bodyPr/>
          <a:lstStyle/>
          <a:p>
            <a:r>
              <a:rPr lang="sv-SE" dirty="0" err="1"/>
              <a:t>Tailwind</a:t>
            </a:r>
            <a:r>
              <a:rPr lang="sv-SE" dirty="0"/>
              <a:t> CSS är ett CSS bibliotek som tillhandahåller en mängd klasser som gör det enkelt att applicera CSS på applikationer.</a:t>
            </a:r>
          </a:p>
          <a:p>
            <a:r>
              <a:rPr lang="sv-SE" dirty="0" err="1"/>
              <a:t>Tailwind</a:t>
            </a:r>
            <a:r>
              <a:rPr lang="sv-SE" dirty="0"/>
              <a:t> CSS hemsida</a:t>
            </a:r>
          </a:p>
          <a:p>
            <a:pPr lvl="1"/>
            <a:r>
              <a:rPr lang="sv-SE" dirty="0">
                <a:hlinkClick r:id="rId2"/>
              </a:rPr>
              <a:t>https://tailwindcss.com/</a:t>
            </a:r>
            <a:endParaRPr lang="sv-SE" dirty="0"/>
          </a:p>
          <a:p>
            <a:r>
              <a:rPr lang="sv-SE" dirty="0" err="1"/>
              <a:t>Tailwind</a:t>
            </a:r>
            <a:r>
              <a:rPr lang="sv-SE" dirty="0"/>
              <a:t> CSS test sida:</a:t>
            </a:r>
          </a:p>
          <a:p>
            <a:pPr lvl="1"/>
            <a:r>
              <a:rPr lang="sv-SE" dirty="0">
                <a:hlinkClick r:id="rId3"/>
              </a:rPr>
              <a:t>https://play.tailwindcss.com/</a:t>
            </a:r>
            <a:endParaRPr lang="sv-SE" dirty="0"/>
          </a:p>
          <a:p>
            <a:r>
              <a:rPr lang="sv-SE" dirty="0"/>
              <a:t>Bra video om </a:t>
            </a:r>
            <a:r>
              <a:rPr lang="sv-SE" dirty="0" err="1"/>
              <a:t>Tailwind</a:t>
            </a:r>
            <a:r>
              <a:rPr lang="sv-SE" dirty="0"/>
              <a:t> och övningar:</a:t>
            </a:r>
          </a:p>
          <a:p>
            <a:pPr lvl="1"/>
            <a:r>
              <a:rPr lang="sv-SE" dirty="0">
                <a:hlinkClick r:id="rId4"/>
              </a:rPr>
              <a:t>https://www.youtube.com/watch?v=4wGmylafgM4</a:t>
            </a:r>
            <a:endParaRPr lang="sv-SE" dirty="0"/>
          </a:p>
          <a:p>
            <a:r>
              <a:rPr lang="sv-SE" dirty="0" err="1"/>
              <a:t>Pdf:en</a:t>
            </a:r>
            <a:r>
              <a:rPr lang="sv-SE" dirty="0"/>
              <a:t> till videon finns i samma mapp som den här presentationen. </a:t>
            </a:r>
          </a:p>
        </p:txBody>
      </p:sp>
      <p:pic>
        <p:nvPicPr>
          <p:cNvPr id="3074" name="Picture 2" descr="11 Benefits of Tailwind CSS | Laravel News">
            <a:extLst>
              <a:ext uri="{FF2B5EF4-FFF2-40B4-BE49-F238E27FC236}">
                <a16:creationId xmlns:a16="http://schemas.microsoft.com/office/drawing/2014/main" id="{30893E99-B6F8-41DF-8634-26E25DFF9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58" y="273805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0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Tailwind</a:t>
            </a:r>
            <a:r>
              <a:rPr lang="sv-SE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/>
          <a:lstStyle/>
          <a:p>
            <a:r>
              <a:rPr lang="sv-SE" dirty="0"/>
              <a:t>Experimentera med </a:t>
            </a:r>
            <a:r>
              <a:rPr lang="sv-SE" dirty="0" err="1"/>
              <a:t>Tailwind</a:t>
            </a:r>
            <a:r>
              <a:rPr lang="sv-SE" dirty="0"/>
              <a:t> på test sidan från föregående </a:t>
            </a:r>
            <a:r>
              <a:rPr lang="sv-SE" dirty="0" err="1"/>
              <a:t>slide</a:t>
            </a:r>
            <a:r>
              <a:rPr lang="sv-SE" dirty="0"/>
              <a:t>.</a:t>
            </a:r>
          </a:p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r>
              <a:rPr lang="sv-SE" dirty="0"/>
              <a:t>Applicera design och utseende på hemsidan så den ser ut som länken.</a:t>
            </a:r>
          </a:p>
          <a:p>
            <a:r>
              <a:rPr lang="sv-SE" dirty="0"/>
              <a:t>Använd </a:t>
            </a:r>
            <a:r>
              <a:rPr lang="sv-SE" dirty="0" err="1"/>
              <a:t>Tailwind</a:t>
            </a:r>
            <a:r>
              <a:rPr lang="sv-SE" dirty="0"/>
              <a:t> CSS.</a:t>
            </a:r>
          </a:p>
        </p:txBody>
      </p:sp>
    </p:spTree>
    <p:extLst>
      <p:ext uri="{BB962C8B-B14F-4D97-AF65-F5344CB8AC3E}">
        <p14:creationId xmlns:p14="http://schemas.microsoft.com/office/powerpoint/2010/main" val="87175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AFA51F-9CEC-40DB-9522-85750268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2 – Bygg bloggen/hemsidan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16B39D-21C1-47F4-8EFC-C6B47535D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Get to </a:t>
            </a:r>
            <a:r>
              <a:rPr lang="sv-SE" dirty="0" err="1"/>
              <a:t>work</a:t>
            </a:r>
            <a:r>
              <a:rPr lang="sv-SE" dirty="0"/>
              <a:t>!</a:t>
            </a:r>
          </a:p>
          <a:p>
            <a:r>
              <a:rPr lang="sv-SE" dirty="0"/>
              <a:t>Den här artikeln går igenom i princip allt vi ska göra:</a:t>
            </a:r>
          </a:p>
          <a:p>
            <a:pPr lvl="1"/>
            <a:r>
              <a:rPr lang="sv-SE" dirty="0">
                <a:hlinkClick r:id="rId2"/>
              </a:rPr>
              <a:t>https://nuxtjs.org/tutorials/creating-blog-with-nuxt-content/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181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3FF8-4AC4-404C-8F9F-9AC7C4C6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Publicera till </a:t>
            </a:r>
            <a:r>
              <a:rPr lang="sv-SE" dirty="0" err="1"/>
              <a:t>Netlify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07C6-D1D7-46A3-A2DF-A6F6B362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Börja med att skapa ett konto på </a:t>
            </a:r>
            <a:r>
              <a:rPr lang="sv-SE" dirty="0" err="1"/>
              <a:t>Netlify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>
                <a:hlinkClick r:id="rId2"/>
              </a:rPr>
              <a:t>https://www.netlify.com</a:t>
            </a:r>
            <a:endParaRPr lang="sv-SE" dirty="0"/>
          </a:p>
          <a:p>
            <a:r>
              <a:rPr lang="sv-SE" dirty="0"/>
              <a:t>Ni kan välja signa-</a:t>
            </a:r>
            <a:r>
              <a:rPr lang="sv-SE" dirty="0" err="1"/>
              <a:t>up</a:t>
            </a:r>
            <a:r>
              <a:rPr lang="sv-SE" dirty="0"/>
              <a:t> med ert </a:t>
            </a:r>
            <a:r>
              <a:rPr lang="sv-SE" dirty="0" err="1"/>
              <a:t>Github</a:t>
            </a:r>
            <a:r>
              <a:rPr lang="sv-SE" dirty="0"/>
              <a:t> konto.</a:t>
            </a:r>
          </a:p>
          <a:p>
            <a:r>
              <a:rPr lang="sv-SE" dirty="0"/>
              <a:t>Väl inne på </a:t>
            </a:r>
            <a:r>
              <a:rPr lang="sv-SE" dirty="0" err="1"/>
              <a:t>Netlify</a:t>
            </a:r>
            <a:r>
              <a:rPr lang="sv-SE" dirty="0"/>
              <a:t> väljer ni </a:t>
            </a:r>
            <a:r>
              <a:rPr lang="sv-SE" b="1" dirty="0"/>
              <a:t>Sites -&gt; </a:t>
            </a:r>
            <a:r>
              <a:rPr lang="sv-SE" b="1" dirty="0" err="1"/>
              <a:t>Add</a:t>
            </a:r>
            <a:r>
              <a:rPr lang="sv-SE" b="1" dirty="0"/>
              <a:t> new site -&gt; Import an </a:t>
            </a:r>
            <a:r>
              <a:rPr lang="sv-SE" b="1" dirty="0" err="1"/>
              <a:t>existing</a:t>
            </a:r>
            <a:r>
              <a:rPr lang="sv-SE" b="1" dirty="0"/>
              <a:t> </a:t>
            </a:r>
            <a:r>
              <a:rPr lang="sv-SE" b="1" dirty="0" err="1"/>
              <a:t>project</a:t>
            </a:r>
            <a:endParaRPr lang="sv-SE" b="1" dirty="0"/>
          </a:p>
          <a:p>
            <a:endParaRPr lang="sv-S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380EE-F3B8-4585-A2C9-4E8683FE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3962529"/>
            <a:ext cx="8905875" cy="289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EFF21-2192-4205-ADD2-94282F83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5" y="1304925"/>
            <a:ext cx="7238670" cy="466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74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9A184-5616-429E-BD38-DFC35CFF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561975"/>
            <a:ext cx="5162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4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C8B5C-BF94-4E8D-9403-78FF350E8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68" y="1171575"/>
            <a:ext cx="7455261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2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601C29-4CC8-43BE-9951-7351DEF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Målet - Hitta en design &amp; implementera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EFD4A-BE34-41BF-9908-37B29349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Hitta en snygg design som du tror du kan implementera </a:t>
            </a:r>
          </a:p>
          <a:p>
            <a:r>
              <a:rPr lang="sv-SE" dirty="0"/>
              <a:t>Några exempel sidor att leta på</a:t>
            </a:r>
          </a:p>
          <a:p>
            <a:pPr lvl="1"/>
            <a:r>
              <a:rPr lang="sv-SE" dirty="0">
                <a:hlinkClick r:id="rId2"/>
              </a:rPr>
              <a:t>https://www.behance.net/</a:t>
            </a:r>
            <a:endParaRPr lang="sv-SE" dirty="0"/>
          </a:p>
          <a:p>
            <a:pPr lvl="1"/>
            <a:r>
              <a:rPr lang="sv-SE" dirty="0">
                <a:hlinkClick r:id="rId3"/>
              </a:rPr>
              <a:t>https://dribbble.com/</a:t>
            </a:r>
            <a:endParaRPr lang="sv-SE" dirty="0"/>
          </a:p>
          <a:p>
            <a:r>
              <a:rPr lang="sv-SE" dirty="0"/>
              <a:t>Exempel på designen som jag använda och kopierade på min företagshemsida:</a:t>
            </a:r>
          </a:p>
          <a:p>
            <a:pPr lvl="1"/>
            <a:r>
              <a:rPr lang="sv-SE" dirty="0"/>
              <a:t>Design:</a:t>
            </a:r>
          </a:p>
          <a:p>
            <a:pPr lvl="2"/>
            <a:r>
              <a:rPr lang="sv-SE" dirty="0">
                <a:hlinkClick r:id="rId4"/>
              </a:rPr>
              <a:t>https://www.behance.net/gallery/108084427/Digital-Agency-Website-UIUX-Design</a:t>
            </a:r>
            <a:endParaRPr lang="sv-SE" dirty="0"/>
          </a:p>
          <a:p>
            <a:pPr lvl="1"/>
            <a:r>
              <a:rPr lang="sv-SE" dirty="0"/>
              <a:t>Resultat:</a:t>
            </a:r>
          </a:p>
          <a:p>
            <a:pPr lvl="2"/>
            <a:r>
              <a:rPr lang="sv-SE" dirty="0">
                <a:hlinkClick r:id="rId5"/>
              </a:rPr>
              <a:t>https://www.mustini.se/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6390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045C4-6A18-46FC-863E-4AF114D6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28625"/>
            <a:ext cx="9650788" cy="58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71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C053-EE40-433E-8E73-3530E72C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Inlämning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6684-3A98-4C7D-A95B-CD92BB80D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v-SE" dirty="0"/>
              <a:t>Länk till </a:t>
            </a:r>
            <a:r>
              <a:rPr lang="sv-SE" dirty="0" err="1"/>
              <a:t>Github</a:t>
            </a:r>
            <a:r>
              <a:rPr lang="sv-SE" dirty="0"/>
              <a:t> </a:t>
            </a:r>
            <a:r>
              <a:rPr lang="sv-SE" dirty="0" err="1"/>
              <a:t>repository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Länk till bloggen via </a:t>
            </a:r>
            <a:r>
              <a:rPr lang="sv-SE" dirty="0" err="1"/>
              <a:t>Netlify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Länk till inspirationssidor tex från </a:t>
            </a:r>
            <a:r>
              <a:rPr lang="sv-SE" dirty="0" err="1"/>
              <a:t>Behance</a:t>
            </a:r>
            <a:r>
              <a:rPr lang="sv-SE" dirty="0"/>
              <a:t> eller </a:t>
            </a:r>
            <a:r>
              <a:rPr lang="sv-SE" dirty="0" err="1"/>
              <a:t>Dribble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6547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CAA36E-A50D-453E-AED1-9532FB75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v-SE" dirty="0"/>
              <a:t>Del 3 – utse vinnare som får</a:t>
            </a:r>
            <a:br>
              <a:rPr lang="sv-SE" dirty="0"/>
            </a:br>
            <a:r>
              <a:rPr lang="sv-SE" dirty="0"/>
              <a:t>packa väskorna</a:t>
            </a:r>
            <a:br>
              <a:rPr lang="sv-SE" dirty="0"/>
            </a:br>
            <a:endParaRPr lang="sv-SE" dirty="0"/>
          </a:p>
        </p:txBody>
      </p:sp>
      <p:pic>
        <p:nvPicPr>
          <p:cNvPr id="4098" name="Picture 2" descr="Korttidsarbete och semester">
            <a:extLst>
              <a:ext uri="{FF2B5EF4-FFF2-40B4-BE49-F238E27FC236}">
                <a16:creationId xmlns:a16="http://schemas.microsoft.com/office/drawing/2014/main" id="{1E049BF1-159B-401D-9D75-45FF247F3B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25" y="2546350"/>
            <a:ext cx="6845904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39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6231D6-DB75-44E4-95F1-2F976F36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Tekniker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DD09B4-7CF1-43C8-8FF8-ADBEDD56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01629"/>
            <a:ext cx="10178322" cy="510889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Bör ha koll på:</a:t>
            </a:r>
          </a:p>
          <a:p>
            <a:pPr lvl="1"/>
            <a:r>
              <a:rPr lang="sv-SE" dirty="0"/>
              <a:t>HTML/CSS/JavaScript</a:t>
            </a:r>
          </a:p>
          <a:p>
            <a:pPr lvl="1"/>
            <a:r>
              <a:rPr lang="sv-SE" dirty="0"/>
              <a:t>Vue.js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Vi ska lära oss:</a:t>
            </a:r>
          </a:p>
          <a:p>
            <a:pPr lvl="1"/>
            <a:r>
              <a:rPr lang="sv-SE" dirty="0"/>
              <a:t>Nuxt.js 3</a:t>
            </a:r>
          </a:p>
          <a:p>
            <a:pPr lvl="1"/>
            <a:r>
              <a:rPr lang="sv-SE" dirty="0" err="1"/>
              <a:t>Markdown</a:t>
            </a:r>
            <a:endParaRPr lang="sv-SE" dirty="0"/>
          </a:p>
          <a:p>
            <a:pPr lvl="1"/>
            <a:r>
              <a:rPr lang="sv-SE" dirty="0" err="1"/>
              <a:t>Nuxt</a:t>
            </a:r>
            <a:r>
              <a:rPr lang="sv-SE" dirty="0"/>
              <a:t> </a:t>
            </a:r>
            <a:r>
              <a:rPr lang="sv-SE" dirty="0" err="1"/>
              <a:t>Content</a:t>
            </a:r>
            <a:endParaRPr lang="sv-SE" dirty="0"/>
          </a:p>
          <a:p>
            <a:pPr lvl="1"/>
            <a:r>
              <a:rPr lang="sv-SE" dirty="0" err="1"/>
              <a:t>Tailwind</a:t>
            </a:r>
            <a:r>
              <a:rPr lang="sv-SE" dirty="0"/>
              <a:t> CSS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Individuellt projekt</a:t>
            </a:r>
          </a:p>
          <a:p>
            <a:r>
              <a:rPr lang="sv-SE" b="1" dirty="0"/>
              <a:t>Blogg om ett intresse, ett ämne, er skolperiod, portfolio osv.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B948-5B19-433C-B8FF-F891A667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644" y="2391902"/>
            <a:ext cx="6374213" cy="3138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18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4A592B-4388-4BC9-8C1F-B806A247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Processen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668EB92-57C4-4AC3-AEE5-8075BA25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08683"/>
            <a:ext cx="10178322" cy="5166931"/>
          </a:xfrm>
        </p:spPr>
        <p:txBody>
          <a:bodyPr>
            <a:normAutofit lnSpcReduction="10000"/>
          </a:bodyPr>
          <a:lstStyle/>
          <a:p>
            <a:r>
              <a:rPr lang="sv-SE" dirty="0"/>
              <a:t>Del 1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Markdown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Tailwind</a:t>
            </a:r>
            <a:r>
              <a:rPr lang="sv-SE" b="1" dirty="0"/>
              <a:t> CSS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Gå igenom </a:t>
            </a:r>
            <a:r>
              <a:rPr lang="sv-SE" b="1" dirty="0" err="1"/>
              <a:t>Nuxt</a:t>
            </a:r>
            <a:r>
              <a:rPr lang="sv-SE" b="1" dirty="0"/>
              <a:t> </a:t>
            </a:r>
            <a:r>
              <a:rPr lang="sv-SE" b="1" dirty="0" err="1"/>
              <a:t>Content</a:t>
            </a:r>
            <a:endParaRPr lang="sv-SE" b="1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2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Utgå ifrån en design på nätet som ni ska återskapa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Bygg bloggen/hemsidan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bloggen, köpa och länka domän-namn om man vill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Publicera några artiklar, orkar man inte skriva artiklarna låt </a:t>
            </a:r>
            <a:r>
              <a:rPr lang="sv-SE" dirty="0" err="1"/>
              <a:t>chat-gpt</a:t>
            </a:r>
            <a:r>
              <a:rPr lang="sv-SE" dirty="0"/>
              <a:t> generera dem.</a:t>
            </a:r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Del 3 - Snyggaste bloggen utses </a:t>
            </a:r>
            <a:r>
              <a:rPr lang="sv-SE" dirty="0">
                <a:sym typeface="Wingdings" panose="05000000000000000000" pitchFamily="2" charset="2"/>
              </a:rPr>
              <a:t>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8612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4AACBD-80D2-4E7D-83B9-A33128E4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Repetera </a:t>
            </a:r>
            <a:r>
              <a:rPr lang="sv-SE" dirty="0" err="1"/>
              <a:t>vue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3482B0E-36F4-42FC-8E6A-76001CEE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Gå igenom den här </a:t>
            </a:r>
            <a:r>
              <a:rPr lang="sv-SE" dirty="0" err="1"/>
              <a:t>tutorialen</a:t>
            </a:r>
            <a:r>
              <a:rPr lang="sv-SE" dirty="0"/>
              <a:t> om du behöver repetera Vue.js:</a:t>
            </a:r>
            <a:br>
              <a:rPr lang="sv-SE" dirty="0"/>
            </a:br>
            <a:r>
              <a:rPr lang="sv-SE" dirty="0">
                <a:hlinkClick r:id="rId2"/>
              </a:rPr>
              <a:t>https://vuejs.org/tutorial/#step-1</a:t>
            </a:r>
            <a:endParaRPr lang="sv-SE" dirty="0"/>
          </a:p>
        </p:txBody>
      </p:sp>
      <p:pic>
        <p:nvPicPr>
          <p:cNvPr id="1026" name="Picture 2" descr="Learn Vue.js - Full Course for Beginners">
            <a:extLst>
              <a:ext uri="{FF2B5EF4-FFF2-40B4-BE49-F238E27FC236}">
                <a16:creationId xmlns:a16="http://schemas.microsoft.com/office/drawing/2014/main" id="{4B253E89-D583-416E-8B10-6D3FCD89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3343565"/>
            <a:ext cx="4029314" cy="225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10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FDA24F-28C4-4999-B495-F619C699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1 - Gå igenom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B190E4-76C2-40B7-A46C-63F1213D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8073"/>
            <a:ext cx="10178322" cy="5150841"/>
          </a:xfrm>
        </p:spPr>
        <p:txBody>
          <a:bodyPr>
            <a:normAutofit/>
          </a:bodyPr>
          <a:lstStyle/>
          <a:p>
            <a:r>
              <a:rPr lang="sv-SE" b="1" dirty="0"/>
              <a:t>Nuxt.js </a:t>
            </a:r>
            <a:r>
              <a:rPr lang="sv-SE" dirty="0"/>
              <a:t>är på samma sätt som </a:t>
            </a:r>
            <a:r>
              <a:rPr lang="sv-SE" dirty="0" err="1"/>
              <a:t>Quasar</a:t>
            </a:r>
            <a:r>
              <a:rPr lang="sv-SE" dirty="0"/>
              <a:t> ett ramverk ovanpå Vue.js.</a:t>
            </a:r>
          </a:p>
          <a:p>
            <a:r>
              <a:rPr lang="sv-SE" dirty="0"/>
              <a:t>Till skillnad från </a:t>
            </a:r>
            <a:r>
              <a:rPr lang="sv-SE" dirty="0" err="1"/>
              <a:t>Quasar</a:t>
            </a:r>
            <a:r>
              <a:rPr lang="sv-SE" dirty="0"/>
              <a:t> så tillhandahåller </a:t>
            </a:r>
            <a:r>
              <a:rPr lang="sv-SE" dirty="0" err="1"/>
              <a:t>Nuxt</a:t>
            </a:r>
            <a:r>
              <a:rPr lang="sv-SE" dirty="0"/>
              <a:t> inte några komponenter utan mer funktionalitet och moduler som förenklar arbetet med att bygga applikationer.</a:t>
            </a:r>
          </a:p>
          <a:p>
            <a:r>
              <a:rPr lang="sv-SE" dirty="0"/>
              <a:t>Många användbara moduler som </a:t>
            </a:r>
            <a:r>
              <a:rPr lang="sv-SE" b="1" dirty="0" err="1"/>
              <a:t>nuxt</a:t>
            </a:r>
            <a:r>
              <a:rPr lang="sv-SE" b="1" dirty="0"/>
              <a:t>/</a:t>
            </a:r>
            <a:r>
              <a:rPr lang="sv-SE" b="1" dirty="0" err="1"/>
              <a:t>content</a:t>
            </a:r>
            <a:r>
              <a:rPr lang="sv-SE" b="1" dirty="0"/>
              <a:t> </a:t>
            </a:r>
            <a:r>
              <a:rPr lang="sv-SE" dirty="0"/>
              <a:t>och </a:t>
            </a:r>
            <a:r>
              <a:rPr lang="sv-SE" b="1" dirty="0" err="1"/>
              <a:t>nuxt</a:t>
            </a:r>
            <a:r>
              <a:rPr lang="sv-SE" b="1" dirty="0"/>
              <a:t>/image.</a:t>
            </a:r>
          </a:p>
          <a:p>
            <a:r>
              <a:rPr lang="sv-SE" dirty="0"/>
              <a:t>Kan generera statiska sidor vilket gör att en server inte behövs.</a:t>
            </a:r>
          </a:p>
          <a:p>
            <a:r>
              <a:rPr lang="sv-SE" dirty="0" err="1"/>
              <a:t>Nuxt</a:t>
            </a:r>
            <a:r>
              <a:rPr lang="sv-SE" dirty="0"/>
              <a:t> hemsida:</a:t>
            </a:r>
          </a:p>
          <a:p>
            <a:pPr lvl="1"/>
            <a:r>
              <a:rPr lang="sv-SE" dirty="0">
                <a:hlinkClick r:id="rId2"/>
              </a:rPr>
              <a:t>https://nuxt.com/docs/getting-started/installation</a:t>
            </a:r>
            <a:endParaRPr lang="sv-SE" dirty="0"/>
          </a:p>
          <a:p>
            <a:pPr lvl="1"/>
            <a:r>
              <a:rPr lang="sv-SE" dirty="0"/>
              <a:t>Ni ska gå igenom grunderna i </a:t>
            </a:r>
            <a:r>
              <a:rPr lang="sv-SE" dirty="0" err="1"/>
              <a:t>Nuxt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3"/>
              </a:rPr>
              <a:t>https://www.youtube.com/watch?v=GBdO5myZNsQ&amp;list=PL4cUxeGkcC9haQlqdCQyYmL_27TesCGPC</a:t>
            </a:r>
            <a:endParaRPr lang="sv-SE" dirty="0"/>
          </a:p>
        </p:txBody>
      </p:sp>
      <p:pic>
        <p:nvPicPr>
          <p:cNvPr id="2050" name="Picture 2" descr="So.. we migrated our entire front-end to Nuxt.js | by Bill K | UCARS-TECH |  Medium">
            <a:extLst>
              <a:ext uri="{FF2B5EF4-FFF2-40B4-BE49-F238E27FC236}">
                <a16:creationId xmlns:a16="http://schemas.microsoft.com/office/drawing/2014/main" id="{02DFEB00-5817-43E2-82E1-6DBFA672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004" y="3065463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9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6C44-2DD4-41EB-A768-DA8C66F1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Skapa ett </a:t>
            </a:r>
            <a:r>
              <a:rPr lang="sv-SE" dirty="0" err="1"/>
              <a:t>nuxt</a:t>
            </a:r>
            <a:r>
              <a:rPr lang="sv-SE" dirty="0"/>
              <a:t> projekt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835CF0-86D0-A4A6-19DB-FF6D3898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593591"/>
          </a:xfrm>
        </p:spPr>
        <p:txBody>
          <a:bodyPr/>
          <a:lstStyle/>
          <a:p>
            <a:r>
              <a:rPr lang="sv-SE" dirty="0"/>
              <a:t>Gå igenom den här länken för att skapa ett nytt </a:t>
            </a:r>
            <a:r>
              <a:rPr lang="sv-SE" dirty="0" err="1"/>
              <a:t>Nuxt</a:t>
            </a:r>
            <a:r>
              <a:rPr lang="sv-SE" dirty="0"/>
              <a:t> projekt:</a:t>
            </a:r>
          </a:p>
          <a:p>
            <a:r>
              <a:rPr lang="sv-SE" dirty="0">
                <a:hlinkClick r:id="rId2"/>
              </a:rPr>
              <a:t>https://nuxtjs.org/docs/get-started/installation/</a:t>
            </a:r>
            <a:br>
              <a:rPr lang="sv-SE" dirty="0">
                <a:hlinkClick r:id="rId2"/>
              </a:rPr>
            </a:b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431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65FD-3D77-416A-B570-A96B85A7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 </a:t>
            </a:r>
            <a:r>
              <a:rPr lang="sv-SE" dirty="0" err="1"/>
              <a:t>Nuxt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C07C-5FAB-47E0-BF92-B1D9F66B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11565"/>
            <a:ext cx="10178322" cy="4568028"/>
          </a:xfrm>
        </p:spPr>
        <p:txBody>
          <a:bodyPr>
            <a:normAutofit lnSpcReduction="10000"/>
          </a:bodyPr>
          <a:lstStyle/>
          <a:p>
            <a:r>
              <a:rPr lang="sv-SE" dirty="0" err="1"/>
              <a:t>Resultatmall</a:t>
            </a:r>
            <a:r>
              <a:rPr lang="sv-SE" dirty="0"/>
              <a:t> hemsida för övningen</a:t>
            </a:r>
          </a:p>
          <a:p>
            <a:pPr lvl="1"/>
            <a:r>
              <a:rPr lang="sv-SE" dirty="0">
                <a:hlinkClick r:id="rId2"/>
              </a:rPr>
              <a:t>https://www.w3schools.com/w3css/tryw3css_templates_food_blog.htm </a:t>
            </a:r>
            <a:endParaRPr lang="sv-SE" dirty="0"/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ett nytt </a:t>
            </a:r>
            <a:r>
              <a:rPr lang="sv-SE" dirty="0" err="1"/>
              <a:t>Nuxt</a:t>
            </a:r>
            <a:r>
              <a:rPr lang="sv-SE" dirty="0"/>
              <a:t> projekt och välj alternativen enligt bilden på föregående </a:t>
            </a:r>
            <a:r>
              <a:rPr lang="sv-SE" dirty="0" err="1"/>
              <a:t>slide</a:t>
            </a:r>
            <a:r>
              <a:rPr lang="sv-S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Lägg till en layouts-mapp och en </a:t>
            </a:r>
            <a:r>
              <a:rPr lang="sv-SE" dirty="0" err="1"/>
              <a:t>default.vue</a:t>
            </a:r>
            <a:r>
              <a:rPr lang="sv-SE" dirty="0"/>
              <a:t> komponent i mappen för att vara layout för hela sidan.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en mapp pages för sidorna projektet</a:t>
            </a:r>
          </a:p>
          <a:p>
            <a:pPr marL="457200" indent="-457200">
              <a:buFont typeface="+mj-lt"/>
              <a:buAutoNum type="arabicPeriod"/>
            </a:pPr>
            <a:r>
              <a:rPr lang="sv-SE" dirty="0"/>
              <a:t>Skapa 3 sidor i pages som det ska gå att navigera i mellan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index.vue</a:t>
            </a:r>
            <a:r>
              <a:rPr lang="sv-SE" b="1" dirty="0"/>
              <a:t> – </a:t>
            </a:r>
            <a:r>
              <a:rPr lang="sv-SE" dirty="0"/>
              <a:t>startsidan med alla rätter enligt länk.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dish-details</a:t>
            </a:r>
            <a:r>
              <a:rPr lang="sv-SE" b="1" dirty="0"/>
              <a:t> </a:t>
            </a:r>
            <a:r>
              <a:rPr lang="sv-SE" dirty="0"/>
              <a:t>mapp – som är del av sökvägen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b="1" dirty="0"/>
              <a:t>[id].</a:t>
            </a:r>
            <a:r>
              <a:rPr lang="sv-SE" b="1" dirty="0" err="1"/>
              <a:t>vue</a:t>
            </a:r>
            <a:r>
              <a:rPr lang="sv-SE" b="1" dirty="0"/>
              <a:t> – </a:t>
            </a:r>
            <a:r>
              <a:rPr lang="sv-SE" dirty="0"/>
              <a:t>dynamisk sida med</a:t>
            </a:r>
            <a:r>
              <a:rPr lang="sv-SE" b="1" dirty="0"/>
              <a:t> </a:t>
            </a:r>
            <a:r>
              <a:rPr lang="sv-SE" dirty="0"/>
              <a:t>detaljerad information om rätten, genom att klicka på en rätt i listan ska man hämna där.</a:t>
            </a:r>
            <a:endParaRPr lang="sv-SE" b="1" dirty="0"/>
          </a:p>
          <a:p>
            <a:pPr marL="914400" lvl="1" indent="-457200">
              <a:buFont typeface="+mj-lt"/>
              <a:buAutoNum type="arabicPeriod"/>
            </a:pPr>
            <a:r>
              <a:rPr lang="sv-SE" b="1" dirty="0" err="1"/>
              <a:t>about-us.vue</a:t>
            </a:r>
            <a:r>
              <a:rPr lang="sv-SE" b="1" dirty="0"/>
              <a:t> – </a:t>
            </a:r>
            <a:r>
              <a:rPr lang="sv-SE" dirty="0"/>
              <a:t>en om oss</a:t>
            </a:r>
            <a:r>
              <a:rPr lang="sv-SE" b="1" dirty="0"/>
              <a:t> </a:t>
            </a:r>
            <a:r>
              <a:rPr lang="sv-SE" dirty="0"/>
              <a:t>sida med information om restaurangen.</a:t>
            </a:r>
            <a:endParaRPr lang="sv-SE" b="1" dirty="0"/>
          </a:p>
          <a:p>
            <a:pPr marL="457200" indent="-457200">
              <a:buFont typeface="+mj-lt"/>
              <a:buAutoNum type="arabicPeriod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3472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B76055-3CFF-4EC0-B3F0-EF5DC34C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Del 2 - Gå igenom </a:t>
            </a:r>
            <a:r>
              <a:rPr lang="sv-SE" dirty="0" err="1"/>
              <a:t>Markdown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7E6BA1-2E29-47B1-B6F5-CFADF72C0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2239"/>
            <a:ext cx="10178322" cy="5301842"/>
          </a:xfrm>
        </p:spPr>
        <p:txBody>
          <a:bodyPr/>
          <a:lstStyle/>
          <a:p>
            <a:r>
              <a:rPr lang="sv-SE" dirty="0" err="1"/>
              <a:t>Markdown</a:t>
            </a:r>
            <a:r>
              <a:rPr lang="sv-SE" dirty="0"/>
              <a:t> är ett märkspråk för ren text som sedan kan konverteras till många olika format (</a:t>
            </a:r>
            <a:r>
              <a:rPr lang="sv-SE" dirty="0" err="1"/>
              <a:t>pdf</a:t>
            </a:r>
            <a:r>
              <a:rPr lang="sv-SE" dirty="0"/>
              <a:t>, HTML, </a:t>
            </a:r>
            <a:r>
              <a:rPr lang="sv-SE" dirty="0" err="1"/>
              <a:t>wordfil</a:t>
            </a:r>
            <a:r>
              <a:rPr lang="sv-SE" dirty="0"/>
              <a:t>)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Syftet med </a:t>
            </a:r>
            <a:r>
              <a:rPr lang="sv-SE" dirty="0" err="1"/>
              <a:t>markdown</a:t>
            </a:r>
            <a:r>
              <a:rPr lang="sv-SE" dirty="0"/>
              <a:t> är att man enkelt ska kunna läsa och skriva läsbar ren text, men med möjligheten att sedan kunna konvertera texten till strukturerad, rik text.</a:t>
            </a:r>
            <a:br>
              <a:rPr lang="sv-SE" dirty="0"/>
            </a:br>
            <a:endParaRPr lang="sv-SE" dirty="0"/>
          </a:p>
          <a:p>
            <a:r>
              <a:rPr lang="sv-SE" dirty="0"/>
              <a:t>Syntaxen för att formatera texten för fet och kursiv stil, rubriker och punktlistor är förenklad jämfört med html-kod.</a:t>
            </a:r>
            <a:br>
              <a:rPr lang="sv-SE" dirty="0"/>
            </a:br>
            <a:endParaRPr lang="sv-SE" dirty="0"/>
          </a:p>
          <a:p>
            <a:r>
              <a:rPr lang="sv-SE" dirty="0"/>
              <a:t>Där man i html skriver </a:t>
            </a:r>
            <a:r>
              <a:rPr lang="sv-SE" b="1" dirty="0"/>
              <a:t>&lt;h1&gt;Rubriktext&lt;/h1&gt; </a:t>
            </a:r>
            <a:r>
              <a:rPr lang="sv-SE" dirty="0"/>
              <a:t>med start- och sluttaggar, skrivs samma sak </a:t>
            </a:r>
            <a:br>
              <a:rPr lang="sv-SE" dirty="0"/>
            </a:br>
            <a:r>
              <a:rPr lang="sv-SE" b="1" dirty="0"/>
              <a:t># Rubriktext</a:t>
            </a:r>
            <a:r>
              <a:rPr lang="sv-SE" dirty="0"/>
              <a:t> med </a:t>
            </a:r>
            <a:r>
              <a:rPr lang="sv-SE" dirty="0" err="1"/>
              <a:t>markdown</a:t>
            </a:r>
            <a:r>
              <a:rPr lang="sv-SE" dirty="0"/>
              <a:t>-syntax.</a:t>
            </a:r>
            <a:br>
              <a:rPr lang="sv-SE" dirty="0"/>
            </a:br>
            <a:endParaRPr lang="sv-SE" dirty="0"/>
          </a:p>
          <a:p>
            <a:r>
              <a:rPr lang="sv-SE" dirty="0"/>
              <a:t>Kika lite på grunderna i </a:t>
            </a:r>
            <a:r>
              <a:rPr lang="sv-SE" dirty="0" err="1"/>
              <a:t>markdown</a:t>
            </a:r>
            <a:r>
              <a:rPr lang="sv-SE" dirty="0"/>
              <a:t> på den här sidan:</a:t>
            </a:r>
          </a:p>
          <a:p>
            <a:pPr lvl="1"/>
            <a:r>
              <a:rPr lang="sv-SE" dirty="0">
                <a:hlinkClick r:id="rId2"/>
              </a:rPr>
              <a:t>https://www.markdownguide.org/basic-syntax/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26284289"/>
      </p:ext>
    </p:extLst>
  </p:cSld>
  <p:clrMapOvr>
    <a:masterClrMapping/>
  </p:clrMapOvr>
</p:sld>
</file>

<file path=ppt/theme/theme1.xml><?xml version="1.0" encoding="utf-8"?>
<a:theme xmlns:a="http://schemas.openxmlformats.org/drawingml/2006/main" name="Bricka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7494F4E8FB48B45ABDBC79823D37394" ma:contentTypeVersion="16" ma:contentTypeDescription="Skapa ett nytt dokument." ma:contentTypeScope="" ma:versionID="e3359f112064173eae22d91cac1a67a6">
  <xsd:schema xmlns:xsd="http://www.w3.org/2001/XMLSchema" xmlns:xs="http://www.w3.org/2001/XMLSchema" xmlns:p="http://schemas.microsoft.com/office/2006/metadata/properties" xmlns:ns1="http://schemas.microsoft.com/sharepoint/v3" xmlns:ns2="e86b6c65-bf3b-4d28-b485-058d29e6cf10" xmlns:ns3="296e1751-ee29-4a10-a808-65f270aa055d" targetNamespace="http://schemas.microsoft.com/office/2006/metadata/properties" ma:root="true" ma:fieldsID="78c8eb563eb4c2820b5cb9380ac68a17" ns1:_="" ns2:_="" ns3:_="">
    <xsd:import namespace="http://schemas.microsoft.com/sharepoint/v3"/>
    <xsd:import namespace="e86b6c65-bf3b-4d28-b485-058d29e6cf10"/>
    <xsd:import namespace="296e1751-ee29-4a10-a808-65f270aa05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Egenskaper för enhetlig efterlevnadsprincip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Gränssnittsåtgärd för enhetlig efterlevnadsprincip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b6c65-bf3b-4d28-b485-058d29e6cf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Bildmarkeringar" ma:readOnly="false" ma:fieldId="{5cf76f15-5ced-4ddc-b409-7134ff3c332f}" ma:taxonomyMulti="true" ma:sspId="dcea1da6-963a-450e-8137-e1710d1668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e1751-ee29-4a10-a808-65f270aa055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3e58155-994e-4a19-988d-ae4467252846}" ma:internalName="TaxCatchAll" ma:showField="CatchAllData" ma:web="296e1751-ee29-4a10-a808-65f270aa05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6b6c65-bf3b-4d28-b485-058d29e6cf10">
      <Terms xmlns="http://schemas.microsoft.com/office/infopath/2007/PartnerControls"/>
    </lcf76f155ced4ddcb4097134ff3c332f>
    <TaxCatchAll xmlns="296e1751-ee29-4a10-a808-65f270aa055d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C716360-6BFB-4527-A279-9E703D2DAE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86b6c65-bf3b-4d28-b485-058d29e6cf10"/>
    <ds:schemaRef ds:uri="296e1751-ee29-4a10-a808-65f270aa05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8B965A-83B3-4B4E-AB75-8CA1C41D18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61F19E-FC80-472D-9E22-EE5F25967EDF}">
  <ds:schemaRefs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96e1751-ee29-4a10-a808-65f270aa055d"/>
    <ds:schemaRef ds:uri="http://purl.org/dc/elements/1.1/"/>
    <ds:schemaRef ds:uri="http://schemas.openxmlformats.org/package/2006/metadata/core-properties"/>
    <ds:schemaRef ds:uri="e86b6c65-bf3b-4d28-b485-058d29e6cf10"/>
    <ds:schemaRef ds:uri="http://purl.org/dc/dcmitype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TM10001106[[fn=Bricka]]</Template>
  <TotalTime>0</TotalTime>
  <Words>985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Gill Sans MT</vt:lpstr>
      <vt:lpstr>Impact</vt:lpstr>
      <vt:lpstr>Bricka</vt:lpstr>
      <vt:lpstr>Bygga  Blogg Hemsida</vt:lpstr>
      <vt:lpstr>Målet - Hitta en design &amp; implementera</vt:lpstr>
      <vt:lpstr>Tekniker</vt:lpstr>
      <vt:lpstr>Processen</vt:lpstr>
      <vt:lpstr>Del 1 - Repetera vue</vt:lpstr>
      <vt:lpstr>Del 1 - Gå igenom nuxt</vt:lpstr>
      <vt:lpstr>Skapa ett nuxt projekt</vt:lpstr>
      <vt:lpstr>Övning Nuxt</vt:lpstr>
      <vt:lpstr>Del 2 - Gå igenom Markdown</vt:lpstr>
      <vt:lpstr>Övning Markdown</vt:lpstr>
      <vt:lpstr>Del 1 - Gå igenom nuxt content</vt:lpstr>
      <vt:lpstr>Övning Nuxt-content</vt:lpstr>
      <vt:lpstr>Del 1 - Gå igenom tailwind css</vt:lpstr>
      <vt:lpstr>Övning Tailwind CSs</vt:lpstr>
      <vt:lpstr>DEL 2 – Bygg bloggen/hemsidan</vt:lpstr>
      <vt:lpstr>Publicera till Netlify</vt:lpstr>
      <vt:lpstr>PowerPoint Presentation</vt:lpstr>
      <vt:lpstr>PowerPoint Presentation</vt:lpstr>
      <vt:lpstr>PowerPoint Presentation</vt:lpstr>
      <vt:lpstr>PowerPoint Presentation</vt:lpstr>
      <vt:lpstr>Inlämning</vt:lpstr>
      <vt:lpstr>Del 3 – utse vinnare som får packa väskorna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Bygga  Blog</dc:title>
  <dc:creator>Jeton Mustini</dc:creator>
  <cp:lastModifiedBy>Jeton Mustini</cp:lastModifiedBy>
  <cp:revision>57</cp:revision>
  <dcterms:created xsi:type="dcterms:W3CDTF">2022-02-20T21:50:49Z</dcterms:created>
  <dcterms:modified xsi:type="dcterms:W3CDTF">2023-03-16T10:11:06Z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0x010100D7494F4E8FB48B45ABDBC79823D37394</vt:lpwstr>
  </property>
  <property fmtid="{D5CDD505-2E9C-101B-9397-08002B2CF9AE}" pid="3" name="MediaServiceImageTags">
    <vt:lpwstr/>
  </property>
</Properties>
</file>